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5" r:id="rId3"/>
    <p:sldId id="308" r:id="rId4"/>
    <p:sldId id="292" r:id="rId5"/>
    <p:sldId id="260" r:id="rId6"/>
    <p:sldId id="280" r:id="rId7"/>
    <p:sldId id="264" r:id="rId8"/>
    <p:sldId id="288" r:id="rId9"/>
    <p:sldId id="285" r:id="rId10"/>
    <p:sldId id="289" r:id="rId11"/>
    <p:sldId id="291" r:id="rId12"/>
    <p:sldId id="297" r:id="rId13"/>
    <p:sldId id="267" r:id="rId14"/>
    <p:sldId id="310" r:id="rId15"/>
    <p:sldId id="298" r:id="rId16"/>
    <p:sldId id="299" r:id="rId17"/>
    <p:sldId id="300" r:id="rId18"/>
    <p:sldId id="309" r:id="rId19"/>
    <p:sldId id="294" r:id="rId20"/>
    <p:sldId id="290" r:id="rId21"/>
    <p:sldId id="271" r:id="rId22"/>
    <p:sldId id="273" r:id="rId23"/>
    <p:sldId id="277" r:id="rId24"/>
    <p:sldId id="278" r:id="rId25"/>
    <p:sldId id="301" r:id="rId26"/>
    <p:sldId id="302" r:id="rId27"/>
    <p:sldId id="303" r:id="rId28"/>
    <p:sldId id="305" r:id="rId29"/>
    <p:sldId id="306" r:id="rId30"/>
    <p:sldId id="30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8BF"/>
    <a:srgbClr val="595959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ar%20Mehta\Desktop\gra\result1%20alpha%200.6\the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ar%20Mehta\Desktop\gra\result1%20alpha%200.6\the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ar%20Mehta\Desktop\gra\result1%20alpha%200.02\the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ar%20Mehta\Documents\Python%20Scripts\pag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2">
                    <a:lumMod val="90000"/>
                  </a:schemeClr>
                </a:solidFill>
              </a:rPr>
              <a:t>Topics and their Weightage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bg2">
                  <a:lumMod val="9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51244588188487394"/>
          <c:y val="0.16444246714551158"/>
          <c:w val="0.46476582624033475"/>
          <c:h val="0.78070188527512652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  <c:pt idx="0">
                  <c:v>Weightage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Sheet2!$A$9:$A$16</c:f>
              <c:strCache>
                <c:ptCount val="8"/>
                <c:pt idx="0">
                  <c:v>Ethics and legal issues</c:v>
                </c:pt>
                <c:pt idx="1">
                  <c:v>Product/service attributes</c:v>
                </c:pt>
                <c:pt idx="2">
                  <c:v>Project outsorcing, teams and offshoring</c:v>
                </c:pt>
                <c:pt idx="3">
                  <c:v>Scientific studies, analysis methods and models</c:v>
                </c:pt>
                <c:pt idx="4">
                  <c:v>Decision support systems and framework</c:v>
                </c:pt>
                <c:pt idx="5">
                  <c:v>Firms investments, working and capabilities</c:v>
                </c:pt>
                <c:pt idx="6">
                  <c:v>User - centric</c:v>
                </c:pt>
                <c:pt idx="7">
                  <c:v>Organizational process development</c:v>
                </c:pt>
              </c:strCache>
            </c:strRef>
          </c:cat>
          <c:val>
            <c:numRef>
              <c:f>Sheet2!$B$9:$B$16</c:f>
              <c:numCache>
                <c:formatCode>0%</c:formatCode>
                <c:ptCount val="8"/>
                <c:pt idx="0">
                  <c:v>5.9971771972932228E-2</c:v>
                </c:pt>
                <c:pt idx="1">
                  <c:v>0.10659126386971389</c:v>
                </c:pt>
                <c:pt idx="2">
                  <c:v>0.1079296196225366</c:v>
                </c:pt>
                <c:pt idx="3">
                  <c:v>0.11947463546028138</c:v>
                </c:pt>
                <c:pt idx="4">
                  <c:v>0.12652793756790248</c:v>
                </c:pt>
                <c:pt idx="5">
                  <c:v>0.14437307206072106</c:v>
                </c:pt>
                <c:pt idx="6">
                  <c:v>0.15545080212618137</c:v>
                </c:pt>
                <c:pt idx="7">
                  <c:v>0.17968089731973103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5-4B25-B9F4-C685244C01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25340344"/>
        <c:axId val="126058224"/>
        <c:axId val="0"/>
      </c:bar3DChart>
      <c:catAx>
        <c:axId val="125340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58224"/>
        <c:crosses val="autoZero"/>
        <c:auto val="1"/>
        <c:lblAlgn val="ctr"/>
        <c:lblOffset val="100"/>
        <c:noMultiLvlLbl val="0"/>
      </c:catAx>
      <c:valAx>
        <c:axId val="12605822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25340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Topic Trend over the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22670181069384E-2"/>
          <c:y val="0.11140934810903155"/>
          <c:w val="0.94345721661815096"/>
          <c:h val="0.66393271866754966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user - centric</c:v>
                </c:pt>
              </c:strCache>
              <c:extLst xmlns:c15="http://schemas.microsoft.com/office/drawing/2012/chart"/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  <c:extLst xmlns:c15="http://schemas.microsoft.com/office/drawing/2012/chart"/>
            </c:numRef>
          </c:cat>
          <c:val>
            <c:numRef>
              <c:f>Sheet1!$C$2:$C$20</c:f>
              <c:numCache>
                <c:formatCode>0%</c:formatCode>
                <c:ptCount val="19"/>
                <c:pt idx="0">
                  <c:v>0.19883800788527348</c:v>
                </c:pt>
                <c:pt idx="1">
                  <c:v>6.7602260288863264E-2</c:v>
                </c:pt>
                <c:pt idx="2">
                  <c:v>0.1961995903290161</c:v>
                </c:pt>
                <c:pt idx="3">
                  <c:v>0.12840523378603635</c:v>
                </c:pt>
                <c:pt idx="4">
                  <c:v>0.25911430864533425</c:v>
                </c:pt>
                <c:pt idx="5">
                  <c:v>0.11875507076974695</c:v>
                </c:pt>
                <c:pt idx="6">
                  <c:v>0.20796846414094178</c:v>
                </c:pt>
                <c:pt idx="7">
                  <c:v>0.10046810119533393</c:v>
                </c:pt>
                <c:pt idx="8">
                  <c:v>0.17557942595977769</c:v>
                </c:pt>
                <c:pt idx="9">
                  <c:v>0.12788638281825193</c:v>
                </c:pt>
                <c:pt idx="10">
                  <c:v>0.16746621875285331</c:v>
                </c:pt>
                <c:pt idx="11">
                  <c:v>0.10025397455543597</c:v>
                </c:pt>
                <c:pt idx="12">
                  <c:v>0.23356190702820173</c:v>
                </c:pt>
                <c:pt idx="13">
                  <c:v>0.26958986927968087</c:v>
                </c:pt>
                <c:pt idx="14">
                  <c:v>7.3665743406107348E-2</c:v>
                </c:pt>
                <c:pt idx="15">
                  <c:v>0.10087193472435171</c:v>
                </c:pt>
                <c:pt idx="16">
                  <c:v>0.13286823383860072</c:v>
                </c:pt>
                <c:pt idx="17">
                  <c:v>0.1063565696993779</c:v>
                </c:pt>
                <c:pt idx="18">
                  <c:v>0.18811394329426084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D75D-4CE0-B6D8-6E9884A1E8CE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product/service attributes</c:v>
                </c:pt>
              </c:strCache>
              <c:extLst xmlns:c15="http://schemas.microsoft.com/office/drawing/2012/chart"/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  <c:extLst xmlns:c15="http://schemas.microsoft.com/office/drawing/2012/chart"/>
            </c:numRef>
          </c:cat>
          <c:val>
            <c:numRef>
              <c:f>Sheet1!$D$2:$D$20</c:f>
              <c:numCache>
                <c:formatCode>0%</c:formatCode>
                <c:ptCount val="19"/>
                <c:pt idx="0">
                  <c:v>5.3724136431275729E-2</c:v>
                </c:pt>
                <c:pt idx="1">
                  <c:v>0.12938610110214291</c:v>
                </c:pt>
                <c:pt idx="2">
                  <c:v>6.7456334326718409E-2</c:v>
                </c:pt>
                <c:pt idx="3">
                  <c:v>3.521379795568625E-2</c:v>
                </c:pt>
                <c:pt idx="4">
                  <c:v>2.007412592502561E-2</c:v>
                </c:pt>
                <c:pt idx="5">
                  <c:v>0.10401427374514137</c:v>
                </c:pt>
                <c:pt idx="6">
                  <c:v>6.2703417630853256E-2</c:v>
                </c:pt>
                <c:pt idx="7">
                  <c:v>9.2451671134788541E-2</c:v>
                </c:pt>
                <c:pt idx="8">
                  <c:v>7.4201872957539119E-2</c:v>
                </c:pt>
                <c:pt idx="9">
                  <c:v>0.14953233991178871</c:v>
                </c:pt>
                <c:pt idx="10">
                  <c:v>8.272750913215815E-2</c:v>
                </c:pt>
                <c:pt idx="11">
                  <c:v>0.11568421468332277</c:v>
                </c:pt>
                <c:pt idx="12">
                  <c:v>0.15646457706825856</c:v>
                </c:pt>
                <c:pt idx="13">
                  <c:v>9.8821489090969064E-2</c:v>
                </c:pt>
                <c:pt idx="14">
                  <c:v>0.14893205451400454</c:v>
                </c:pt>
                <c:pt idx="15">
                  <c:v>0.13041570651841686</c:v>
                </c:pt>
                <c:pt idx="16">
                  <c:v>0.13424750945676553</c:v>
                </c:pt>
                <c:pt idx="17">
                  <c:v>0.24202260285011831</c:v>
                </c:pt>
                <c:pt idx="18">
                  <c:v>0.12716027908959043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D75D-4CE0-B6D8-6E9884A1E8CE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ethics and legal issues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Sheet1!$E$2:$E$20</c:f>
              <c:numCache>
                <c:formatCode>0%</c:formatCode>
                <c:ptCount val="19"/>
                <c:pt idx="0">
                  <c:v>0.1008685367454103</c:v>
                </c:pt>
                <c:pt idx="1">
                  <c:v>8.2706191989962458E-2</c:v>
                </c:pt>
                <c:pt idx="2">
                  <c:v>0.11922229185720533</c:v>
                </c:pt>
                <c:pt idx="3">
                  <c:v>0.12902470482087328</c:v>
                </c:pt>
                <c:pt idx="4">
                  <c:v>7.2436213162522647E-2</c:v>
                </c:pt>
                <c:pt idx="5">
                  <c:v>3.8311805421217947E-2</c:v>
                </c:pt>
                <c:pt idx="6">
                  <c:v>2.9222735047544274E-2</c:v>
                </c:pt>
                <c:pt idx="7">
                  <c:v>7.2889473751980793E-2</c:v>
                </c:pt>
                <c:pt idx="8">
                  <c:v>3.6245152205660422E-2</c:v>
                </c:pt>
                <c:pt idx="9">
                  <c:v>5.1652040625816929E-2</c:v>
                </c:pt>
                <c:pt idx="10">
                  <c:v>6.1460706263894889E-2</c:v>
                </c:pt>
                <c:pt idx="11">
                  <c:v>3.114864855792919E-2</c:v>
                </c:pt>
                <c:pt idx="12">
                  <c:v>3.3018863728774592E-2</c:v>
                </c:pt>
                <c:pt idx="13">
                  <c:v>6.8042274875154657E-2</c:v>
                </c:pt>
                <c:pt idx="14">
                  <c:v>6.2099345330557748E-2</c:v>
                </c:pt>
                <c:pt idx="15">
                  <c:v>4.0402940439924845E-2</c:v>
                </c:pt>
                <c:pt idx="16">
                  <c:v>5.0428117324624308E-2</c:v>
                </c:pt>
                <c:pt idx="17">
                  <c:v>2.8894697626346093E-2</c:v>
                </c:pt>
                <c:pt idx="18">
                  <c:v>3.1388927710311973E-2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5D-4CE0-B6D8-6E9884A1E8CE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project outsorcing, teams and offshoring</c:v>
                </c:pt>
              </c:strCache>
              <c:extLst xmlns:c15="http://schemas.microsoft.com/office/drawing/2012/chart"/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  <c:extLst xmlns:c15="http://schemas.microsoft.com/office/drawing/2012/chart"/>
            </c:numRef>
          </c:cat>
          <c:val>
            <c:numRef>
              <c:f>Sheet1!$F$2:$F$20</c:f>
              <c:numCache>
                <c:formatCode>0%</c:formatCode>
                <c:ptCount val="19"/>
                <c:pt idx="0">
                  <c:v>7.5165122947586122E-2</c:v>
                </c:pt>
                <c:pt idx="1">
                  <c:v>0.13141066144876284</c:v>
                </c:pt>
                <c:pt idx="2">
                  <c:v>0.18338190684294661</c:v>
                </c:pt>
                <c:pt idx="3">
                  <c:v>0.11873310923241895</c:v>
                </c:pt>
                <c:pt idx="4">
                  <c:v>0.21742175998325269</c:v>
                </c:pt>
                <c:pt idx="5">
                  <c:v>7.0335882348505158E-2</c:v>
                </c:pt>
                <c:pt idx="6">
                  <c:v>0.12574445541460194</c:v>
                </c:pt>
                <c:pt idx="7">
                  <c:v>0.10694627283220159</c:v>
                </c:pt>
                <c:pt idx="8">
                  <c:v>8.2572116660329292E-2</c:v>
                </c:pt>
                <c:pt idx="9">
                  <c:v>8.7865705724362503E-2</c:v>
                </c:pt>
                <c:pt idx="10">
                  <c:v>0.10369213445776054</c:v>
                </c:pt>
                <c:pt idx="11">
                  <c:v>0.19763106416086659</c:v>
                </c:pt>
                <c:pt idx="12">
                  <c:v>9.888730120122563E-2</c:v>
                </c:pt>
                <c:pt idx="13">
                  <c:v>5.7271289713789142E-2</c:v>
                </c:pt>
                <c:pt idx="14">
                  <c:v>6.5158418304529175E-2</c:v>
                </c:pt>
                <c:pt idx="15">
                  <c:v>5.8306696263335164E-2</c:v>
                </c:pt>
                <c:pt idx="16">
                  <c:v>7.3664892227751855E-2</c:v>
                </c:pt>
                <c:pt idx="17">
                  <c:v>0.12529712314487262</c:v>
                </c:pt>
                <c:pt idx="18">
                  <c:v>7.1176859919096877E-2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3-D75D-4CE0-B6D8-6E9884A1E8CE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scientific studies, analysis methods and models</c:v>
                </c:pt>
              </c:strCache>
              <c:extLst xmlns:c15="http://schemas.microsoft.com/office/drawing/2012/chart"/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  <c:extLst xmlns:c15="http://schemas.microsoft.com/office/drawing/2012/chart"/>
            </c:numRef>
          </c:cat>
          <c:val>
            <c:numRef>
              <c:f>Sheet1!$G$2:$G$20</c:f>
              <c:numCache>
                <c:formatCode>0%</c:formatCode>
                <c:ptCount val="19"/>
                <c:pt idx="0">
                  <c:v>0.101272549854031</c:v>
                </c:pt>
                <c:pt idx="1">
                  <c:v>9.651739307208107E-2</c:v>
                </c:pt>
                <c:pt idx="2">
                  <c:v>0.10353419242731096</c:v>
                </c:pt>
                <c:pt idx="3">
                  <c:v>0.11910366356831797</c:v>
                </c:pt>
                <c:pt idx="4">
                  <c:v>0.10201586379388583</c:v>
                </c:pt>
                <c:pt idx="5">
                  <c:v>0.12969691765435984</c:v>
                </c:pt>
                <c:pt idx="6">
                  <c:v>0.11752166558310917</c:v>
                </c:pt>
                <c:pt idx="7">
                  <c:v>7.4214365550520606E-2</c:v>
                </c:pt>
                <c:pt idx="8">
                  <c:v>9.1419126882490681E-2</c:v>
                </c:pt>
                <c:pt idx="9">
                  <c:v>7.8737805673591232E-2</c:v>
                </c:pt>
                <c:pt idx="10">
                  <c:v>9.6878128811393058E-2</c:v>
                </c:pt>
                <c:pt idx="11">
                  <c:v>0.15481618634578859</c:v>
                </c:pt>
                <c:pt idx="12">
                  <c:v>0.19707468299634395</c:v>
                </c:pt>
                <c:pt idx="13">
                  <c:v>0.12120436884601306</c:v>
                </c:pt>
                <c:pt idx="14">
                  <c:v>0.19246252875647588</c:v>
                </c:pt>
                <c:pt idx="15">
                  <c:v>0.21461226154519544</c:v>
                </c:pt>
                <c:pt idx="16">
                  <c:v>0.10403292221141207</c:v>
                </c:pt>
                <c:pt idx="17">
                  <c:v>8.5076740342411417E-2</c:v>
                </c:pt>
                <c:pt idx="18">
                  <c:v>8.9826709830614221E-2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4-D75D-4CE0-B6D8-6E9884A1E8CE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firms investments, working and capabilities</c:v>
                </c:pt>
              </c:strCache>
              <c:extLst xmlns:c15="http://schemas.microsoft.com/office/drawing/2012/chart"/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  <c:extLst xmlns:c15="http://schemas.microsoft.com/office/drawing/2012/chart"/>
            </c:numRef>
          </c:cat>
          <c:val>
            <c:numRef>
              <c:f>Sheet1!$H$2:$H$20</c:f>
              <c:numCache>
                <c:formatCode>0%</c:formatCode>
                <c:ptCount val="19"/>
                <c:pt idx="0">
                  <c:v>0.12375879331411675</c:v>
                </c:pt>
                <c:pt idx="1">
                  <c:v>0.21633653053112081</c:v>
                </c:pt>
                <c:pt idx="2">
                  <c:v>5.7619489833360578E-2</c:v>
                </c:pt>
                <c:pt idx="3">
                  <c:v>0.16243128952712951</c:v>
                </c:pt>
                <c:pt idx="4">
                  <c:v>4.8289475883922399E-2</c:v>
                </c:pt>
                <c:pt idx="5">
                  <c:v>0.14326954310241538</c:v>
                </c:pt>
                <c:pt idx="6">
                  <c:v>0.17967380317432607</c:v>
                </c:pt>
                <c:pt idx="7">
                  <c:v>0.15555355048076869</c:v>
                </c:pt>
                <c:pt idx="8">
                  <c:v>0.23996687563534619</c:v>
                </c:pt>
                <c:pt idx="9">
                  <c:v>0.18606797489468818</c:v>
                </c:pt>
                <c:pt idx="10">
                  <c:v>6.292241568046357E-2</c:v>
                </c:pt>
                <c:pt idx="11">
                  <c:v>0.12127506464905501</c:v>
                </c:pt>
                <c:pt idx="12">
                  <c:v>9.3119226843337011E-2</c:v>
                </c:pt>
                <c:pt idx="13">
                  <c:v>0.11120903371148474</c:v>
                </c:pt>
                <c:pt idx="14">
                  <c:v>0.15132545641367748</c:v>
                </c:pt>
                <c:pt idx="15">
                  <c:v>0.21027514013457235</c:v>
                </c:pt>
                <c:pt idx="16">
                  <c:v>0.15619702926632997</c:v>
                </c:pt>
                <c:pt idx="17">
                  <c:v>0.12534252423498715</c:v>
                </c:pt>
                <c:pt idx="18">
                  <c:v>0.1984551518425981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5-D75D-4CE0-B6D8-6E9884A1E8CE}"/>
            </c:ext>
          </c:extLst>
        </c:ser>
        <c:ser>
          <c:idx val="6"/>
          <c:order val="6"/>
          <c:tx>
            <c:strRef>
              <c:f>Sheet1!$I$1</c:f>
              <c:strCache>
                <c:ptCount val="1"/>
                <c:pt idx="0">
                  <c:v>decision support systems and framework</c:v>
                </c:pt>
              </c:strCache>
              <c:extLst xmlns:c15="http://schemas.microsoft.com/office/drawing/2012/chart"/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  <c:extLst xmlns:c15="http://schemas.microsoft.com/office/drawing/2012/chart"/>
            </c:numRef>
          </c:cat>
          <c:val>
            <c:numRef>
              <c:f>Sheet1!$I$2:$I$20</c:f>
              <c:numCache>
                <c:formatCode>0%</c:formatCode>
                <c:ptCount val="19"/>
                <c:pt idx="0">
                  <c:v>0.15555786384624368</c:v>
                </c:pt>
                <c:pt idx="1">
                  <c:v>0.22419406452521659</c:v>
                </c:pt>
                <c:pt idx="2">
                  <c:v>0.13762245049933425</c:v>
                </c:pt>
                <c:pt idx="3">
                  <c:v>0.17892193747614657</c:v>
                </c:pt>
                <c:pt idx="4">
                  <c:v>6.8524249689701847E-2</c:v>
                </c:pt>
                <c:pt idx="5">
                  <c:v>0.11804229715837629</c:v>
                </c:pt>
                <c:pt idx="6">
                  <c:v>7.6656060026288858E-2</c:v>
                </c:pt>
                <c:pt idx="7">
                  <c:v>9.2051062278231677E-2</c:v>
                </c:pt>
                <c:pt idx="8">
                  <c:v>8.8863413920305431E-2</c:v>
                </c:pt>
                <c:pt idx="9">
                  <c:v>0.195102333200151</c:v>
                </c:pt>
                <c:pt idx="10">
                  <c:v>0.16670546602996147</c:v>
                </c:pt>
                <c:pt idx="11">
                  <c:v>0.13979469288540156</c:v>
                </c:pt>
                <c:pt idx="12">
                  <c:v>6.8461359317001744E-2</c:v>
                </c:pt>
                <c:pt idx="13">
                  <c:v>0.10595040836123215</c:v>
                </c:pt>
                <c:pt idx="14">
                  <c:v>0.17030740065715053</c:v>
                </c:pt>
                <c:pt idx="15">
                  <c:v>0.11190018668604286</c:v>
                </c:pt>
                <c:pt idx="16">
                  <c:v>9.8921381864384678E-2</c:v>
                </c:pt>
                <c:pt idx="17">
                  <c:v>0.10033330918942387</c:v>
                </c:pt>
                <c:pt idx="18">
                  <c:v>0.10612087617955183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6-D75D-4CE0-B6D8-6E9884A1E8CE}"/>
            </c:ext>
          </c:extLst>
        </c:ser>
        <c:ser>
          <c:idx val="7"/>
          <c:order val="7"/>
          <c:tx>
            <c:strRef>
              <c:f>Sheet1!$J$1</c:f>
              <c:strCache>
                <c:ptCount val="1"/>
                <c:pt idx="0">
                  <c:v>organizational process development</c:v>
                </c:pt>
              </c:strCache>
              <c:extLst xmlns:c15="http://schemas.microsoft.com/office/drawing/2012/chart"/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Sheet1!$B$2:$B$20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  <c:extLst xmlns:c15="http://schemas.microsoft.com/office/drawing/2012/chart"/>
            </c:numRef>
          </c:cat>
          <c:val>
            <c:numRef>
              <c:f>Sheet1!$J$2:$J$20</c:f>
              <c:numCache>
                <c:formatCode>0%</c:formatCode>
                <c:ptCount val="19"/>
                <c:pt idx="0">
                  <c:v>0.19081498897606319</c:v>
                </c:pt>
                <c:pt idx="1">
                  <c:v>5.1846797041849982E-2</c:v>
                </c:pt>
                <c:pt idx="2">
                  <c:v>0.1349637438841077</c:v>
                </c:pt>
                <c:pt idx="3">
                  <c:v>0.12816626363339126</c:v>
                </c:pt>
                <c:pt idx="4">
                  <c:v>0.21212400291635478</c:v>
                </c:pt>
                <c:pt idx="5">
                  <c:v>0.27757420980023711</c:v>
                </c:pt>
                <c:pt idx="6">
                  <c:v>0.20050939898233461</c:v>
                </c:pt>
                <c:pt idx="7">
                  <c:v>0.30542550277617425</c:v>
                </c:pt>
                <c:pt idx="8">
                  <c:v>0.21115201577855114</c:v>
                </c:pt>
                <c:pt idx="9">
                  <c:v>0.12315541715134966</c:v>
                </c:pt>
                <c:pt idx="10">
                  <c:v>0.2581474208715151</c:v>
                </c:pt>
                <c:pt idx="11">
                  <c:v>0.13939615416220039</c:v>
                </c:pt>
                <c:pt idx="12">
                  <c:v>0.11941208181685686</c:v>
                </c:pt>
                <c:pt idx="13">
                  <c:v>0.16791126612167634</c:v>
                </c:pt>
                <c:pt idx="14">
                  <c:v>0.13604905261749731</c:v>
                </c:pt>
                <c:pt idx="15">
                  <c:v>0.13321513368816099</c:v>
                </c:pt>
                <c:pt idx="16">
                  <c:v>0.24963991381013093</c:v>
                </c:pt>
                <c:pt idx="17">
                  <c:v>0.18667643291246264</c:v>
                </c:pt>
                <c:pt idx="18">
                  <c:v>0.18775725213397568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7-D75D-4CE0-B6D8-6E9884A1E8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6404848"/>
        <c:axId val="126405240"/>
        <c:extLst/>
      </c:lineChart>
      <c:catAx>
        <c:axId val="12640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05240"/>
        <c:crosses val="autoZero"/>
        <c:auto val="1"/>
        <c:lblAlgn val="ctr"/>
        <c:lblOffset val="100"/>
        <c:noMultiLvlLbl val="0"/>
      </c:catAx>
      <c:valAx>
        <c:axId val="1264052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2640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Topic Distribution and Trend over years</a:t>
            </a:r>
            <a:endParaRPr lang="en-US" sz="1600" dirty="0">
              <a:effectLst/>
            </a:endParaRPr>
          </a:p>
        </c:rich>
      </c:tx>
      <c:layout>
        <c:manualLayout>
          <c:xMode val="edge"/>
          <c:yMode val="edge"/>
          <c:x val="0.111559364052912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1" i="0" u="none" strike="noStrike" kern="1200" baseline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41907261592299E-2"/>
          <c:y val="0.19432888597258677"/>
          <c:w val="0.92864698162729664"/>
          <c:h val="0.54755285797608633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Sheet2!$B$2:$B$20</c:f>
              <c:numCache>
                <c:formatCode>0%</c:formatCode>
                <c:ptCount val="19"/>
                <c:pt idx="0">
                  <c:v>0.114435181332705</c:v>
                </c:pt>
                <c:pt idx="1">
                  <c:v>0.27321072528509593</c:v>
                </c:pt>
                <c:pt idx="2">
                  <c:v>4.3551736854376813E-2</c:v>
                </c:pt>
                <c:pt idx="3">
                  <c:v>0.12779108832726252</c:v>
                </c:pt>
                <c:pt idx="4">
                  <c:v>1.2688331532458576E-2</c:v>
                </c:pt>
                <c:pt idx="5">
                  <c:v>0.12497774475619558</c:v>
                </c:pt>
                <c:pt idx="6">
                  <c:v>0.11866526717963746</c:v>
                </c:pt>
                <c:pt idx="7">
                  <c:v>0.11129004996671628</c:v>
                </c:pt>
                <c:pt idx="8">
                  <c:v>0.20068584272960829</c:v>
                </c:pt>
                <c:pt idx="9">
                  <c:v>0.16168832028165422</c:v>
                </c:pt>
                <c:pt idx="10">
                  <c:v>4.5340571091374224E-2</c:v>
                </c:pt>
                <c:pt idx="11">
                  <c:v>6.9073853319993259E-2</c:v>
                </c:pt>
                <c:pt idx="12">
                  <c:v>6.6480727572047871E-2</c:v>
                </c:pt>
                <c:pt idx="13">
                  <c:v>9.1565649911167599E-2</c:v>
                </c:pt>
                <c:pt idx="14">
                  <c:v>0.1449761458736975</c:v>
                </c:pt>
                <c:pt idx="15">
                  <c:v>0.18882478507623268</c:v>
                </c:pt>
                <c:pt idx="16">
                  <c:v>0.12851712462700585</c:v>
                </c:pt>
                <c:pt idx="17">
                  <c:v>0.14160323961229693</c:v>
                </c:pt>
                <c:pt idx="18">
                  <c:v>0.21077090085739464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38-4D4B-B451-C8A3B7DE9F95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Sheet2!$C$2:$C$20</c:f>
              <c:numCache>
                <c:formatCode>0%</c:formatCode>
                <c:ptCount val="19"/>
                <c:pt idx="0">
                  <c:v>0.1212796301498564</c:v>
                </c:pt>
                <c:pt idx="1">
                  <c:v>2.8227987787516541E-2</c:v>
                </c:pt>
                <c:pt idx="2">
                  <c:v>6.7126655424080223E-2</c:v>
                </c:pt>
                <c:pt idx="3">
                  <c:v>0.10846912515281534</c:v>
                </c:pt>
                <c:pt idx="4">
                  <c:v>0.18428187784682271</c:v>
                </c:pt>
                <c:pt idx="5">
                  <c:v>8.0141307435153061E-2</c:v>
                </c:pt>
                <c:pt idx="6">
                  <c:v>0.14762389351573854</c:v>
                </c:pt>
                <c:pt idx="7">
                  <c:v>8.2522748671185114E-2</c:v>
                </c:pt>
                <c:pt idx="8">
                  <c:v>0.12916935608010532</c:v>
                </c:pt>
                <c:pt idx="9">
                  <c:v>0.10535493401512708</c:v>
                </c:pt>
                <c:pt idx="10">
                  <c:v>0.1356730323050328</c:v>
                </c:pt>
                <c:pt idx="11">
                  <c:v>7.6002027138762709E-2</c:v>
                </c:pt>
                <c:pt idx="12">
                  <c:v>0.13902058261296146</c:v>
                </c:pt>
                <c:pt idx="13">
                  <c:v>0.13382115604690867</c:v>
                </c:pt>
                <c:pt idx="14">
                  <c:v>9.2947043813559296E-2</c:v>
                </c:pt>
                <c:pt idx="15">
                  <c:v>8.7574587062070414E-2</c:v>
                </c:pt>
                <c:pt idx="16">
                  <c:v>8.9337754543234935E-2</c:v>
                </c:pt>
                <c:pt idx="17">
                  <c:v>8.9632185843117704E-2</c:v>
                </c:pt>
                <c:pt idx="18">
                  <c:v>0.11704271087041716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38-4D4B-B451-C8A3B7DE9F95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T3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Sheet2!$D$2:$D$20</c:f>
              <c:numCache>
                <c:formatCode>0%</c:formatCode>
                <c:ptCount val="19"/>
                <c:pt idx="0">
                  <c:v>7.3415227281271381E-2</c:v>
                </c:pt>
                <c:pt idx="1">
                  <c:v>3.8565768614613465E-2</c:v>
                </c:pt>
                <c:pt idx="2">
                  <c:v>8.0747511731366198E-2</c:v>
                </c:pt>
                <c:pt idx="3">
                  <c:v>2.5782777393722194E-2</c:v>
                </c:pt>
                <c:pt idx="4">
                  <c:v>5.0660283105094996E-2</c:v>
                </c:pt>
                <c:pt idx="5">
                  <c:v>3.9090514568455331E-2</c:v>
                </c:pt>
                <c:pt idx="6">
                  <c:v>1.8796310179246989E-2</c:v>
                </c:pt>
                <c:pt idx="7">
                  <c:v>1.0257042397125696E-2</c:v>
                </c:pt>
                <c:pt idx="8">
                  <c:v>1.8996348891821058E-2</c:v>
                </c:pt>
                <c:pt idx="9">
                  <c:v>2.8197496114400099E-2</c:v>
                </c:pt>
                <c:pt idx="10">
                  <c:v>3.3251823941154009E-2</c:v>
                </c:pt>
                <c:pt idx="11">
                  <c:v>4.4859646045270353E-2</c:v>
                </c:pt>
                <c:pt idx="12">
                  <c:v>0.11607274470418412</c:v>
                </c:pt>
                <c:pt idx="13">
                  <c:v>0.11888860355164926</c:v>
                </c:pt>
                <c:pt idx="14">
                  <c:v>8.9418428352442791E-2</c:v>
                </c:pt>
                <c:pt idx="15">
                  <c:v>7.8951010875804278E-2</c:v>
                </c:pt>
                <c:pt idx="16">
                  <c:v>4.5575921125820464E-2</c:v>
                </c:pt>
                <c:pt idx="17">
                  <c:v>4.1680104931679805E-2</c:v>
                </c:pt>
                <c:pt idx="18">
                  <c:v>7.8139329895616713E-2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38-4D4B-B451-C8A3B7DE9F95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T4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Sheet2!$E$2:$E$20</c:f>
              <c:numCache>
                <c:formatCode>0%</c:formatCode>
                <c:ptCount val="19"/>
                <c:pt idx="0">
                  <c:v>1.7142936401710673E-2</c:v>
                </c:pt>
                <c:pt idx="1">
                  <c:v>3.0202544253208924E-4</c:v>
                </c:pt>
                <c:pt idx="2">
                  <c:v>0.14298425266770146</c:v>
                </c:pt>
                <c:pt idx="3">
                  <c:v>1.0075904734950949E-2</c:v>
                </c:pt>
                <c:pt idx="4">
                  <c:v>7.5623711719266669E-4</c:v>
                </c:pt>
                <c:pt idx="5">
                  <c:v>9.3151201901085102E-3</c:v>
                </c:pt>
                <c:pt idx="6">
                  <c:v>6.3007520273325318E-3</c:v>
                </c:pt>
                <c:pt idx="7">
                  <c:v>2.58823504317026E-4</c:v>
                </c:pt>
                <c:pt idx="8">
                  <c:v>3.2097289555141719E-3</c:v>
                </c:pt>
                <c:pt idx="9">
                  <c:v>1.4941338047526795E-2</c:v>
                </c:pt>
                <c:pt idx="10">
                  <c:v>3.210721659984676E-3</c:v>
                </c:pt>
                <c:pt idx="11">
                  <c:v>2.919360190453251E-3</c:v>
                </c:pt>
                <c:pt idx="12">
                  <c:v>2.2690139764991058E-3</c:v>
                </c:pt>
                <c:pt idx="13">
                  <c:v>1.7407629849873429E-2</c:v>
                </c:pt>
                <c:pt idx="14">
                  <c:v>3.5453625120951592E-2</c:v>
                </c:pt>
                <c:pt idx="15">
                  <c:v>9.1657170433298435E-3</c:v>
                </c:pt>
                <c:pt idx="16">
                  <c:v>6.8100575944806804E-3</c:v>
                </c:pt>
                <c:pt idx="17">
                  <c:v>1.9479207701619803E-3</c:v>
                </c:pt>
                <c:pt idx="18">
                  <c:v>9.7385219883501049E-3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38-4D4B-B451-C8A3B7DE9F95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T5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Sheet2!$F$2:$F$20</c:f>
              <c:numCache>
                <c:formatCode>0%</c:formatCode>
                <c:ptCount val="19"/>
                <c:pt idx="0">
                  <c:v>0.61170489203357192</c:v>
                </c:pt>
                <c:pt idx="1">
                  <c:v>0.49144511666117979</c:v>
                </c:pt>
                <c:pt idx="2">
                  <c:v>0.37836318685625742</c:v>
                </c:pt>
                <c:pt idx="3">
                  <c:v>0.58501348123481312</c:v>
                </c:pt>
                <c:pt idx="4">
                  <c:v>0.55666077207332854</c:v>
                </c:pt>
                <c:pt idx="5">
                  <c:v>0.63593336716147719</c:v>
                </c:pt>
                <c:pt idx="6">
                  <c:v>0.53997036006304522</c:v>
                </c:pt>
                <c:pt idx="7">
                  <c:v>0.65741528891961298</c:v>
                </c:pt>
                <c:pt idx="8">
                  <c:v>0.53050656089643489</c:v>
                </c:pt>
                <c:pt idx="9">
                  <c:v>0.439324721800401</c:v>
                </c:pt>
                <c:pt idx="10">
                  <c:v>0.61525020284751919</c:v>
                </c:pt>
                <c:pt idx="11">
                  <c:v>0.52349661766861622</c:v>
                </c:pt>
                <c:pt idx="12">
                  <c:v>0.4538917067424284</c:v>
                </c:pt>
                <c:pt idx="13">
                  <c:v>0.5175370487281038</c:v>
                </c:pt>
                <c:pt idx="14">
                  <c:v>0.45616031126314022</c:v>
                </c:pt>
                <c:pt idx="15">
                  <c:v>0.49633661259085804</c:v>
                </c:pt>
                <c:pt idx="16">
                  <c:v>0.5873546015830805</c:v>
                </c:pt>
                <c:pt idx="17">
                  <c:v>0.48664699700618325</c:v>
                </c:pt>
                <c:pt idx="18">
                  <c:v>0.46165060704900318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38-4D4B-B451-C8A3B7DE9F95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T6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Sheet2!$G$2:$G$20</c:f>
              <c:numCache>
                <c:formatCode>0%</c:formatCode>
                <c:ptCount val="19"/>
                <c:pt idx="0">
                  <c:v>1.6448447509977173E-2</c:v>
                </c:pt>
                <c:pt idx="1">
                  <c:v>4.6320829754121814E-2</c:v>
                </c:pt>
                <c:pt idx="2">
                  <c:v>0.13178448764957115</c:v>
                </c:pt>
                <c:pt idx="3">
                  <c:v>2.4337071058995862E-2</c:v>
                </c:pt>
                <c:pt idx="4">
                  <c:v>6.7931095628041404E-3</c:v>
                </c:pt>
                <c:pt idx="5">
                  <c:v>5.7886605279083105E-2</c:v>
                </c:pt>
                <c:pt idx="6">
                  <c:v>3.4737592595161092E-2</c:v>
                </c:pt>
                <c:pt idx="7">
                  <c:v>4.2594724124333329E-2</c:v>
                </c:pt>
                <c:pt idx="8">
                  <c:v>4.0971905797777784E-2</c:v>
                </c:pt>
                <c:pt idx="9">
                  <c:v>0.13478318211578783</c:v>
                </c:pt>
                <c:pt idx="10">
                  <c:v>9.7393359635202181E-2</c:v>
                </c:pt>
                <c:pt idx="11">
                  <c:v>7.8960909099339477E-2</c:v>
                </c:pt>
                <c:pt idx="12">
                  <c:v>0.11688719555237864</c:v>
                </c:pt>
                <c:pt idx="13">
                  <c:v>6.6817963902105412E-2</c:v>
                </c:pt>
                <c:pt idx="14">
                  <c:v>9.6523464348241592E-2</c:v>
                </c:pt>
                <c:pt idx="15">
                  <c:v>6.7409589134747816E-2</c:v>
                </c:pt>
                <c:pt idx="16">
                  <c:v>8.9104649262161217E-2</c:v>
                </c:pt>
                <c:pt idx="17">
                  <c:v>0.14568862677462649</c:v>
                </c:pt>
                <c:pt idx="18">
                  <c:v>5.9453384444547626E-2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38-4D4B-B451-C8A3B7DE9F95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T7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Sheet2!$H$2:$H$20</c:f>
              <c:numCache>
                <c:formatCode>0%</c:formatCode>
                <c:ptCount val="19"/>
                <c:pt idx="0">
                  <c:v>3.404346103241835E-2</c:v>
                </c:pt>
                <c:pt idx="1">
                  <c:v>0.11439590851963768</c:v>
                </c:pt>
                <c:pt idx="2">
                  <c:v>0.11631431811821381</c:v>
                </c:pt>
                <c:pt idx="3">
                  <c:v>4.9778402806486002E-2</c:v>
                </c:pt>
                <c:pt idx="4">
                  <c:v>0.12678448218091393</c:v>
                </c:pt>
                <c:pt idx="5">
                  <c:v>3.1915987224564867E-2</c:v>
                </c:pt>
                <c:pt idx="6">
                  <c:v>6.5656558845095955E-2</c:v>
                </c:pt>
                <c:pt idx="7">
                  <c:v>3.8485788458726577E-2</c:v>
                </c:pt>
                <c:pt idx="8">
                  <c:v>1.0280076727677152E-2</c:v>
                </c:pt>
                <c:pt idx="9">
                  <c:v>3.8494525020685143E-2</c:v>
                </c:pt>
                <c:pt idx="10">
                  <c:v>4.1277399454850566E-2</c:v>
                </c:pt>
                <c:pt idx="11">
                  <c:v>5.1239770171187249E-2</c:v>
                </c:pt>
                <c:pt idx="12">
                  <c:v>3.1125012059440398E-2</c:v>
                </c:pt>
                <c:pt idx="13">
                  <c:v>1.6592440085234774E-2</c:v>
                </c:pt>
                <c:pt idx="14">
                  <c:v>6.1126739227196802E-2</c:v>
                </c:pt>
                <c:pt idx="15">
                  <c:v>1.253962670099947E-2</c:v>
                </c:pt>
                <c:pt idx="16">
                  <c:v>2.0434881677286708E-2</c:v>
                </c:pt>
                <c:pt idx="17">
                  <c:v>5.7762261345854146E-2</c:v>
                </c:pt>
                <c:pt idx="18">
                  <c:v>1.9309977460666879E-2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438-4D4B-B451-C8A3B7DE9F95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T8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Sheet2!$I$2:$I$20</c:f>
              <c:numCache>
                <c:formatCode>0%</c:formatCode>
                <c:ptCount val="19"/>
                <c:pt idx="0">
                  <c:v>1.1530224258489229E-2</c:v>
                </c:pt>
                <c:pt idx="1">
                  <c:v>7.5316379353024777E-3</c:v>
                </c:pt>
                <c:pt idx="2">
                  <c:v>3.9127850698432949E-2</c:v>
                </c:pt>
                <c:pt idx="3">
                  <c:v>6.8752149290954176E-2</c:v>
                </c:pt>
                <c:pt idx="4">
                  <c:v>6.1374906581384683E-2</c:v>
                </c:pt>
                <c:pt idx="5">
                  <c:v>2.0739353384962404E-2</c:v>
                </c:pt>
                <c:pt idx="6">
                  <c:v>6.8249265594742148E-2</c:v>
                </c:pt>
                <c:pt idx="7">
                  <c:v>5.7175533957983062E-2</c:v>
                </c:pt>
                <c:pt idx="8">
                  <c:v>6.6180179921061386E-2</c:v>
                </c:pt>
                <c:pt idx="9">
                  <c:v>7.7215482604417837E-2</c:v>
                </c:pt>
                <c:pt idx="10">
                  <c:v>2.8602889064882338E-2</c:v>
                </c:pt>
                <c:pt idx="11">
                  <c:v>0.15344781636637769</c:v>
                </c:pt>
                <c:pt idx="12">
                  <c:v>7.4253016780059883E-2</c:v>
                </c:pt>
                <c:pt idx="13">
                  <c:v>3.7369507924957357E-2</c:v>
                </c:pt>
                <c:pt idx="14">
                  <c:v>2.3394242000770258E-2</c:v>
                </c:pt>
                <c:pt idx="15">
                  <c:v>5.9198071515957455E-2</c:v>
                </c:pt>
                <c:pt idx="16">
                  <c:v>3.2865009586929818E-2</c:v>
                </c:pt>
                <c:pt idx="17">
                  <c:v>3.5038663716079707E-2</c:v>
                </c:pt>
                <c:pt idx="18">
                  <c:v>4.3894567434003634E-2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438-4D4B-B451-C8A3B7DE9F9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5704608"/>
        <c:axId val="140896192"/>
      </c:lineChart>
      <c:catAx>
        <c:axId val="12570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6192"/>
        <c:crosses val="autoZero"/>
        <c:auto val="1"/>
        <c:lblAlgn val="ctr"/>
        <c:lblOffset val="100"/>
        <c:noMultiLvlLbl val="0"/>
      </c:catAx>
      <c:valAx>
        <c:axId val="1408961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2570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Topi</a:t>
            </a:r>
            <a:r>
              <a:rPr lang="en-US" sz="1600" baseline="0" dirty="0"/>
              <a:t>c Distribution and Trend over years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Sheet2!$B$2:$B$20</c:f>
              <c:numCache>
                <c:formatCode>0%</c:formatCode>
                <c:ptCount val="19"/>
                <c:pt idx="0">
                  <c:v>8.8300400202410798E-2</c:v>
                </c:pt>
                <c:pt idx="1">
                  <c:v>9.1036730311385788E-2</c:v>
                </c:pt>
                <c:pt idx="2">
                  <c:v>7.4186731282467749E-2</c:v>
                </c:pt>
                <c:pt idx="3">
                  <c:v>0.1374595751595698</c:v>
                </c:pt>
                <c:pt idx="4">
                  <c:v>0.17964515201206344</c:v>
                </c:pt>
                <c:pt idx="5">
                  <c:v>0.21984834659454575</c:v>
                </c:pt>
                <c:pt idx="6">
                  <c:v>0.32196023780919364</c:v>
                </c:pt>
                <c:pt idx="7">
                  <c:v>0.29456181417375088</c:v>
                </c:pt>
                <c:pt idx="8">
                  <c:v>0.21201844546415538</c:v>
                </c:pt>
                <c:pt idx="9">
                  <c:v>0.12021201791933435</c:v>
                </c:pt>
                <c:pt idx="10">
                  <c:v>0.16002339112460176</c:v>
                </c:pt>
                <c:pt idx="11">
                  <c:v>0.19836861992530061</c:v>
                </c:pt>
                <c:pt idx="12">
                  <c:v>0.34801603512584944</c:v>
                </c:pt>
                <c:pt idx="13">
                  <c:v>0.27864086278016292</c:v>
                </c:pt>
                <c:pt idx="14">
                  <c:v>0.18173385028823458</c:v>
                </c:pt>
                <c:pt idx="15">
                  <c:v>0.28986602454126087</c:v>
                </c:pt>
                <c:pt idx="16">
                  <c:v>0.1494802844306535</c:v>
                </c:pt>
                <c:pt idx="17">
                  <c:v>0.10316731468629989</c:v>
                </c:pt>
                <c:pt idx="18">
                  <c:v>0.15672981904913047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49-4F09-905B-27A02D3D13D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Sheet2!$C$2:$C$20</c:f>
              <c:numCache>
                <c:formatCode>0%</c:formatCode>
                <c:ptCount val="19"/>
                <c:pt idx="0">
                  <c:v>0.27438834941380208</c:v>
                </c:pt>
                <c:pt idx="1">
                  <c:v>0.1621019532497934</c:v>
                </c:pt>
                <c:pt idx="2">
                  <c:v>0.16152075726729723</c:v>
                </c:pt>
                <c:pt idx="3">
                  <c:v>0.23648235548867405</c:v>
                </c:pt>
                <c:pt idx="4">
                  <c:v>4.6815306492007075E-2</c:v>
                </c:pt>
                <c:pt idx="5">
                  <c:v>0.14668028322683557</c:v>
                </c:pt>
                <c:pt idx="6">
                  <c:v>7.527286112812645E-2</c:v>
                </c:pt>
                <c:pt idx="7">
                  <c:v>0.15638598991335917</c:v>
                </c:pt>
                <c:pt idx="8">
                  <c:v>0.20538536556132778</c:v>
                </c:pt>
                <c:pt idx="9">
                  <c:v>0.1159320949831197</c:v>
                </c:pt>
                <c:pt idx="10">
                  <c:v>8.5649254279777653E-2</c:v>
                </c:pt>
                <c:pt idx="11">
                  <c:v>7.6189809471516726E-2</c:v>
                </c:pt>
                <c:pt idx="12">
                  <c:v>4.7431387933963017E-2</c:v>
                </c:pt>
                <c:pt idx="13">
                  <c:v>0.22196906434604916</c:v>
                </c:pt>
                <c:pt idx="14">
                  <c:v>0.11512643152577415</c:v>
                </c:pt>
                <c:pt idx="15">
                  <c:v>0.13147558436898804</c:v>
                </c:pt>
                <c:pt idx="16">
                  <c:v>0.13895124259746547</c:v>
                </c:pt>
                <c:pt idx="17">
                  <c:v>6.7126871362241228E-2</c:v>
                </c:pt>
                <c:pt idx="18">
                  <c:v>7.6986266164388431E-2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49-4F09-905B-27A02D3D13D8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T3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Sheet2!$D$2:$D$20</c:f>
              <c:numCache>
                <c:formatCode>0%</c:formatCode>
                <c:ptCount val="19"/>
                <c:pt idx="0">
                  <c:v>7.4492237568837327E-2</c:v>
                </c:pt>
                <c:pt idx="1">
                  <c:v>0.21220646678189126</c:v>
                </c:pt>
                <c:pt idx="2">
                  <c:v>0.18306745140929453</c:v>
                </c:pt>
                <c:pt idx="3">
                  <c:v>0.16200332011895019</c:v>
                </c:pt>
                <c:pt idx="4">
                  <c:v>0.18471178720605957</c:v>
                </c:pt>
                <c:pt idx="5">
                  <c:v>0.10088194906666928</c:v>
                </c:pt>
                <c:pt idx="6">
                  <c:v>0.12858513294598392</c:v>
                </c:pt>
                <c:pt idx="7">
                  <c:v>0.12264587514075498</c:v>
                </c:pt>
                <c:pt idx="8">
                  <c:v>0.13632579111032683</c:v>
                </c:pt>
                <c:pt idx="9">
                  <c:v>0.25230669041231085</c:v>
                </c:pt>
                <c:pt idx="10">
                  <c:v>0.25506901036728674</c:v>
                </c:pt>
                <c:pt idx="11">
                  <c:v>0.16659297861823782</c:v>
                </c:pt>
                <c:pt idx="12">
                  <c:v>0.11696618156109224</c:v>
                </c:pt>
                <c:pt idx="13">
                  <c:v>0.12171837325720181</c:v>
                </c:pt>
                <c:pt idx="14">
                  <c:v>8.4934790201588492E-2</c:v>
                </c:pt>
                <c:pt idx="15">
                  <c:v>5.4295542411465725E-2</c:v>
                </c:pt>
                <c:pt idx="16">
                  <c:v>5.0781322571766437E-2</c:v>
                </c:pt>
                <c:pt idx="17">
                  <c:v>6.2059161167747331E-2</c:v>
                </c:pt>
                <c:pt idx="18">
                  <c:v>3.1085522926177181E-2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49-4F09-905B-27A02D3D13D8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T4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Sheet2!$E$2:$E$20</c:f>
              <c:numCache>
                <c:formatCode>0%</c:formatCode>
                <c:ptCount val="19"/>
                <c:pt idx="0">
                  <c:v>2.4028252166136941E-2</c:v>
                </c:pt>
                <c:pt idx="1">
                  <c:v>3.7698333645230349E-2</c:v>
                </c:pt>
                <c:pt idx="2">
                  <c:v>0.13828700416636383</c:v>
                </c:pt>
                <c:pt idx="3">
                  <c:v>5.1907845409906367E-2</c:v>
                </c:pt>
                <c:pt idx="4">
                  <c:v>8.5946509639358598E-2</c:v>
                </c:pt>
                <c:pt idx="5">
                  <c:v>0.10740271868557973</c:v>
                </c:pt>
                <c:pt idx="6">
                  <c:v>0.11903040267228775</c:v>
                </c:pt>
                <c:pt idx="7">
                  <c:v>8.2161535137755634E-2</c:v>
                </c:pt>
                <c:pt idx="8">
                  <c:v>0.18916153495208407</c:v>
                </c:pt>
                <c:pt idx="9">
                  <c:v>6.3199493812936991E-2</c:v>
                </c:pt>
                <c:pt idx="10">
                  <c:v>0.1812828962953516</c:v>
                </c:pt>
                <c:pt idx="11">
                  <c:v>9.9287329581627184E-2</c:v>
                </c:pt>
                <c:pt idx="12">
                  <c:v>8.4487730004823694E-2</c:v>
                </c:pt>
                <c:pt idx="13">
                  <c:v>8.186287240324043E-2</c:v>
                </c:pt>
                <c:pt idx="14">
                  <c:v>0.10741963882187618</c:v>
                </c:pt>
                <c:pt idx="15">
                  <c:v>8.6169327703645437E-2</c:v>
                </c:pt>
                <c:pt idx="16">
                  <c:v>0.19435209651334096</c:v>
                </c:pt>
                <c:pt idx="17">
                  <c:v>0.28686162329660891</c:v>
                </c:pt>
                <c:pt idx="18">
                  <c:v>0.14148440054054259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49-4F09-905B-27A02D3D13D8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T5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Sheet2!$F$2:$F$20</c:f>
              <c:numCache>
                <c:formatCode>0%</c:formatCode>
                <c:ptCount val="19"/>
                <c:pt idx="0">
                  <c:v>0.28623919024996652</c:v>
                </c:pt>
                <c:pt idx="1">
                  <c:v>0.21622898738980206</c:v>
                </c:pt>
                <c:pt idx="2">
                  <c:v>0.2487480243742895</c:v>
                </c:pt>
                <c:pt idx="3">
                  <c:v>0.19652380417788198</c:v>
                </c:pt>
                <c:pt idx="4">
                  <c:v>0.32441888163166954</c:v>
                </c:pt>
                <c:pt idx="5">
                  <c:v>0.2564812297572055</c:v>
                </c:pt>
                <c:pt idx="6">
                  <c:v>0.19977247885303692</c:v>
                </c:pt>
                <c:pt idx="7">
                  <c:v>0.1514247970400811</c:v>
                </c:pt>
                <c:pt idx="8">
                  <c:v>0.16293666833613638</c:v>
                </c:pt>
                <c:pt idx="9">
                  <c:v>0.20201345964019629</c:v>
                </c:pt>
                <c:pt idx="10">
                  <c:v>0.15933902193399102</c:v>
                </c:pt>
                <c:pt idx="11">
                  <c:v>0.17522317125126197</c:v>
                </c:pt>
                <c:pt idx="12">
                  <c:v>0.19429857466185041</c:v>
                </c:pt>
                <c:pt idx="13">
                  <c:v>0.13357782535106941</c:v>
                </c:pt>
                <c:pt idx="14">
                  <c:v>0.2479558415240109</c:v>
                </c:pt>
                <c:pt idx="15">
                  <c:v>0.21206382514870881</c:v>
                </c:pt>
                <c:pt idx="16">
                  <c:v>0.21905731998459052</c:v>
                </c:pt>
                <c:pt idx="17">
                  <c:v>0.18502953140386741</c:v>
                </c:pt>
                <c:pt idx="18">
                  <c:v>0.20461212677603985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C49-4F09-905B-27A02D3D13D8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T6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Sheet2!$G$2:$G$20</c:f>
              <c:numCache>
                <c:formatCode>0%</c:formatCode>
                <c:ptCount val="19"/>
                <c:pt idx="0">
                  <c:v>0.12385742845994502</c:v>
                </c:pt>
                <c:pt idx="1">
                  <c:v>2.2559596752151259E-2</c:v>
                </c:pt>
                <c:pt idx="2">
                  <c:v>6.554079698353818E-2</c:v>
                </c:pt>
                <c:pt idx="3">
                  <c:v>2.7902343073691053E-2</c:v>
                </c:pt>
                <c:pt idx="4">
                  <c:v>6.2898287293158037E-2</c:v>
                </c:pt>
                <c:pt idx="5">
                  <c:v>3.2686935251686804E-2</c:v>
                </c:pt>
                <c:pt idx="6">
                  <c:v>0.10458694264250115</c:v>
                </c:pt>
                <c:pt idx="7">
                  <c:v>7.1854664135150723E-2</c:v>
                </c:pt>
                <c:pt idx="8">
                  <c:v>5.1949347947384317E-2</c:v>
                </c:pt>
                <c:pt idx="9">
                  <c:v>3.1492876581298311E-2</c:v>
                </c:pt>
                <c:pt idx="10">
                  <c:v>4.4416368512514237E-2</c:v>
                </c:pt>
                <c:pt idx="11">
                  <c:v>8.3660468950083403E-2</c:v>
                </c:pt>
                <c:pt idx="12">
                  <c:v>0.11274000490277637</c:v>
                </c:pt>
                <c:pt idx="13">
                  <c:v>8.8537543337884841E-2</c:v>
                </c:pt>
                <c:pt idx="14">
                  <c:v>0.12017004915857521</c:v>
                </c:pt>
                <c:pt idx="15">
                  <c:v>0.12050847436807097</c:v>
                </c:pt>
                <c:pt idx="16">
                  <c:v>0.16165741735362588</c:v>
                </c:pt>
                <c:pt idx="17">
                  <c:v>0.12295922039911791</c:v>
                </c:pt>
                <c:pt idx="18">
                  <c:v>0.2669523257267738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C49-4F09-905B-27A02D3D13D8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T7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Sheet2!$A$2:$A$20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Sheet2!$H$2:$H$20</c:f>
              <c:numCache>
                <c:formatCode>0%</c:formatCode>
                <c:ptCount val="19"/>
                <c:pt idx="0">
                  <c:v>0.12869414193890089</c:v>
                </c:pt>
                <c:pt idx="1">
                  <c:v>0.25816793186974574</c:v>
                </c:pt>
                <c:pt idx="2">
                  <c:v>0.12864923451674889</c:v>
                </c:pt>
                <c:pt idx="3">
                  <c:v>0.18772075657132684</c:v>
                </c:pt>
                <c:pt idx="4">
                  <c:v>0.11556407572568382</c:v>
                </c:pt>
                <c:pt idx="5">
                  <c:v>0.13601853741747735</c:v>
                </c:pt>
                <c:pt idx="6">
                  <c:v>5.0791943948870148E-2</c:v>
                </c:pt>
                <c:pt idx="7">
                  <c:v>0.12096532445914759</c:v>
                </c:pt>
                <c:pt idx="8">
                  <c:v>4.2222846628585192E-2</c:v>
                </c:pt>
                <c:pt idx="9">
                  <c:v>0.21484336665080345</c:v>
                </c:pt>
                <c:pt idx="10">
                  <c:v>0.11422005748647683</c:v>
                </c:pt>
                <c:pt idx="11">
                  <c:v>0.20067762220197249</c:v>
                </c:pt>
                <c:pt idx="12">
                  <c:v>9.6060085809644744E-2</c:v>
                </c:pt>
                <c:pt idx="13">
                  <c:v>7.3693458524391506E-2</c:v>
                </c:pt>
                <c:pt idx="14">
                  <c:v>0.14265939847994069</c:v>
                </c:pt>
                <c:pt idx="15">
                  <c:v>0.10562122145786011</c:v>
                </c:pt>
                <c:pt idx="16">
                  <c:v>8.5720316548557079E-2</c:v>
                </c:pt>
                <c:pt idx="17">
                  <c:v>0.17279627768411732</c:v>
                </c:pt>
                <c:pt idx="18">
                  <c:v>0.12214953881694771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C49-4F09-905B-27A02D3D13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0896976"/>
        <c:axId val="140897368"/>
      </c:lineChart>
      <c:catAx>
        <c:axId val="14089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7368"/>
        <c:crosses val="autoZero"/>
        <c:auto val="1"/>
        <c:lblAlgn val="ctr"/>
        <c:lblOffset val="100"/>
        <c:noMultiLvlLbl val="0"/>
      </c:catAx>
      <c:valAx>
        <c:axId val="140897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089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# Articles by</a:t>
            </a:r>
            <a:r>
              <a:rPr lang="en-US" baseline="0"/>
              <a:t> Cat</a:t>
            </a:r>
            <a:r>
              <a:rPr lang="en-US"/>
              <a:t>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Sheet2!$F$3</c:f>
              <c:strCache>
                <c:ptCount val="1"/>
                <c:pt idx="0">
                  <c:v># Articles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1869A61-F77E-4A94-9B6A-72802694D120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</a:t>
                    </a:r>
                    <a:r>
                      <a:rPr lang="en-US" baseline="0" dirty="0"/>
                      <a:t>(</a:t>
                    </a:r>
                    <a:fld id="{56304DC9-0824-4FDA-80BA-4B499C5073CE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(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74F-47A4-99F9-37293CC0B4B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 </a:t>
                    </a:r>
                    <a:fld id="{4E2E2CA4-C3D9-4045-8F58-82655B00EA42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</a:t>
                    </a:r>
                    <a:r>
                      <a:rPr lang="en-US" baseline="0" dirty="0"/>
                      <a:t>(</a:t>
                    </a:r>
                    <a:fld id="{FC7DA60E-680D-4933-A9A3-1DD12EEA834A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(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74F-47A4-99F9-37293CC0B4B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CFDF4DF-6754-4C51-A84C-AC75ACA4E1F5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</a:t>
                    </a:r>
                    <a:r>
                      <a:rPr lang="en-US" baseline="0" dirty="0"/>
                      <a:t>(</a:t>
                    </a:r>
                    <a:fld id="{C38ECAF9-627D-4FBA-8AE5-7BCF1E861BEE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(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74F-47A4-99F9-37293CC0B4B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1A7C201-A82E-4264-8CEF-5F5F1C161140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</a:t>
                    </a:r>
                    <a:r>
                      <a:rPr lang="en-US" baseline="0" dirty="0"/>
                      <a:t>(</a:t>
                    </a:r>
                    <a:fld id="{01BE07DA-29E8-41CC-B66D-4FB32DC2F664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(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74F-47A4-99F9-37293CC0B4B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5F9191B-F910-402C-991B-6B3A3BBD6790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</a:t>
                    </a:r>
                    <a:r>
                      <a:rPr lang="en-US" baseline="0" dirty="0"/>
                      <a:t>(</a:t>
                    </a:r>
                    <a:fld id="{37F47A33-604C-4F9A-82E1-6F148CDC836D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(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74F-47A4-99F9-37293CC0B4B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858D67A-02D0-46F5-A05F-E9D9746604F8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</a:t>
                    </a:r>
                    <a:r>
                      <a:rPr lang="en-US" baseline="0" dirty="0"/>
                      <a:t>(</a:t>
                    </a:r>
                    <a:fld id="{D738158F-3412-4535-A446-C0CF307FE2E8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(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C74F-47A4-99F9-37293CC0B4B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10CE6D7-EAFB-41C7-A2C5-C79003F8BE7F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</a:t>
                    </a:r>
                    <a:r>
                      <a:rPr lang="en-US" baseline="0" dirty="0"/>
                      <a:t>(</a:t>
                    </a:r>
                    <a:fld id="{8916B39A-5E5C-4C36-AA6B-0E67C368A5C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(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C74F-47A4-99F9-37293CC0B4B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63598E2-ABEA-4EFA-BB22-6ACF2E012BB5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</a:t>
                    </a:r>
                    <a:r>
                      <a:rPr lang="en-US" baseline="0" dirty="0"/>
                      <a:t>(</a:t>
                    </a:r>
                    <a:fld id="{3D2187AC-2F4C-451D-A13F-82EE7D5ACC4E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(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C74F-47A4-99F9-37293CC0B4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(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Sheet2!$E$4:$E$11</c:f>
              <c:strCache>
                <c:ptCount val="8"/>
                <c:pt idx="0">
                  <c:v>RESEARCH ARTICLE</c:v>
                </c:pt>
                <c:pt idx="1">
                  <c:v>SPECIAL ISSUE</c:v>
                </c:pt>
                <c:pt idx="2">
                  <c:v>RESEARCH NOTE</c:v>
                </c:pt>
                <c:pt idx="3">
                  <c:v>ISSUES AND OPINIONS</c:v>
                </c:pt>
                <c:pt idx="4">
                  <c:v>RESEARCH ESSAY</c:v>
                </c:pt>
                <c:pt idx="5">
                  <c:v>THEORY AND REVIEW</c:v>
                </c:pt>
                <c:pt idx="6">
                  <c:v>MISQ REVIEW</c:v>
                </c:pt>
                <c:pt idx="7">
                  <c:v>SIM PAPER COMPETITION</c:v>
                </c:pt>
              </c:strCache>
            </c:strRef>
          </c:cat>
          <c:val>
            <c:numRef>
              <c:f>Sheet2!$F$4:$F$11</c:f>
              <c:numCache>
                <c:formatCode>General</c:formatCode>
                <c:ptCount val="8"/>
                <c:pt idx="0">
                  <c:v>281</c:v>
                </c:pt>
                <c:pt idx="1">
                  <c:v>111</c:v>
                </c:pt>
                <c:pt idx="2">
                  <c:v>69</c:v>
                </c:pt>
                <c:pt idx="3">
                  <c:v>41</c:v>
                </c:pt>
                <c:pt idx="4">
                  <c:v>25</c:v>
                </c:pt>
                <c:pt idx="5">
                  <c:v>21</c:v>
                </c:pt>
                <c:pt idx="6">
                  <c:v>7</c:v>
                </c:pt>
                <c:pt idx="7">
                  <c:v>3</c:v>
                </c:pt>
              </c:numCache>
            </c:numRef>
          </c:val>
          <c:shape val="cylinder"/>
          <c:extLst>
            <c:ext xmlns:c15="http://schemas.microsoft.com/office/drawing/2012/chart" uri="{02D57815-91ED-43cb-92C2-25804820EDAC}">
              <c15:datalabelsRange>
                <c15:f>Sheet2!$G$4:$G$11</c15:f>
                <c15:dlblRangeCache>
                  <c:ptCount val="8"/>
                  <c:pt idx="0">
                    <c:v>50%</c:v>
                  </c:pt>
                  <c:pt idx="1">
                    <c:v>20%</c:v>
                  </c:pt>
                  <c:pt idx="2">
                    <c:v>12%</c:v>
                  </c:pt>
                  <c:pt idx="3">
                    <c:v>7%</c:v>
                  </c:pt>
                  <c:pt idx="4">
                    <c:v>4%</c:v>
                  </c:pt>
                  <c:pt idx="5">
                    <c:v>4%</c:v>
                  </c:pt>
                  <c:pt idx="6">
                    <c:v>1%</c:v>
                  </c:pt>
                  <c:pt idx="7">
                    <c:v>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C74F-47A4-99F9-37293CC0B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8818008"/>
        <c:axId val="148602656"/>
        <c:axId val="0"/>
      </c:bar3DChart>
      <c:catAx>
        <c:axId val="14881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02656"/>
        <c:crosses val="autoZero"/>
        <c:auto val="1"/>
        <c:lblAlgn val="ctr"/>
        <c:lblOffset val="100"/>
        <c:noMultiLvlLbl val="0"/>
      </c:catAx>
      <c:valAx>
        <c:axId val="14860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18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Sheet2!$G$2</c:f>
              <c:strCache>
                <c:ptCount val="1"/>
                <c:pt idx="0">
                  <c:v>Avg Abs length</c:v>
                </c:pt>
              </c:strCache>
            </c:strRef>
          </c:tx>
          <c:spPr>
            <a:ln w="38100" cap="rnd">
              <a:solidFill>
                <a:srgbClr val="5B9BD5"/>
              </a:solidFill>
              <a:round/>
            </a:ln>
            <a:effectLst/>
          </c:spPr>
          <c:marker>
            <c:symbol val="circle"/>
            <c:size val="28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Sheet2!$F$3:$F$21</c:f>
              <c:numCache>
                <c:formatCode>General</c:formatCode>
                <c:ptCount val="19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</c:numCache>
            </c:numRef>
          </c:cat>
          <c:val>
            <c:numRef>
              <c:f>Sheet2!$G$3:$G$21</c:f>
              <c:numCache>
                <c:formatCode>0</c:formatCode>
                <c:ptCount val="19"/>
                <c:pt idx="0">
                  <c:v>1462.3333333333333</c:v>
                </c:pt>
                <c:pt idx="1">
                  <c:v>1407.3</c:v>
                </c:pt>
                <c:pt idx="2">
                  <c:v>1329</c:v>
                </c:pt>
                <c:pt idx="3">
                  <c:v>1386.7826086956522</c:v>
                </c:pt>
                <c:pt idx="4">
                  <c:v>1535.2142857142858</c:v>
                </c:pt>
                <c:pt idx="5">
                  <c:v>1181.0625</c:v>
                </c:pt>
                <c:pt idx="6">
                  <c:v>1374.1</c:v>
                </c:pt>
                <c:pt idx="7">
                  <c:v>1502.3333333333333</c:v>
                </c:pt>
                <c:pt idx="8">
                  <c:v>1948.3928571428571</c:v>
                </c:pt>
                <c:pt idx="9">
                  <c:v>2101.7714285714287</c:v>
                </c:pt>
                <c:pt idx="10">
                  <c:v>1926.483870967742</c:v>
                </c:pt>
                <c:pt idx="11">
                  <c:v>2078.794117647059</c:v>
                </c:pt>
                <c:pt idx="12">
                  <c:v>2082.3055555555557</c:v>
                </c:pt>
                <c:pt idx="13">
                  <c:v>1554.9705882352941</c:v>
                </c:pt>
                <c:pt idx="14">
                  <c:v>1497.1458333333333</c:v>
                </c:pt>
                <c:pt idx="15">
                  <c:v>1450.5517241379309</c:v>
                </c:pt>
                <c:pt idx="16">
                  <c:v>1498.6</c:v>
                </c:pt>
                <c:pt idx="17">
                  <c:v>1476.6981132075471</c:v>
                </c:pt>
                <c:pt idx="18">
                  <c:v>1466.9285714285713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15-48DD-BEC4-E987D9CCDAA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8603832"/>
        <c:axId val="148604224"/>
      </c:lineChart>
      <c:catAx>
        <c:axId val="14860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04224"/>
        <c:crosses val="autoZero"/>
        <c:auto val="1"/>
        <c:lblAlgn val="ctr"/>
        <c:lblOffset val="100"/>
        <c:noMultiLvlLbl val="0"/>
      </c:catAx>
      <c:valAx>
        <c:axId val="1486042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4860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Sheet4!$I$2</c:f>
              <c:strCache>
                <c:ptCount val="1"/>
                <c:pt idx="0">
                  <c:v>Average Title Length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square"/>
            <c:size val="9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Sheet4!$H$3:$H$18</c:f>
              <c:numCache>
                <c:formatCode>General</c:formatCod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numCache>
            </c:numRef>
          </c:cat>
          <c:val>
            <c:numRef>
              <c:f>Sheet4!$I$3:$I$18</c:f>
              <c:numCache>
                <c:formatCode>0</c:formatCode>
                <c:ptCount val="16"/>
                <c:pt idx="0">
                  <c:v>92</c:v>
                </c:pt>
                <c:pt idx="1">
                  <c:v>95.428571428571431</c:v>
                </c:pt>
                <c:pt idx="2">
                  <c:v>85.25</c:v>
                </c:pt>
                <c:pt idx="3">
                  <c:v>93.8</c:v>
                </c:pt>
                <c:pt idx="4">
                  <c:v>108.625</c:v>
                </c:pt>
                <c:pt idx="5">
                  <c:v>101.10714285714286</c:v>
                </c:pt>
                <c:pt idx="6">
                  <c:v>89.257142857142853</c:v>
                </c:pt>
                <c:pt idx="7">
                  <c:v>83</c:v>
                </c:pt>
                <c:pt idx="8">
                  <c:v>94.264705882352942</c:v>
                </c:pt>
                <c:pt idx="9">
                  <c:v>107</c:v>
                </c:pt>
                <c:pt idx="10">
                  <c:v>95</c:v>
                </c:pt>
                <c:pt idx="11">
                  <c:v>86.208333333333329</c:v>
                </c:pt>
                <c:pt idx="12">
                  <c:v>87.41379310344827</c:v>
                </c:pt>
                <c:pt idx="13">
                  <c:v>98.236363636363635</c:v>
                </c:pt>
                <c:pt idx="14">
                  <c:v>103</c:v>
                </c:pt>
                <c:pt idx="15">
                  <c:v>99.69047619047619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21-43A1-8CB2-E736F07FC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898152"/>
        <c:axId val="140898544"/>
      </c:lineChart>
      <c:catAx>
        <c:axId val="1408981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8544"/>
        <c:crosses val="autoZero"/>
        <c:auto val="1"/>
        <c:lblAlgn val="ctr"/>
        <c:lblOffset val="100"/>
        <c:noMultiLvlLbl val="0"/>
      </c:catAx>
      <c:valAx>
        <c:axId val="140898544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8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1"/>
          <c:tx>
            <c:strRef>
              <c:f>pages!$G$1</c:f>
              <c:strCache>
                <c:ptCount val="1"/>
                <c:pt idx="0">
                  <c:v>Avg Filze Size (KB)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pages!$F$2:$F$40</c:f>
              <c:numCache>
                <c:formatCode>General</c:formatCode>
                <c:ptCount val="39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  <c:pt idx="21">
                  <c:v>1998</c:v>
                </c:pt>
                <c:pt idx="22">
                  <c:v>1999</c:v>
                </c:pt>
                <c:pt idx="23">
                  <c:v>2000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  <c:pt idx="36">
                  <c:v>2013</c:v>
                </c:pt>
                <c:pt idx="37">
                  <c:v>2014</c:v>
                </c:pt>
                <c:pt idx="38">
                  <c:v>2015</c:v>
                </c:pt>
              </c:numCache>
            </c:numRef>
          </c:cat>
          <c:val>
            <c:numRef>
              <c:f>pages!$G$2:$G$40</c:f>
              <c:numCache>
                <c:formatCode>General</c:formatCode>
                <c:ptCount val="39"/>
                <c:pt idx="0">
                  <c:v>1584</c:v>
                </c:pt>
                <c:pt idx="1">
                  <c:v>1209</c:v>
                </c:pt>
                <c:pt idx="2">
                  <c:v>1265</c:v>
                </c:pt>
                <c:pt idx="3">
                  <c:v>1317</c:v>
                </c:pt>
                <c:pt idx="4">
                  <c:v>1517</c:v>
                </c:pt>
                <c:pt idx="5">
                  <c:v>1369</c:v>
                </c:pt>
                <c:pt idx="6">
                  <c:v>1385</c:v>
                </c:pt>
                <c:pt idx="7">
                  <c:v>1446</c:v>
                </c:pt>
                <c:pt idx="8">
                  <c:v>1566</c:v>
                </c:pt>
                <c:pt idx="9">
                  <c:v>1524</c:v>
                </c:pt>
                <c:pt idx="10">
                  <c:v>1693</c:v>
                </c:pt>
                <c:pt idx="11">
                  <c:v>2204</c:v>
                </c:pt>
                <c:pt idx="12">
                  <c:v>1771</c:v>
                </c:pt>
                <c:pt idx="13">
                  <c:v>2044</c:v>
                </c:pt>
                <c:pt idx="14">
                  <c:v>2370</c:v>
                </c:pt>
                <c:pt idx="15">
                  <c:v>2658</c:v>
                </c:pt>
                <c:pt idx="16">
                  <c:v>2697</c:v>
                </c:pt>
                <c:pt idx="17">
                  <c:v>1914</c:v>
                </c:pt>
                <c:pt idx="18">
                  <c:v>2716</c:v>
                </c:pt>
                <c:pt idx="19">
                  <c:v>2971</c:v>
                </c:pt>
                <c:pt idx="20">
                  <c:v>1594</c:v>
                </c:pt>
                <c:pt idx="21">
                  <c:v>1682</c:v>
                </c:pt>
                <c:pt idx="22">
                  <c:v>1710</c:v>
                </c:pt>
                <c:pt idx="23">
                  <c:v>327</c:v>
                </c:pt>
                <c:pt idx="24">
                  <c:v>258</c:v>
                </c:pt>
                <c:pt idx="25">
                  <c:v>277</c:v>
                </c:pt>
                <c:pt idx="26">
                  <c:v>257</c:v>
                </c:pt>
                <c:pt idx="27">
                  <c:v>233</c:v>
                </c:pt>
                <c:pt idx="28">
                  <c:v>193</c:v>
                </c:pt>
                <c:pt idx="29">
                  <c:v>486</c:v>
                </c:pt>
                <c:pt idx="30">
                  <c:v>739</c:v>
                </c:pt>
                <c:pt idx="31">
                  <c:v>261</c:v>
                </c:pt>
                <c:pt idx="32">
                  <c:v>694</c:v>
                </c:pt>
                <c:pt idx="33">
                  <c:v>666</c:v>
                </c:pt>
                <c:pt idx="34">
                  <c:v>600</c:v>
                </c:pt>
                <c:pt idx="35">
                  <c:v>553</c:v>
                </c:pt>
                <c:pt idx="36">
                  <c:v>945</c:v>
                </c:pt>
                <c:pt idx="37">
                  <c:v>855</c:v>
                </c:pt>
                <c:pt idx="38">
                  <c:v>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6A-4FE5-B59D-48688E4E0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899328"/>
        <c:axId val="140899720"/>
      </c:lineChart>
      <c:lineChart>
        <c:grouping val="stacked"/>
        <c:varyColors val="0"/>
        <c:ser>
          <c:idx val="2"/>
          <c:order val="0"/>
          <c:tx>
            <c:strRef>
              <c:f>pages!$H$1</c:f>
              <c:strCache>
                <c:ptCount val="1"/>
                <c:pt idx="0">
                  <c:v>Avg Number of Pages Per Aricles</c:v>
                </c:pt>
              </c:strCache>
            </c:strRef>
          </c:tx>
          <c:spPr>
            <a:ln w="4127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pages!$F$2:$F$40</c:f>
              <c:numCache>
                <c:formatCode>General</c:formatCode>
                <c:ptCount val="39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  <c:pt idx="21">
                  <c:v>1998</c:v>
                </c:pt>
                <c:pt idx="22">
                  <c:v>1999</c:v>
                </c:pt>
                <c:pt idx="23">
                  <c:v>2000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  <c:pt idx="36">
                  <c:v>2013</c:v>
                </c:pt>
                <c:pt idx="37">
                  <c:v>2014</c:v>
                </c:pt>
                <c:pt idx="38">
                  <c:v>2015</c:v>
                </c:pt>
              </c:numCache>
            </c:numRef>
          </c:cat>
          <c:val>
            <c:numRef>
              <c:f>pages!$H$2:$H$40</c:f>
              <c:numCache>
                <c:formatCode>General</c:formatCode>
                <c:ptCount val="39"/>
                <c:pt idx="0">
                  <c:v>13.41666667</c:v>
                </c:pt>
                <c:pt idx="1">
                  <c:v>10.55555556</c:v>
                </c:pt>
                <c:pt idx="2">
                  <c:v>12</c:v>
                </c:pt>
                <c:pt idx="3">
                  <c:v>12.57894737</c:v>
                </c:pt>
                <c:pt idx="4">
                  <c:v>13.60714286</c:v>
                </c:pt>
                <c:pt idx="5">
                  <c:v>14.2</c:v>
                </c:pt>
                <c:pt idx="6">
                  <c:v>12.75</c:v>
                </c:pt>
                <c:pt idx="7">
                  <c:v>12.6</c:v>
                </c:pt>
                <c:pt idx="8">
                  <c:v>13.29166667</c:v>
                </c:pt>
                <c:pt idx="9">
                  <c:v>13.30769231</c:v>
                </c:pt>
                <c:pt idx="10">
                  <c:v>14.24242424</c:v>
                </c:pt>
                <c:pt idx="11">
                  <c:v>16.371428569999999</c:v>
                </c:pt>
                <c:pt idx="12">
                  <c:v>13.41666667</c:v>
                </c:pt>
                <c:pt idx="13">
                  <c:v>15.25</c:v>
                </c:pt>
                <c:pt idx="14">
                  <c:v>17.64285714</c:v>
                </c:pt>
                <c:pt idx="15">
                  <c:v>19.15384615</c:v>
                </c:pt>
                <c:pt idx="16">
                  <c:v>21.47619048</c:v>
                </c:pt>
                <c:pt idx="17">
                  <c:v>18.545454549999999</c:v>
                </c:pt>
                <c:pt idx="18">
                  <c:v>21.625</c:v>
                </c:pt>
                <c:pt idx="19">
                  <c:v>23.11111111</c:v>
                </c:pt>
                <c:pt idx="20">
                  <c:v>23.14285714</c:v>
                </c:pt>
                <c:pt idx="21">
                  <c:v>25.5</c:v>
                </c:pt>
                <c:pt idx="22">
                  <c:v>25.954545450000001</c:v>
                </c:pt>
                <c:pt idx="23">
                  <c:v>30.227272729999999</c:v>
                </c:pt>
                <c:pt idx="24">
                  <c:v>27.75</c:v>
                </c:pt>
                <c:pt idx="25">
                  <c:v>26.5625</c:v>
                </c:pt>
                <c:pt idx="26">
                  <c:v>29.5</c:v>
                </c:pt>
                <c:pt idx="27">
                  <c:v>28.291666670000001</c:v>
                </c:pt>
                <c:pt idx="28">
                  <c:v>27.464285709999999</c:v>
                </c:pt>
                <c:pt idx="29">
                  <c:v>22.914285710000001</c:v>
                </c:pt>
                <c:pt idx="30">
                  <c:v>26.612903230000001</c:v>
                </c:pt>
                <c:pt idx="31">
                  <c:v>25.882352940000001</c:v>
                </c:pt>
                <c:pt idx="32">
                  <c:v>23.89189189</c:v>
                </c:pt>
                <c:pt idx="33">
                  <c:v>26.378378380000001</c:v>
                </c:pt>
                <c:pt idx="34">
                  <c:v>28.833333329999999</c:v>
                </c:pt>
                <c:pt idx="35">
                  <c:v>26.862068969999999</c:v>
                </c:pt>
                <c:pt idx="36">
                  <c:v>27.785714290000001</c:v>
                </c:pt>
                <c:pt idx="37">
                  <c:v>29.90566038</c:v>
                </c:pt>
                <c:pt idx="38">
                  <c:v>29.02380952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6A-4FE5-B59D-48688E4E0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16408"/>
        <c:axId val="126816016"/>
      </c:lineChart>
      <c:catAx>
        <c:axId val="14089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9720"/>
        <c:crosses val="autoZero"/>
        <c:auto val="1"/>
        <c:lblAlgn val="ctr"/>
        <c:lblOffset val="100"/>
        <c:noMultiLvlLbl val="0"/>
      </c:catAx>
      <c:valAx>
        <c:axId val="14089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File Size 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9328"/>
        <c:crosses val="autoZero"/>
        <c:crossBetween val="between"/>
      </c:valAx>
      <c:valAx>
        <c:axId val="1268160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# Pages Per Article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16408"/>
        <c:crosses val="max"/>
        <c:crossBetween val="between"/>
      </c:valAx>
      <c:catAx>
        <c:axId val="126816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68160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55A5B-4995-4C0C-9632-2FBB6C497F1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F257A3-42EE-4076-A31C-A882C133722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b="1" i="0" u="none" dirty="0">
              <a:solidFill>
                <a:sysClr val="windowText" lastClr="000000"/>
              </a:solidFill>
            </a:rPr>
            <a:t>User/ customer centric – approach and attributes </a:t>
          </a:r>
          <a:endParaRPr lang="en-US" sz="1400" b="1" dirty="0">
            <a:solidFill>
              <a:sysClr val="windowText" lastClr="000000"/>
            </a:solidFill>
          </a:endParaRPr>
        </a:p>
      </dgm:t>
    </dgm:pt>
    <dgm:pt modelId="{ABEE50EA-904B-452F-9C64-1D6F53D5F3AD}" type="parTrans" cxnId="{62C1E91B-974D-49CF-AB02-A05C6B2A6623}">
      <dgm:prSet/>
      <dgm:spPr/>
      <dgm:t>
        <a:bodyPr/>
        <a:lstStyle/>
        <a:p>
          <a:endParaRPr lang="en-US"/>
        </a:p>
      </dgm:t>
    </dgm:pt>
    <dgm:pt modelId="{6D15B981-5A05-44FD-B343-EE254008DFCD}" type="sibTrans" cxnId="{62C1E91B-974D-49CF-AB02-A05C6B2A6623}">
      <dgm:prSet/>
      <dgm:spPr/>
      <dgm:t>
        <a:bodyPr/>
        <a:lstStyle/>
        <a:p>
          <a:endParaRPr lang="en-US"/>
        </a:p>
      </dgm:t>
    </dgm:pt>
    <dgm:pt modelId="{070B8EE0-6860-4714-9FB6-9168F238F92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b="1" i="0" u="none" dirty="0">
              <a:solidFill>
                <a:sysClr val="windowText" lastClr="000000"/>
              </a:solidFill>
            </a:rPr>
            <a:t>Ethics and legal issues</a:t>
          </a:r>
          <a:endParaRPr lang="en-US" sz="1400" b="1" dirty="0">
            <a:solidFill>
              <a:sysClr val="windowText" lastClr="000000"/>
            </a:solidFill>
          </a:endParaRPr>
        </a:p>
      </dgm:t>
    </dgm:pt>
    <dgm:pt modelId="{A17B0918-8169-4641-B3A7-B1E77B81FADA}" type="parTrans" cxnId="{A9AC4029-3890-437B-BCD9-2B2DC9CE9122}">
      <dgm:prSet/>
      <dgm:spPr/>
      <dgm:t>
        <a:bodyPr/>
        <a:lstStyle/>
        <a:p>
          <a:endParaRPr lang="en-US"/>
        </a:p>
      </dgm:t>
    </dgm:pt>
    <dgm:pt modelId="{540A57DC-39F7-4B83-882D-47AB2CA6DFD2}" type="sibTrans" cxnId="{A9AC4029-3890-437B-BCD9-2B2DC9CE9122}">
      <dgm:prSet/>
      <dgm:spPr/>
      <dgm:t>
        <a:bodyPr/>
        <a:lstStyle/>
        <a:p>
          <a:endParaRPr lang="en-US"/>
        </a:p>
      </dgm:t>
    </dgm:pt>
    <dgm:pt modelId="{271E17BE-143A-4FFA-B051-21061823FDC1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b="1" i="0" u="none" dirty="0">
              <a:solidFill>
                <a:sysClr val="windowText" lastClr="000000"/>
              </a:solidFill>
            </a:rPr>
            <a:t>Project outsourcing, teams and offshoring</a:t>
          </a:r>
          <a:endParaRPr lang="en-US" sz="1400" b="1" dirty="0">
            <a:solidFill>
              <a:sysClr val="windowText" lastClr="000000"/>
            </a:solidFill>
          </a:endParaRPr>
        </a:p>
      </dgm:t>
    </dgm:pt>
    <dgm:pt modelId="{2D85D86F-D6D7-40DB-AF55-659451ABE05A}" type="parTrans" cxnId="{DADE6F01-A06F-428A-B7A1-DD59070DB2EA}">
      <dgm:prSet/>
      <dgm:spPr/>
      <dgm:t>
        <a:bodyPr/>
        <a:lstStyle/>
        <a:p>
          <a:endParaRPr lang="en-US"/>
        </a:p>
      </dgm:t>
    </dgm:pt>
    <dgm:pt modelId="{46E8E1CA-DAF3-4AE6-91CD-5D132753252F}" type="sibTrans" cxnId="{DADE6F01-A06F-428A-B7A1-DD59070DB2EA}">
      <dgm:prSet/>
      <dgm:spPr/>
      <dgm:t>
        <a:bodyPr/>
        <a:lstStyle/>
        <a:p>
          <a:endParaRPr lang="en-US"/>
        </a:p>
      </dgm:t>
    </dgm:pt>
    <dgm:pt modelId="{C47FB157-29F7-4D02-90D1-24A29D0E35F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b="1" i="0" u="none" dirty="0">
              <a:solidFill>
                <a:sysClr val="windowText" lastClr="000000"/>
              </a:solidFill>
            </a:rPr>
            <a:t>Scientific studies, analysis methods and models</a:t>
          </a:r>
          <a:endParaRPr lang="en-US" sz="1400" b="1" dirty="0">
            <a:solidFill>
              <a:sysClr val="windowText" lastClr="000000"/>
            </a:solidFill>
          </a:endParaRPr>
        </a:p>
      </dgm:t>
    </dgm:pt>
    <dgm:pt modelId="{1377FD05-0954-48D5-8936-89E6D2E2E76E}" type="parTrans" cxnId="{FA41F58D-5D3C-48C1-B832-4624A5B4B1D9}">
      <dgm:prSet/>
      <dgm:spPr/>
      <dgm:t>
        <a:bodyPr/>
        <a:lstStyle/>
        <a:p>
          <a:endParaRPr lang="en-US"/>
        </a:p>
      </dgm:t>
    </dgm:pt>
    <dgm:pt modelId="{000D6921-8E44-4AB9-A00F-AE3F561A11AF}" type="sibTrans" cxnId="{FA41F58D-5D3C-48C1-B832-4624A5B4B1D9}">
      <dgm:prSet/>
      <dgm:spPr/>
      <dgm:t>
        <a:bodyPr/>
        <a:lstStyle/>
        <a:p>
          <a:endParaRPr lang="en-US"/>
        </a:p>
      </dgm:t>
    </dgm:pt>
    <dgm:pt modelId="{56DAA929-3D46-4E93-B831-4F13E07BC1E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b="1" i="0" u="none" dirty="0">
              <a:solidFill>
                <a:sysClr val="windowText" lastClr="000000"/>
              </a:solidFill>
            </a:rPr>
            <a:t>Firms investments, working and capabilities</a:t>
          </a:r>
          <a:endParaRPr lang="en-US" sz="1400" b="1" dirty="0">
            <a:solidFill>
              <a:sysClr val="windowText" lastClr="000000"/>
            </a:solidFill>
          </a:endParaRPr>
        </a:p>
      </dgm:t>
    </dgm:pt>
    <dgm:pt modelId="{47189F71-03AD-4676-B7EC-C7757B348EFB}" type="parTrans" cxnId="{C1C331F7-C7F6-463C-82C2-7F6D22EC1A7E}">
      <dgm:prSet/>
      <dgm:spPr/>
      <dgm:t>
        <a:bodyPr/>
        <a:lstStyle/>
        <a:p>
          <a:endParaRPr lang="en-US"/>
        </a:p>
      </dgm:t>
    </dgm:pt>
    <dgm:pt modelId="{45549C39-25C8-4B7A-BD6D-66ABDB48FCF2}" type="sibTrans" cxnId="{C1C331F7-C7F6-463C-82C2-7F6D22EC1A7E}">
      <dgm:prSet/>
      <dgm:spPr/>
      <dgm:t>
        <a:bodyPr/>
        <a:lstStyle/>
        <a:p>
          <a:endParaRPr lang="en-US"/>
        </a:p>
      </dgm:t>
    </dgm:pt>
    <dgm:pt modelId="{08E8F4BE-155A-4E23-8099-868351FA00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b="1" i="0" u="none" dirty="0">
              <a:solidFill>
                <a:sysClr val="windowText" lastClr="000000"/>
              </a:solidFill>
            </a:rPr>
            <a:t>Decision support systems and framework</a:t>
          </a:r>
          <a:endParaRPr lang="en-US" sz="1400" b="1" dirty="0">
            <a:solidFill>
              <a:sysClr val="windowText" lastClr="000000"/>
            </a:solidFill>
          </a:endParaRPr>
        </a:p>
      </dgm:t>
    </dgm:pt>
    <dgm:pt modelId="{A40058D4-C993-477C-9C71-98F4BA7EF09C}" type="parTrans" cxnId="{A6D2289D-DABA-4596-A1E2-5973C45B8491}">
      <dgm:prSet/>
      <dgm:spPr/>
      <dgm:t>
        <a:bodyPr/>
        <a:lstStyle/>
        <a:p>
          <a:endParaRPr lang="en-US"/>
        </a:p>
      </dgm:t>
    </dgm:pt>
    <dgm:pt modelId="{99253086-3D74-465A-A8F8-50C5A0DD94A1}" type="sibTrans" cxnId="{A6D2289D-DABA-4596-A1E2-5973C45B8491}">
      <dgm:prSet/>
      <dgm:spPr/>
      <dgm:t>
        <a:bodyPr/>
        <a:lstStyle/>
        <a:p>
          <a:endParaRPr lang="en-US"/>
        </a:p>
      </dgm:t>
    </dgm:pt>
    <dgm:pt modelId="{75E4E413-C870-4188-99E0-03449424689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b="1" i="0" u="none" dirty="0">
              <a:solidFill>
                <a:sysClr val="windowText" lastClr="000000"/>
              </a:solidFill>
            </a:rPr>
            <a:t>Organizational process development and framework</a:t>
          </a:r>
          <a:endParaRPr lang="en-US" sz="1400" b="1" dirty="0">
            <a:solidFill>
              <a:sysClr val="windowText" lastClr="000000"/>
            </a:solidFill>
          </a:endParaRPr>
        </a:p>
      </dgm:t>
    </dgm:pt>
    <dgm:pt modelId="{4C606E8E-7212-41C3-A8A3-29C4DFD2E364}" type="parTrans" cxnId="{76D52D8D-AA6B-4107-B7F6-870EB053A31A}">
      <dgm:prSet/>
      <dgm:spPr/>
      <dgm:t>
        <a:bodyPr/>
        <a:lstStyle/>
        <a:p>
          <a:endParaRPr lang="en-US"/>
        </a:p>
      </dgm:t>
    </dgm:pt>
    <dgm:pt modelId="{7C8E82E9-A7CE-42FE-A7CD-5CEAE86B050A}" type="sibTrans" cxnId="{76D52D8D-AA6B-4107-B7F6-870EB053A31A}">
      <dgm:prSet/>
      <dgm:spPr/>
      <dgm:t>
        <a:bodyPr/>
        <a:lstStyle/>
        <a:p>
          <a:endParaRPr lang="en-US"/>
        </a:p>
      </dgm:t>
    </dgm:pt>
    <dgm:pt modelId="{77EDB022-28AB-4792-B56F-75387E063CC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b="1" i="0" u="none" dirty="0">
              <a:solidFill>
                <a:sysClr val="windowText" lastClr="000000"/>
              </a:solidFill>
            </a:rPr>
            <a:t>Product/service attributes</a:t>
          </a:r>
          <a:endParaRPr lang="en-US" sz="1400" b="1" dirty="0">
            <a:solidFill>
              <a:sysClr val="windowText" lastClr="000000"/>
            </a:solidFill>
          </a:endParaRPr>
        </a:p>
      </dgm:t>
    </dgm:pt>
    <dgm:pt modelId="{D7CAF633-2EBF-421D-BDEE-A5F628C3081E}" type="parTrans" cxnId="{4C59B9F2-9517-4CDC-9257-6CB7BF872DA4}">
      <dgm:prSet/>
      <dgm:spPr/>
      <dgm:t>
        <a:bodyPr/>
        <a:lstStyle/>
        <a:p>
          <a:endParaRPr lang="en-US"/>
        </a:p>
      </dgm:t>
    </dgm:pt>
    <dgm:pt modelId="{D79B0954-5913-43E4-A9C4-CB22305C765F}" type="sibTrans" cxnId="{4C59B9F2-9517-4CDC-9257-6CB7BF872DA4}">
      <dgm:prSet/>
      <dgm:spPr/>
      <dgm:t>
        <a:bodyPr/>
        <a:lstStyle/>
        <a:p>
          <a:endParaRPr lang="en-US"/>
        </a:p>
      </dgm:t>
    </dgm:pt>
    <dgm:pt modelId="{F4E85B16-F2FD-43DF-8EF9-CA37DB181EB9}" type="pres">
      <dgm:prSet presAssocID="{75F55A5B-4995-4C0C-9632-2FBB6C497F14}" presName="linear" presStyleCnt="0">
        <dgm:presLayoutVars>
          <dgm:animLvl val="lvl"/>
          <dgm:resizeHandles val="exact"/>
        </dgm:presLayoutVars>
      </dgm:prSet>
      <dgm:spPr/>
    </dgm:pt>
    <dgm:pt modelId="{E5FEF0FE-65A2-42DC-A3DA-60BC8ACA82E6}" type="pres">
      <dgm:prSet presAssocID="{21F257A3-42EE-4076-A31C-A882C133722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FFA65B8-4AC3-4410-9C7F-69E4D2D4AB86}" type="pres">
      <dgm:prSet presAssocID="{6D15B981-5A05-44FD-B343-EE254008DFCD}" presName="spacer" presStyleCnt="0"/>
      <dgm:spPr/>
    </dgm:pt>
    <dgm:pt modelId="{8142BF50-C77B-49CC-9C74-C86E5728293E}" type="pres">
      <dgm:prSet presAssocID="{77EDB022-28AB-4792-B56F-75387E063CC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ED8B6E5-D6B6-4E75-8233-66597C921ABE}" type="pres">
      <dgm:prSet presAssocID="{D79B0954-5913-43E4-A9C4-CB22305C765F}" presName="spacer" presStyleCnt="0"/>
      <dgm:spPr/>
    </dgm:pt>
    <dgm:pt modelId="{DE7291A7-3EAC-4C8E-94BD-633677FA044D}" type="pres">
      <dgm:prSet presAssocID="{070B8EE0-6860-4714-9FB6-9168F238F92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C71D715-B07E-49B4-83A6-6699A79C577B}" type="pres">
      <dgm:prSet presAssocID="{540A57DC-39F7-4B83-882D-47AB2CA6DFD2}" presName="spacer" presStyleCnt="0"/>
      <dgm:spPr/>
    </dgm:pt>
    <dgm:pt modelId="{79CCE8D0-0196-4FD0-B33F-8E3CAD053FB6}" type="pres">
      <dgm:prSet presAssocID="{271E17BE-143A-4FFA-B051-21061823FDC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AADE4BF-57D2-4867-B65E-40169927D348}" type="pres">
      <dgm:prSet presAssocID="{46E8E1CA-DAF3-4AE6-91CD-5D132753252F}" presName="spacer" presStyleCnt="0"/>
      <dgm:spPr/>
    </dgm:pt>
    <dgm:pt modelId="{B60DFA68-DA86-466C-96E9-2CAA27BEE51F}" type="pres">
      <dgm:prSet presAssocID="{C47FB157-29F7-4D02-90D1-24A29D0E35F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981D481-3CFE-47F7-80AA-A6165E72A8E2}" type="pres">
      <dgm:prSet presAssocID="{000D6921-8E44-4AB9-A00F-AE3F561A11AF}" presName="spacer" presStyleCnt="0"/>
      <dgm:spPr/>
    </dgm:pt>
    <dgm:pt modelId="{61380819-4C7D-45EA-A8DC-A98B7294EE1E}" type="pres">
      <dgm:prSet presAssocID="{56DAA929-3D46-4E93-B831-4F13E07BC1E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324C40A-2888-48B7-9D0E-4D7E3B2AE140}" type="pres">
      <dgm:prSet presAssocID="{45549C39-25C8-4B7A-BD6D-66ABDB48FCF2}" presName="spacer" presStyleCnt="0"/>
      <dgm:spPr/>
    </dgm:pt>
    <dgm:pt modelId="{A8ACE7D3-9665-4E0A-B7AF-F63F7E363EBA}" type="pres">
      <dgm:prSet presAssocID="{08E8F4BE-155A-4E23-8099-868351FA00A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A1F75AC-59A1-4311-A777-D4ECC8FFAED0}" type="pres">
      <dgm:prSet presAssocID="{99253086-3D74-465A-A8F8-50C5A0DD94A1}" presName="spacer" presStyleCnt="0"/>
      <dgm:spPr/>
    </dgm:pt>
    <dgm:pt modelId="{A52FF820-24FA-41E4-BAA9-85C18C088E27}" type="pres">
      <dgm:prSet presAssocID="{75E4E413-C870-4188-99E0-03449424689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9E588F4-9094-42F1-B283-079D65B3EA65}" type="presOf" srcId="{C47FB157-29F7-4D02-90D1-24A29D0E35F8}" destId="{B60DFA68-DA86-466C-96E9-2CAA27BEE51F}" srcOrd="0" destOrd="0" presId="urn:microsoft.com/office/officeart/2005/8/layout/vList2"/>
    <dgm:cxn modelId="{76D52D8D-AA6B-4107-B7F6-870EB053A31A}" srcId="{75F55A5B-4995-4C0C-9632-2FBB6C497F14}" destId="{75E4E413-C870-4188-99E0-034494246892}" srcOrd="7" destOrd="0" parTransId="{4C606E8E-7212-41C3-A8A3-29C4DFD2E364}" sibTransId="{7C8E82E9-A7CE-42FE-A7CD-5CEAE86B050A}"/>
    <dgm:cxn modelId="{3E50C0DA-CCA0-4727-8BA7-1842D20F3E02}" type="presOf" srcId="{070B8EE0-6860-4714-9FB6-9168F238F92F}" destId="{DE7291A7-3EAC-4C8E-94BD-633677FA044D}" srcOrd="0" destOrd="0" presId="urn:microsoft.com/office/officeart/2005/8/layout/vList2"/>
    <dgm:cxn modelId="{1BB1EBF1-8D83-4C6B-BCBE-7A21B222B736}" type="presOf" srcId="{08E8F4BE-155A-4E23-8099-868351FA00AB}" destId="{A8ACE7D3-9665-4E0A-B7AF-F63F7E363EBA}" srcOrd="0" destOrd="0" presId="urn:microsoft.com/office/officeart/2005/8/layout/vList2"/>
    <dgm:cxn modelId="{4C59B9F2-9517-4CDC-9257-6CB7BF872DA4}" srcId="{75F55A5B-4995-4C0C-9632-2FBB6C497F14}" destId="{77EDB022-28AB-4792-B56F-75387E063CCA}" srcOrd="1" destOrd="0" parTransId="{D7CAF633-2EBF-421D-BDEE-A5F628C3081E}" sibTransId="{D79B0954-5913-43E4-A9C4-CB22305C765F}"/>
    <dgm:cxn modelId="{894E1CFE-C720-4973-A9EF-91D6CA9C2709}" type="presOf" srcId="{75F55A5B-4995-4C0C-9632-2FBB6C497F14}" destId="{F4E85B16-F2FD-43DF-8EF9-CA37DB181EB9}" srcOrd="0" destOrd="0" presId="urn:microsoft.com/office/officeart/2005/8/layout/vList2"/>
    <dgm:cxn modelId="{FA41F58D-5D3C-48C1-B832-4624A5B4B1D9}" srcId="{75F55A5B-4995-4C0C-9632-2FBB6C497F14}" destId="{C47FB157-29F7-4D02-90D1-24A29D0E35F8}" srcOrd="4" destOrd="0" parTransId="{1377FD05-0954-48D5-8936-89E6D2E2E76E}" sibTransId="{000D6921-8E44-4AB9-A00F-AE3F561A11AF}"/>
    <dgm:cxn modelId="{A6D2289D-DABA-4596-A1E2-5973C45B8491}" srcId="{75F55A5B-4995-4C0C-9632-2FBB6C497F14}" destId="{08E8F4BE-155A-4E23-8099-868351FA00AB}" srcOrd="6" destOrd="0" parTransId="{A40058D4-C993-477C-9C71-98F4BA7EF09C}" sibTransId="{99253086-3D74-465A-A8F8-50C5A0DD94A1}"/>
    <dgm:cxn modelId="{62C1E91B-974D-49CF-AB02-A05C6B2A6623}" srcId="{75F55A5B-4995-4C0C-9632-2FBB6C497F14}" destId="{21F257A3-42EE-4076-A31C-A882C133722C}" srcOrd="0" destOrd="0" parTransId="{ABEE50EA-904B-452F-9C64-1D6F53D5F3AD}" sibTransId="{6D15B981-5A05-44FD-B343-EE254008DFCD}"/>
    <dgm:cxn modelId="{A9AC4029-3890-437B-BCD9-2B2DC9CE9122}" srcId="{75F55A5B-4995-4C0C-9632-2FBB6C497F14}" destId="{070B8EE0-6860-4714-9FB6-9168F238F92F}" srcOrd="2" destOrd="0" parTransId="{A17B0918-8169-4641-B3A7-B1E77B81FADA}" sibTransId="{540A57DC-39F7-4B83-882D-47AB2CA6DFD2}"/>
    <dgm:cxn modelId="{52D56B83-C2E9-4C04-B74F-717923D5AF71}" type="presOf" srcId="{271E17BE-143A-4FFA-B051-21061823FDC1}" destId="{79CCE8D0-0196-4FD0-B33F-8E3CAD053FB6}" srcOrd="0" destOrd="0" presId="urn:microsoft.com/office/officeart/2005/8/layout/vList2"/>
    <dgm:cxn modelId="{C1C331F7-C7F6-463C-82C2-7F6D22EC1A7E}" srcId="{75F55A5B-4995-4C0C-9632-2FBB6C497F14}" destId="{56DAA929-3D46-4E93-B831-4F13E07BC1EF}" srcOrd="5" destOrd="0" parTransId="{47189F71-03AD-4676-B7EC-C7757B348EFB}" sibTransId="{45549C39-25C8-4B7A-BD6D-66ABDB48FCF2}"/>
    <dgm:cxn modelId="{2816C388-BEAB-493C-868B-3A633F428649}" type="presOf" srcId="{75E4E413-C870-4188-99E0-034494246892}" destId="{A52FF820-24FA-41E4-BAA9-85C18C088E27}" srcOrd="0" destOrd="0" presId="urn:microsoft.com/office/officeart/2005/8/layout/vList2"/>
    <dgm:cxn modelId="{FA63C203-6CD7-4C9C-B67E-2E168C7DCCFB}" type="presOf" srcId="{77EDB022-28AB-4792-B56F-75387E063CCA}" destId="{8142BF50-C77B-49CC-9C74-C86E5728293E}" srcOrd="0" destOrd="0" presId="urn:microsoft.com/office/officeart/2005/8/layout/vList2"/>
    <dgm:cxn modelId="{34FA005F-E704-4CE2-910D-7734E1109E05}" type="presOf" srcId="{56DAA929-3D46-4E93-B831-4F13E07BC1EF}" destId="{61380819-4C7D-45EA-A8DC-A98B7294EE1E}" srcOrd="0" destOrd="0" presId="urn:microsoft.com/office/officeart/2005/8/layout/vList2"/>
    <dgm:cxn modelId="{D902CEC9-51BC-489C-A125-D81572A0A9CD}" type="presOf" srcId="{21F257A3-42EE-4076-A31C-A882C133722C}" destId="{E5FEF0FE-65A2-42DC-A3DA-60BC8ACA82E6}" srcOrd="0" destOrd="0" presId="urn:microsoft.com/office/officeart/2005/8/layout/vList2"/>
    <dgm:cxn modelId="{DADE6F01-A06F-428A-B7A1-DD59070DB2EA}" srcId="{75F55A5B-4995-4C0C-9632-2FBB6C497F14}" destId="{271E17BE-143A-4FFA-B051-21061823FDC1}" srcOrd="3" destOrd="0" parTransId="{2D85D86F-D6D7-40DB-AF55-659451ABE05A}" sibTransId="{46E8E1CA-DAF3-4AE6-91CD-5D132753252F}"/>
    <dgm:cxn modelId="{7473EC9A-18FD-479C-954A-D95BA1BCC355}" type="presParOf" srcId="{F4E85B16-F2FD-43DF-8EF9-CA37DB181EB9}" destId="{E5FEF0FE-65A2-42DC-A3DA-60BC8ACA82E6}" srcOrd="0" destOrd="0" presId="urn:microsoft.com/office/officeart/2005/8/layout/vList2"/>
    <dgm:cxn modelId="{D3D102D2-6D8D-4E16-9177-52C1B85DD574}" type="presParOf" srcId="{F4E85B16-F2FD-43DF-8EF9-CA37DB181EB9}" destId="{DFFA65B8-4AC3-4410-9C7F-69E4D2D4AB86}" srcOrd="1" destOrd="0" presId="urn:microsoft.com/office/officeart/2005/8/layout/vList2"/>
    <dgm:cxn modelId="{1F57D6E2-CCD2-4709-8991-AC42252FFB23}" type="presParOf" srcId="{F4E85B16-F2FD-43DF-8EF9-CA37DB181EB9}" destId="{8142BF50-C77B-49CC-9C74-C86E5728293E}" srcOrd="2" destOrd="0" presId="urn:microsoft.com/office/officeart/2005/8/layout/vList2"/>
    <dgm:cxn modelId="{E82EA310-C75C-462A-964E-19E09195EA89}" type="presParOf" srcId="{F4E85B16-F2FD-43DF-8EF9-CA37DB181EB9}" destId="{3ED8B6E5-D6B6-4E75-8233-66597C921ABE}" srcOrd="3" destOrd="0" presId="urn:microsoft.com/office/officeart/2005/8/layout/vList2"/>
    <dgm:cxn modelId="{D2F043F3-587A-4E05-B9AD-99EC1241B524}" type="presParOf" srcId="{F4E85B16-F2FD-43DF-8EF9-CA37DB181EB9}" destId="{DE7291A7-3EAC-4C8E-94BD-633677FA044D}" srcOrd="4" destOrd="0" presId="urn:microsoft.com/office/officeart/2005/8/layout/vList2"/>
    <dgm:cxn modelId="{0C7BA35E-8BFD-419F-B588-5D5C8BC43269}" type="presParOf" srcId="{F4E85B16-F2FD-43DF-8EF9-CA37DB181EB9}" destId="{7C71D715-B07E-49B4-83A6-6699A79C577B}" srcOrd="5" destOrd="0" presId="urn:microsoft.com/office/officeart/2005/8/layout/vList2"/>
    <dgm:cxn modelId="{493C1956-EB99-463F-86AA-EEB1C88651C3}" type="presParOf" srcId="{F4E85B16-F2FD-43DF-8EF9-CA37DB181EB9}" destId="{79CCE8D0-0196-4FD0-B33F-8E3CAD053FB6}" srcOrd="6" destOrd="0" presId="urn:microsoft.com/office/officeart/2005/8/layout/vList2"/>
    <dgm:cxn modelId="{BF4C20E3-2C2F-4708-9A62-CF25C676EF88}" type="presParOf" srcId="{F4E85B16-F2FD-43DF-8EF9-CA37DB181EB9}" destId="{CAADE4BF-57D2-4867-B65E-40169927D348}" srcOrd="7" destOrd="0" presId="urn:microsoft.com/office/officeart/2005/8/layout/vList2"/>
    <dgm:cxn modelId="{571263ED-006E-4020-9B4A-29EC31347580}" type="presParOf" srcId="{F4E85B16-F2FD-43DF-8EF9-CA37DB181EB9}" destId="{B60DFA68-DA86-466C-96E9-2CAA27BEE51F}" srcOrd="8" destOrd="0" presId="urn:microsoft.com/office/officeart/2005/8/layout/vList2"/>
    <dgm:cxn modelId="{779F78ED-458A-4AC3-95FB-F0D33584D655}" type="presParOf" srcId="{F4E85B16-F2FD-43DF-8EF9-CA37DB181EB9}" destId="{8981D481-3CFE-47F7-80AA-A6165E72A8E2}" srcOrd="9" destOrd="0" presId="urn:microsoft.com/office/officeart/2005/8/layout/vList2"/>
    <dgm:cxn modelId="{890C9559-F7FF-46B4-99DA-FC9EC8ED8B77}" type="presParOf" srcId="{F4E85B16-F2FD-43DF-8EF9-CA37DB181EB9}" destId="{61380819-4C7D-45EA-A8DC-A98B7294EE1E}" srcOrd="10" destOrd="0" presId="urn:microsoft.com/office/officeart/2005/8/layout/vList2"/>
    <dgm:cxn modelId="{B14181D3-8031-4FB6-B575-9233C8CD734B}" type="presParOf" srcId="{F4E85B16-F2FD-43DF-8EF9-CA37DB181EB9}" destId="{4324C40A-2888-48B7-9D0E-4D7E3B2AE140}" srcOrd="11" destOrd="0" presId="urn:microsoft.com/office/officeart/2005/8/layout/vList2"/>
    <dgm:cxn modelId="{D7539167-DC87-42D5-9761-F04DCFE27B31}" type="presParOf" srcId="{F4E85B16-F2FD-43DF-8EF9-CA37DB181EB9}" destId="{A8ACE7D3-9665-4E0A-B7AF-F63F7E363EBA}" srcOrd="12" destOrd="0" presId="urn:microsoft.com/office/officeart/2005/8/layout/vList2"/>
    <dgm:cxn modelId="{42C526F3-6095-460B-A82E-5C21CFA8DD17}" type="presParOf" srcId="{F4E85B16-F2FD-43DF-8EF9-CA37DB181EB9}" destId="{DA1F75AC-59A1-4311-A777-D4ECC8FFAED0}" srcOrd="13" destOrd="0" presId="urn:microsoft.com/office/officeart/2005/8/layout/vList2"/>
    <dgm:cxn modelId="{689C22EC-8FEE-4A04-BAA7-46B860A34F44}" type="presParOf" srcId="{F4E85B16-F2FD-43DF-8EF9-CA37DB181EB9}" destId="{A52FF820-24FA-41E4-BAA9-85C18C088E2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CDFA60-70BB-4101-B281-FE56CE4528F0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5D772D-A8B5-4BCB-8942-397DE0D37414}">
      <dgm:prSet phldrT="[Text]"/>
      <dgm:spPr/>
      <dgm:t>
        <a:bodyPr/>
        <a:lstStyle/>
        <a:p>
          <a:r>
            <a:rPr lang="en-US" b="1" dirty="0"/>
            <a:t>Bag-of-Words</a:t>
          </a:r>
        </a:p>
      </dgm:t>
    </dgm:pt>
    <dgm:pt modelId="{D437DC7C-9004-47D1-89D6-2299CDCDEFDB}" type="parTrans" cxnId="{20A0A755-D9CF-4ADB-9D78-16C235F8591E}">
      <dgm:prSet/>
      <dgm:spPr/>
      <dgm:t>
        <a:bodyPr/>
        <a:lstStyle/>
        <a:p>
          <a:endParaRPr lang="en-US"/>
        </a:p>
      </dgm:t>
    </dgm:pt>
    <dgm:pt modelId="{BD4916B9-FCE6-4B9B-A2D6-5E4A4B0AB164}" type="sibTrans" cxnId="{20A0A755-D9CF-4ADB-9D78-16C235F8591E}">
      <dgm:prSet/>
      <dgm:spPr/>
      <dgm:t>
        <a:bodyPr/>
        <a:lstStyle/>
        <a:p>
          <a:endParaRPr lang="en-US"/>
        </a:p>
      </dgm:t>
    </dgm:pt>
    <dgm:pt modelId="{43B7EBFB-B936-4D65-B9EB-F16F820616AD}">
      <dgm:prSet phldrT="[Text]"/>
      <dgm:spPr/>
      <dgm:t>
        <a:bodyPr/>
        <a:lstStyle/>
        <a:p>
          <a:r>
            <a:rPr lang="en-US" b="1" dirty="0"/>
            <a:t>Dictionaries</a:t>
          </a:r>
        </a:p>
      </dgm:t>
    </dgm:pt>
    <dgm:pt modelId="{85E53C14-8B6E-4AA5-A48C-8FC52AA3B4A5}" type="parTrans" cxnId="{C8C7DCE0-64F6-403E-A672-E9E7DD2C6281}">
      <dgm:prSet/>
      <dgm:spPr/>
      <dgm:t>
        <a:bodyPr/>
        <a:lstStyle/>
        <a:p>
          <a:endParaRPr lang="en-US"/>
        </a:p>
      </dgm:t>
    </dgm:pt>
    <dgm:pt modelId="{1D334CEE-0354-4119-842A-5069F276087C}" type="sibTrans" cxnId="{C8C7DCE0-64F6-403E-A672-E9E7DD2C6281}">
      <dgm:prSet/>
      <dgm:spPr/>
      <dgm:t>
        <a:bodyPr/>
        <a:lstStyle/>
        <a:p>
          <a:endParaRPr lang="en-US"/>
        </a:p>
      </dgm:t>
    </dgm:pt>
    <dgm:pt modelId="{825FAF35-FCEA-42B4-A271-3751BEF3BD4D}">
      <dgm:prSet phldrT="[Text]" custT="1"/>
      <dgm:spPr/>
      <dgm:t>
        <a:bodyPr/>
        <a:lstStyle/>
        <a:p>
          <a:r>
            <a:rPr lang="en-US" sz="1200" b="1" dirty="0"/>
            <a:t>Tuning Parameters</a:t>
          </a:r>
        </a:p>
      </dgm:t>
    </dgm:pt>
    <dgm:pt modelId="{BA91181A-1267-4194-BA4D-E718478AFE91}" type="parTrans" cxnId="{AB2C2DCA-DB20-4E3A-AED8-973930A67354}">
      <dgm:prSet/>
      <dgm:spPr/>
      <dgm:t>
        <a:bodyPr/>
        <a:lstStyle/>
        <a:p>
          <a:endParaRPr lang="en-US"/>
        </a:p>
      </dgm:t>
    </dgm:pt>
    <dgm:pt modelId="{54C9401B-A94F-4E56-92D1-84FB8339C04A}" type="sibTrans" cxnId="{AB2C2DCA-DB20-4E3A-AED8-973930A67354}">
      <dgm:prSet/>
      <dgm:spPr/>
      <dgm:t>
        <a:bodyPr/>
        <a:lstStyle/>
        <a:p>
          <a:endParaRPr lang="en-US"/>
        </a:p>
      </dgm:t>
    </dgm:pt>
    <dgm:pt modelId="{ED8E2649-E108-4FA0-B5E1-E60892180FB7}">
      <dgm:prSet phldrT="[Text]"/>
      <dgm:spPr/>
      <dgm:t>
        <a:bodyPr/>
        <a:lstStyle/>
        <a:p>
          <a:r>
            <a:rPr lang="en-US" b="1" dirty="0"/>
            <a:t>Topics and their Words</a:t>
          </a:r>
        </a:p>
      </dgm:t>
    </dgm:pt>
    <dgm:pt modelId="{7D88E291-7D93-4418-B725-B01FFD2AFA1E}" type="parTrans" cxnId="{7301FDEF-E559-4568-9064-095C010CA70F}">
      <dgm:prSet/>
      <dgm:spPr/>
      <dgm:t>
        <a:bodyPr/>
        <a:lstStyle/>
        <a:p>
          <a:endParaRPr lang="en-US"/>
        </a:p>
      </dgm:t>
    </dgm:pt>
    <dgm:pt modelId="{275F31B8-F0ED-4B77-85C2-1F9ED3B71F1F}" type="sibTrans" cxnId="{7301FDEF-E559-4568-9064-095C010CA70F}">
      <dgm:prSet/>
      <dgm:spPr/>
      <dgm:t>
        <a:bodyPr/>
        <a:lstStyle/>
        <a:p>
          <a:endParaRPr lang="en-US"/>
        </a:p>
      </dgm:t>
    </dgm:pt>
    <dgm:pt modelId="{A3228784-5155-4537-9836-BCACA7C681A9}" type="pres">
      <dgm:prSet presAssocID="{04CDFA60-70BB-4101-B281-FE56CE4528F0}" presName="Name0" presStyleCnt="0">
        <dgm:presLayoutVars>
          <dgm:chMax val="4"/>
          <dgm:resizeHandles val="exact"/>
        </dgm:presLayoutVars>
      </dgm:prSet>
      <dgm:spPr/>
    </dgm:pt>
    <dgm:pt modelId="{27ABF719-978C-4B74-8960-3781E5527D18}" type="pres">
      <dgm:prSet presAssocID="{04CDFA60-70BB-4101-B281-FE56CE4528F0}" presName="ellipse" presStyleLbl="trBgShp" presStyleIdx="0" presStyleCnt="1"/>
      <dgm:spPr/>
    </dgm:pt>
    <dgm:pt modelId="{9EB57103-91BE-48E8-8BC7-7ECEE04615DD}" type="pres">
      <dgm:prSet presAssocID="{04CDFA60-70BB-4101-B281-FE56CE4528F0}" presName="arrow1" presStyleLbl="fgShp" presStyleIdx="0" presStyleCnt="1"/>
      <dgm:spPr/>
    </dgm:pt>
    <dgm:pt modelId="{EDED849E-8720-49B9-AB2F-9EF8790DFCAE}" type="pres">
      <dgm:prSet presAssocID="{04CDFA60-70BB-4101-B281-FE56CE4528F0}" presName="rectangle" presStyleLbl="revTx" presStyleIdx="0" presStyleCnt="1" custScaleY="64079">
        <dgm:presLayoutVars>
          <dgm:bulletEnabled val="1"/>
        </dgm:presLayoutVars>
      </dgm:prSet>
      <dgm:spPr/>
    </dgm:pt>
    <dgm:pt modelId="{D58665D4-E904-4A46-8B31-FE0E469CCE51}" type="pres">
      <dgm:prSet presAssocID="{43B7EBFB-B936-4D65-B9EB-F16F820616AD}" presName="item1" presStyleLbl="node1" presStyleIdx="0" presStyleCnt="3">
        <dgm:presLayoutVars>
          <dgm:bulletEnabled val="1"/>
        </dgm:presLayoutVars>
      </dgm:prSet>
      <dgm:spPr/>
    </dgm:pt>
    <dgm:pt modelId="{F4E2790C-2A1E-4F7A-9B79-7C6D1DEB0C00}" type="pres">
      <dgm:prSet presAssocID="{825FAF35-FCEA-42B4-A271-3751BEF3BD4D}" presName="item2" presStyleLbl="node1" presStyleIdx="1" presStyleCnt="3" custLinFactNeighborY="-11384">
        <dgm:presLayoutVars>
          <dgm:bulletEnabled val="1"/>
        </dgm:presLayoutVars>
      </dgm:prSet>
      <dgm:spPr/>
    </dgm:pt>
    <dgm:pt modelId="{4D93FF71-E1B1-4961-9BCF-F8703F02C39A}" type="pres">
      <dgm:prSet presAssocID="{ED8E2649-E108-4FA0-B5E1-E60892180FB7}" presName="item3" presStyleLbl="node1" presStyleIdx="2" presStyleCnt="3">
        <dgm:presLayoutVars>
          <dgm:bulletEnabled val="1"/>
        </dgm:presLayoutVars>
      </dgm:prSet>
      <dgm:spPr/>
    </dgm:pt>
    <dgm:pt modelId="{CDB0473E-62C8-4EEB-94E7-B409EBA3E57D}" type="pres">
      <dgm:prSet presAssocID="{04CDFA60-70BB-4101-B281-FE56CE4528F0}" presName="funnel" presStyleLbl="trAlignAcc1" presStyleIdx="0" presStyleCnt="1" custScaleX="109906" custLinFactNeighborX="-2223" custLinFactNeighborY="-634"/>
      <dgm:spPr/>
    </dgm:pt>
  </dgm:ptLst>
  <dgm:cxnLst>
    <dgm:cxn modelId="{92D15826-CA4D-4DF1-BDF8-3C3B116BF63A}" type="presOf" srcId="{825FAF35-FCEA-42B4-A271-3751BEF3BD4D}" destId="{D58665D4-E904-4A46-8B31-FE0E469CCE51}" srcOrd="0" destOrd="0" presId="urn:microsoft.com/office/officeart/2005/8/layout/funnel1"/>
    <dgm:cxn modelId="{D210B7C9-DBC2-42CA-98D3-7919A77F629F}" type="presOf" srcId="{04CDFA60-70BB-4101-B281-FE56CE4528F0}" destId="{A3228784-5155-4537-9836-BCACA7C681A9}" srcOrd="0" destOrd="0" presId="urn:microsoft.com/office/officeart/2005/8/layout/funnel1"/>
    <dgm:cxn modelId="{81E19209-2BAB-4CA5-9779-E725D8AF46EC}" type="presOf" srcId="{ED8E2649-E108-4FA0-B5E1-E60892180FB7}" destId="{EDED849E-8720-49B9-AB2F-9EF8790DFCAE}" srcOrd="0" destOrd="0" presId="urn:microsoft.com/office/officeart/2005/8/layout/funnel1"/>
    <dgm:cxn modelId="{AB2C2DCA-DB20-4E3A-AED8-973930A67354}" srcId="{04CDFA60-70BB-4101-B281-FE56CE4528F0}" destId="{825FAF35-FCEA-42B4-A271-3751BEF3BD4D}" srcOrd="2" destOrd="0" parTransId="{BA91181A-1267-4194-BA4D-E718478AFE91}" sibTransId="{54C9401B-A94F-4E56-92D1-84FB8339C04A}"/>
    <dgm:cxn modelId="{20A0A755-D9CF-4ADB-9D78-16C235F8591E}" srcId="{04CDFA60-70BB-4101-B281-FE56CE4528F0}" destId="{6C5D772D-A8B5-4BCB-8942-397DE0D37414}" srcOrd="0" destOrd="0" parTransId="{D437DC7C-9004-47D1-89D6-2299CDCDEFDB}" sibTransId="{BD4916B9-FCE6-4B9B-A2D6-5E4A4B0AB164}"/>
    <dgm:cxn modelId="{95CC9233-431D-4611-9243-665D119B77C5}" type="presOf" srcId="{43B7EBFB-B936-4D65-B9EB-F16F820616AD}" destId="{F4E2790C-2A1E-4F7A-9B79-7C6D1DEB0C00}" srcOrd="0" destOrd="0" presId="urn:microsoft.com/office/officeart/2005/8/layout/funnel1"/>
    <dgm:cxn modelId="{C8C7DCE0-64F6-403E-A672-E9E7DD2C6281}" srcId="{04CDFA60-70BB-4101-B281-FE56CE4528F0}" destId="{43B7EBFB-B936-4D65-B9EB-F16F820616AD}" srcOrd="1" destOrd="0" parTransId="{85E53C14-8B6E-4AA5-A48C-8FC52AA3B4A5}" sibTransId="{1D334CEE-0354-4119-842A-5069F276087C}"/>
    <dgm:cxn modelId="{AF491DE3-A43F-4556-B69D-5D4310396948}" type="presOf" srcId="{6C5D772D-A8B5-4BCB-8942-397DE0D37414}" destId="{4D93FF71-E1B1-4961-9BCF-F8703F02C39A}" srcOrd="0" destOrd="0" presId="urn:microsoft.com/office/officeart/2005/8/layout/funnel1"/>
    <dgm:cxn modelId="{7301FDEF-E559-4568-9064-095C010CA70F}" srcId="{04CDFA60-70BB-4101-B281-FE56CE4528F0}" destId="{ED8E2649-E108-4FA0-B5E1-E60892180FB7}" srcOrd="3" destOrd="0" parTransId="{7D88E291-7D93-4418-B725-B01FFD2AFA1E}" sibTransId="{275F31B8-F0ED-4B77-85C2-1F9ED3B71F1F}"/>
    <dgm:cxn modelId="{E940161C-E500-43A1-9C18-5F07B07BA863}" type="presParOf" srcId="{A3228784-5155-4537-9836-BCACA7C681A9}" destId="{27ABF719-978C-4B74-8960-3781E5527D18}" srcOrd="0" destOrd="0" presId="urn:microsoft.com/office/officeart/2005/8/layout/funnel1"/>
    <dgm:cxn modelId="{1B46805F-DF68-4328-ABE2-C91DD7258AC0}" type="presParOf" srcId="{A3228784-5155-4537-9836-BCACA7C681A9}" destId="{9EB57103-91BE-48E8-8BC7-7ECEE04615DD}" srcOrd="1" destOrd="0" presId="urn:microsoft.com/office/officeart/2005/8/layout/funnel1"/>
    <dgm:cxn modelId="{1585D6E4-3967-4482-A18F-35110A92B903}" type="presParOf" srcId="{A3228784-5155-4537-9836-BCACA7C681A9}" destId="{EDED849E-8720-49B9-AB2F-9EF8790DFCAE}" srcOrd="2" destOrd="0" presId="urn:microsoft.com/office/officeart/2005/8/layout/funnel1"/>
    <dgm:cxn modelId="{52E867CC-28D1-4A54-97EB-40F401606805}" type="presParOf" srcId="{A3228784-5155-4537-9836-BCACA7C681A9}" destId="{D58665D4-E904-4A46-8B31-FE0E469CCE51}" srcOrd="3" destOrd="0" presId="urn:microsoft.com/office/officeart/2005/8/layout/funnel1"/>
    <dgm:cxn modelId="{30FE96EB-EE0A-407D-B034-02AC89768C34}" type="presParOf" srcId="{A3228784-5155-4537-9836-BCACA7C681A9}" destId="{F4E2790C-2A1E-4F7A-9B79-7C6D1DEB0C00}" srcOrd="4" destOrd="0" presId="urn:microsoft.com/office/officeart/2005/8/layout/funnel1"/>
    <dgm:cxn modelId="{25B1E900-97C4-4109-AD11-B257C92E32C8}" type="presParOf" srcId="{A3228784-5155-4537-9836-BCACA7C681A9}" destId="{4D93FF71-E1B1-4961-9BCF-F8703F02C39A}" srcOrd="5" destOrd="0" presId="urn:microsoft.com/office/officeart/2005/8/layout/funnel1"/>
    <dgm:cxn modelId="{23E88BD2-828E-4F47-83BB-DCE046FBA228}" type="presParOf" srcId="{A3228784-5155-4537-9836-BCACA7C681A9}" destId="{CDB0473E-62C8-4EEB-94E7-B409EBA3E57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25B567-924B-4F81-8942-25641A8F7EA6}" type="doc">
      <dgm:prSet loTypeId="urn:microsoft.com/office/officeart/2005/8/layout/StepDownProcess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5CEE03-24F7-49D7-A9A1-70590871BEC0}">
      <dgm:prSet phldrT="[Text]" custT="1"/>
      <dgm:spPr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000" b="1" dirty="0">
              <a:latin typeface="Calibri Light" panose="020F0302020204030204" pitchFamily="34" charset="0"/>
            </a:rPr>
            <a:t>Step 1: Select </a:t>
          </a:r>
          <a:r>
            <a:rPr lang="el-GR" sz="2000" b="1" dirty="0">
              <a:latin typeface="Calibri Light" panose="020F0302020204030204" pitchFamily="34" charset="0"/>
            </a:rPr>
            <a:t>β</a:t>
          </a:r>
          <a:endParaRPr lang="en-US" sz="2000" b="1" dirty="0"/>
        </a:p>
      </dgm:t>
    </dgm:pt>
    <dgm:pt modelId="{4C583A30-914C-403B-A924-014B94C65E7E}" type="parTrans" cxnId="{CB29C475-C4CD-49FC-96CE-2720D8FF5D33}">
      <dgm:prSet/>
      <dgm:spPr/>
      <dgm:t>
        <a:bodyPr/>
        <a:lstStyle/>
        <a:p>
          <a:endParaRPr lang="en-US"/>
        </a:p>
      </dgm:t>
    </dgm:pt>
    <dgm:pt modelId="{7493BAEA-B572-466C-955E-A77D2E301D50}" type="sibTrans" cxnId="{CB29C475-C4CD-49FC-96CE-2720D8FF5D33}">
      <dgm:prSet/>
      <dgm:spPr/>
      <dgm:t>
        <a:bodyPr/>
        <a:lstStyle/>
        <a:p>
          <a:endParaRPr lang="en-US"/>
        </a:p>
      </dgm:t>
    </dgm:pt>
    <dgm:pt modelId="{1C0507B6-57BE-4AA0-BC53-6108D514D44D}">
      <dgm:prSet phldrT="[Text]" custT="1"/>
      <dgm:spPr>
        <a:solidFill>
          <a:schemeClr val="accent1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The term distribution β is determined for each topic by          β ∼ </a:t>
          </a:r>
          <a:r>
            <a:rPr lang="en-US" sz="20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Dirichlet</a:t>
          </a:r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(δ).</a:t>
          </a:r>
          <a:endParaRPr lang="en-US" sz="2000" dirty="0"/>
        </a:p>
      </dgm:t>
    </dgm:pt>
    <dgm:pt modelId="{80D19149-B6E5-4E51-9340-767C69795D30}" type="parTrans" cxnId="{A049F72F-F041-4A1E-80B7-1132C63CD554}">
      <dgm:prSet/>
      <dgm:spPr/>
      <dgm:t>
        <a:bodyPr/>
        <a:lstStyle/>
        <a:p>
          <a:endParaRPr lang="en-US"/>
        </a:p>
      </dgm:t>
    </dgm:pt>
    <dgm:pt modelId="{2D65345E-0534-4AAE-8625-744994BC317C}" type="sibTrans" cxnId="{A049F72F-F041-4A1E-80B7-1132C63CD554}">
      <dgm:prSet/>
      <dgm:spPr/>
      <dgm:t>
        <a:bodyPr/>
        <a:lstStyle/>
        <a:p>
          <a:endParaRPr lang="en-US"/>
        </a:p>
      </dgm:t>
    </dgm:pt>
    <dgm:pt modelId="{6D23D5A1-39F1-4E05-8994-FAAA7C08EB21}">
      <dgm:prSet phldrT="[Text]" custT="1"/>
      <dgm:spPr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000" b="1" dirty="0">
              <a:latin typeface="Calibri Light" panose="020F0302020204030204" pitchFamily="34" charset="0"/>
            </a:rPr>
            <a:t>Step 2: </a:t>
          </a:r>
        </a:p>
        <a:p>
          <a:r>
            <a:rPr lang="en-US" sz="2000" b="1" dirty="0">
              <a:latin typeface="Calibri Light" panose="020F0302020204030204" pitchFamily="34" charset="0"/>
            </a:rPr>
            <a:t>Select </a:t>
          </a:r>
          <a:r>
            <a:rPr lang="el-GR" sz="2000" b="1" dirty="0">
              <a:latin typeface="Calibri Light" panose="020F0302020204030204" pitchFamily="34" charset="0"/>
            </a:rPr>
            <a:t>α</a:t>
          </a:r>
          <a:endParaRPr lang="en-US" sz="2000" b="1" dirty="0"/>
        </a:p>
      </dgm:t>
    </dgm:pt>
    <dgm:pt modelId="{F378A2DB-61DC-4DD4-8ACD-56EBD4E13D1C}" type="parTrans" cxnId="{BCD57826-C9D4-429D-8FB6-4590102E2BFA}">
      <dgm:prSet/>
      <dgm:spPr/>
      <dgm:t>
        <a:bodyPr/>
        <a:lstStyle/>
        <a:p>
          <a:endParaRPr lang="en-US"/>
        </a:p>
      </dgm:t>
    </dgm:pt>
    <dgm:pt modelId="{4C71DD1F-74BA-45F4-B234-F6F38193FB94}" type="sibTrans" cxnId="{BCD57826-C9D4-429D-8FB6-4590102E2BFA}">
      <dgm:prSet/>
      <dgm:spPr/>
      <dgm:t>
        <a:bodyPr/>
        <a:lstStyle/>
        <a:p>
          <a:endParaRPr lang="en-US"/>
        </a:p>
      </dgm:t>
    </dgm:pt>
    <dgm:pt modelId="{35D8DCF3-820D-4D73-975F-F54D925B8F87}">
      <dgm:prSet phldrT="[Text]" custT="1"/>
      <dgm:spPr>
        <a:solidFill>
          <a:schemeClr val="accent1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The proportions θ of the topic distribution for the document w are determined by:  θ ∼ </a:t>
          </a:r>
          <a:r>
            <a:rPr lang="en-US" sz="20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Dirichlet</a:t>
          </a:r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(α).</a:t>
          </a:r>
          <a:endParaRPr lang="en-US" sz="2000" dirty="0"/>
        </a:p>
      </dgm:t>
    </dgm:pt>
    <dgm:pt modelId="{3285AD65-05C1-4381-BD9D-B779463765A4}" type="parTrans" cxnId="{54E8D106-2666-4F3B-BC38-BF9E48BF97E1}">
      <dgm:prSet/>
      <dgm:spPr/>
      <dgm:t>
        <a:bodyPr/>
        <a:lstStyle/>
        <a:p>
          <a:endParaRPr lang="en-US"/>
        </a:p>
      </dgm:t>
    </dgm:pt>
    <dgm:pt modelId="{D591DAAC-06E9-4ECF-AD8E-CC9CD5E2EFEF}" type="sibTrans" cxnId="{54E8D106-2666-4F3B-BC38-BF9E48BF97E1}">
      <dgm:prSet/>
      <dgm:spPr/>
      <dgm:t>
        <a:bodyPr/>
        <a:lstStyle/>
        <a:p>
          <a:endParaRPr lang="en-US"/>
        </a:p>
      </dgm:t>
    </dgm:pt>
    <dgm:pt modelId="{C63F470F-5671-47AE-B3A1-43FAB45BDC50}">
      <dgm:prSet phldrT="[Text]" custT="1"/>
      <dgm:spPr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000" b="1" dirty="0"/>
            <a:t>Step 3:</a:t>
          </a:r>
        </a:p>
        <a:p>
          <a:r>
            <a:rPr lang="en-US" sz="2000" b="1" dirty="0"/>
            <a:t>Iterate </a:t>
          </a:r>
        </a:p>
      </dgm:t>
    </dgm:pt>
    <dgm:pt modelId="{D9BC9A15-3761-4826-A2E4-C2C47D617607}" type="parTrans" cxnId="{053650A3-C1C3-40F7-903F-FF789625F80A}">
      <dgm:prSet/>
      <dgm:spPr/>
      <dgm:t>
        <a:bodyPr/>
        <a:lstStyle/>
        <a:p>
          <a:endParaRPr lang="en-US"/>
        </a:p>
      </dgm:t>
    </dgm:pt>
    <dgm:pt modelId="{FBE1673C-31C2-4C20-A7AB-1B595C12375E}" type="sibTrans" cxnId="{053650A3-C1C3-40F7-903F-FF789625F80A}">
      <dgm:prSet/>
      <dgm:spPr/>
      <dgm:t>
        <a:bodyPr/>
        <a:lstStyle/>
        <a:p>
          <a:endParaRPr lang="en-US"/>
        </a:p>
      </dgm:t>
    </dgm:pt>
    <dgm:pt modelId="{2A3A5B47-DB14-4CA1-A7A5-7BF68929B01C}">
      <dgm:prSet phldrT="[Text]" custT="1"/>
      <dgm:spPr>
        <a:solidFill>
          <a:schemeClr val="accent1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For each of the N words </a:t>
          </a:r>
          <a:r>
            <a:rPr lang="en-US" sz="20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wi</a:t>
          </a:r>
          <a:endParaRPr lang="en-US" sz="2000" dirty="0"/>
        </a:p>
      </dgm:t>
    </dgm:pt>
    <dgm:pt modelId="{8A3CA243-66B4-419F-B17B-2D4B0DC0C25C}" type="parTrans" cxnId="{236FD796-5FCA-4E2C-88FB-F25DB40FE212}">
      <dgm:prSet/>
      <dgm:spPr/>
      <dgm:t>
        <a:bodyPr/>
        <a:lstStyle/>
        <a:p>
          <a:endParaRPr lang="en-US"/>
        </a:p>
      </dgm:t>
    </dgm:pt>
    <dgm:pt modelId="{94CC201C-1452-4BC9-8635-CAC605A27263}" type="sibTrans" cxnId="{236FD796-5FCA-4E2C-88FB-F25DB40FE212}">
      <dgm:prSet/>
      <dgm:spPr/>
      <dgm:t>
        <a:bodyPr/>
        <a:lstStyle/>
        <a:p>
          <a:endParaRPr lang="en-US"/>
        </a:p>
      </dgm:t>
    </dgm:pt>
    <dgm:pt modelId="{9F5B7B0F-E2AE-42F1-9C29-1EE092BC191B}">
      <dgm:prSet custT="1"/>
      <dgm:spPr>
        <a:solidFill>
          <a:schemeClr val="accent1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(a) Choose a topic </a:t>
          </a:r>
          <a:r>
            <a:rPr lang="en-US" sz="20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zi</a:t>
          </a:r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∼ Multinomial(θ).</a:t>
          </a:r>
        </a:p>
      </dgm:t>
    </dgm:pt>
    <dgm:pt modelId="{B3CD7311-900F-40BA-A7F2-B2CC8D43F048}" type="parTrans" cxnId="{8DFBDBBF-EEB8-4E35-A127-FCDC2FAAD75C}">
      <dgm:prSet/>
      <dgm:spPr/>
      <dgm:t>
        <a:bodyPr/>
        <a:lstStyle/>
        <a:p>
          <a:endParaRPr lang="en-US"/>
        </a:p>
      </dgm:t>
    </dgm:pt>
    <dgm:pt modelId="{F73C55B2-5929-4DBD-97BC-4C219C12C9CF}" type="sibTrans" cxnId="{8DFBDBBF-EEB8-4E35-A127-FCDC2FAAD75C}">
      <dgm:prSet/>
      <dgm:spPr/>
      <dgm:t>
        <a:bodyPr/>
        <a:lstStyle/>
        <a:p>
          <a:endParaRPr lang="en-US"/>
        </a:p>
      </dgm:t>
    </dgm:pt>
    <dgm:pt modelId="{26E96048-2483-4A80-9245-879F3A8DA393}">
      <dgm:prSet custT="1"/>
      <dgm:spPr>
        <a:solidFill>
          <a:schemeClr val="accent1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(b) Choose a word </a:t>
          </a:r>
          <a:r>
            <a:rPr lang="en-US" sz="20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wi</a:t>
          </a:r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from a multinomial probability distribution       	conditioned on the topic</a:t>
          </a:r>
        </a:p>
      </dgm:t>
    </dgm:pt>
    <dgm:pt modelId="{792A37B7-3F8C-431F-9AFE-334A6A22B9B9}" type="parTrans" cxnId="{5E7A3A70-BEA2-40F8-B45D-915070FB6F13}">
      <dgm:prSet/>
      <dgm:spPr/>
      <dgm:t>
        <a:bodyPr/>
        <a:lstStyle/>
        <a:p>
          <a:endParaRPr lang="en-US"/>
        </a:p>
      </dgm:t>
    </dgm:pt>
    <dgm:pt modelId="{F0F56FD6-9BA7-4B9E-9370-C39B19C00EE2}" type="sibTrans" cxnId="{5E7A3A70-BEA2-40F8-B45D-915070FB6F13}">
      <dgm:prSet/>
      <dgm:spPr/>
      <dgm:t>
        <a:bodyPr/>
        <a:lstStyle/>
        <a:p>
          <a:endParaRPr lang="en-US"/>
        </a:p>
      </dgm:t>
    </dgm:pt>
    <dgm:pt modelId="{A191FFA5-6EEA-47C1-B44C-FC11140DB7C0}">
      <dgm:prSet custT="1"/>
      <dgm:spPr>
        <a:solidFill>
          <a:schemeClr val="accent1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0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zi</a:t>
          </a:r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: p(</a:t>
          </a:r>
          <a:r>
            <a:rPr lang="en-US" sz="20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wi|zi</a:t>
          </a:r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, β).</a:t>
          </a:r>
        </a:p>
      </dgm:t>
    </dgm:pt>
    <dgm:pt modelId="{988752F5-9152-4EAE-9324-BF14EA62F5CB}" type="parTrans" cxnId="{161CE510-CE67-4BE1-A486-2809876A1AE4}">
      <dgm:prSet/>
      <dgm:spPr/>
      <dgm:t>
        <a:bodyPr/>
        <a:lstStyle/>
        <a:p>
          <a:endParaRPr lang="en-US"/>
        </a:p>
      </dgm:t>
    </dgm:pt>
    <dgm:pt modelId="{AA579DB6-30E3-43D7-BBBA-2B421A3A76A0}" type="sibTrans" cxnId="{161CE510-CE67-4BE1-A486-2809876A1AE4}">
      <dgm:prSet/>
      <dgm:spPr/>
      <dgm:t>
        <a:bodyPr/>
        <a:lstStyle/>
        <a:p>
          <a:endParaRPr lang="en-US"/>
        </a:p>
      </dgm:t>
    </dgm:pt>
    <dgm:pt modelId="{A1A37BB7-ED79-42B8-A219-62ADEFDB1825}" type="pres">
      <dgm:prSet presAssocID="{0825B567-924B-4F81-8942-25641A8F7EA6}" presName="rootnode" presStyleCnt="0">
        <dgm:presLayoutVars>
          <dgm:chMax/>
          <dgm:chPref/>
          <dgm:dir/>
          <dgm:animLvl val="lvl"/>
        </dgm:presLayoutVars>
      </dgm:prSet>
      <dgm:spPr/>
    </dgm:pt>
    <dgm:pt modelId="{947BD278-0D2C-4809-8A80-A53FD244CB8B}" type="pres">
      <dgm:prSet presAssocID="{685CEE03-24F7-49D7-A9A1-70590871BEC0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5AC5329-ABDB-439D-A19F-F3E8F0EB38CF}" type="pres">
      <dgm:prSet presAssocID="{685CEE03-24F7-49D7-A9A1-70590871BEC0}" presName="bentUpArrow1" presStyleLbl="alignImgPlace1" presStyleIdx="0" presStyleCnt="2" custScaleX="55194" custScaleY="80270" custLinFactNeighborX="-22169" custLinFactNeighborY="-29413"/>
      <dgm:spPr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gm:spPr>
    </dgm:pt>
    <dgm:pt modelId="{F6BF5F2F-19CD-4A0A-B163-3E3EEAE4C322}" type="pres">
      <dgm:prSet presAssocID="{685CEE03-24F7-49D7-A9A1-70590871BEC0}" presName="ParentText" presStyleLbl="node1" presStyleIdx="0" presStyleCnt="3" custScaleX="81495" custScaleY="56549">
        <dgm:presLayoutVars>
          <dgm:chMax val="1"/>
          <dgm:chPref val="1"/>
          <dgm:bulletEnabled val="1"/>
        </dgm:presLayoutVars>
      </dgm:prSet>
      <dgm:spPr/>
    </dgm:pt>
    <dgm:pt modelId="{1CD93AEC-E202-4AA1-BA23-E3D435172362}" type="pres">
      <dgm:prSet presAssocID="{685CEE03-24F7-49D7-A9A1-70590871BEC0}" presName="ChildText" presStyleLbl="revTx" presStyleIdx="0" presStyleCnt="3" custScaleX="417953" custScaleY="67082" custLinFactX="54283" custLinFactNeighborX="100000" custLinFactNeighborY="1250">
        <dgm:presLayoutVars>
          <dgm:chMax val="0"/>
          <dgm:chPref val="0"/>
          <dgm:bulletEnabled val="1"/>
        </dgm:presLayoutVars>
      </dgm:prSet>
      <dgm:spPr/>
    </dgm:pt>
    <dgm:pt modelId="{0ACFDD36-8009-4A33-80C3-71755746A3E2}" type="pres">
      <dgm:prSet presAssocID="{7493BAEA-B572-466C-955E-A77D2E301D50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B2D8468B-CA2B-4B66-97DC-AA117543430F}" type="pres">
      <dgm:prSet presAssocID="{6D23D5A1-39F1-4E05-8994-FAAA7C08EB21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D4D3319-16C1-4582-ADE7-F850FFBE3499}" type="pres">
      <dgm:prSet presAssocID="{6D23D5A1-39F1-4E05-8994-FAAA7C08EB21}" presName="bentUpArrow1" presStyleLbl="alignImgPlace1" presStyleIdx="1" presStyleCnt="2" custScaleX="54234" custScaleY="78996" custLinFactX="-56636" custLinFactNeighborX="-100000" custLinFactNeighborY="-11817"/>
      <dgm:spPr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gm:spPr>
    </dgm:pt>
    <dgm:pt modelId="{F7ABD0D7-9BE9-435A-A1CE-316F62C53D34}" type="pres">
      <dgm:prSet presAssocID="{6D23D5A1-39F1-4E05-8994-FAAA7C08EB21}" presName="ParentText" presStyleLbl="node1" presStyleIdx="1" presStyleCnt="3" custScaleX="89800" custScaleY="65916" custLinFactNeighborX="-87500" custLinFactNeighborY="8276">
        <dgm:presLayoutVars>
          <dgm:chMax val="1"/>
          <dgm:chPref val="1"/>
          <dgm:bulletEnabled val="1"/>
        </dgm:presLayoutVars>
      </dgm:prSet>
      <dgm:spPr/>
    </dgm:pt>
    <dgm:pt modelId="{82BBAD7B-F0C4-47E4-A1A7-C6D93A8D0C8C}" type="pres">
      <dgm:prSet presAssocID="{6D23D5A1-39F1-4E05-8994-FAAA7C08EB21}" presName="ChildText" presStyleLbl="revTx" presStyleIdx="1" presStyleCnt="3" custScaleX="423963" custScaleY="75174" custLinFactNeighborX="46836" custLinFactNeighborY="11897">
        <dgm:presLayoutVars>
          <dgm:chMax val="0"/>
          <dgm:chPref val="0"/>
          <dgm:bulletEnabled val="1"/>
        </dgm:presLayoutVars>
      </dgm:prSet>
      <dgm:spPr/>
    </dgm:pt>
    <dgm:pt modelId="{17510739-1D8E-4E66-9CCD-A9D943157110}" type="pres">
      <dgm:prSet presAssocID="{4C71DD1F-74BA-45F4-B234-F6F38193FB94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2D18CA9F-FCE2-43D8-BF26-2744D9F5B967}" type="pres">
      <dgm:prSet presAssocID="{C63F470F-5671-47AE-B3A1-43FAB45BDC50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EE23944-86ED-47CD-8AE0-23506304815A}" type="pres">
      <dgm:prSet presAssocID="{C63F470F-5671-47AE-B3A1-43FAB45BDC50}" presName="ParentText" presStyleLbl="node1" presStyleIdx="2" presStyleCnt="3" custScaleX="86705" custScaleY="62405" custLinFactX="-100000" custLinFactNeighborX="-123835" custLinFactNeighborY="-10133">
        <dgm:presLayoutVars>
          <dgm:chMax val="1"/>
          <dgm:chPref val="1"/>
          <dgm:bulletEnabled val="1"/>
        </dgm:presLayoutVars>
      </dgm:prSet>
      <dgm:spPr/>
    </dgm:pt>
    <dgm:pt modelId="{4738487C-810D-4333-8ADA-BC6DEF10B7E3}" type="pres">
      <dgm:prSet presAssocID="{C63F470F-5671-47AE-B3A1-43FAB45BDC50}" presName="FinalChildText" presStyleLbl="revTx" presStyleIdx="2" presStyleCnt="3" custScaleX="510766" custScaleY="171790" custLinFactX="-1414" custLinFactNeighborX="-100000" custLinFactNeighborY="23371">
        <dgm:presLayoutVars>
          <dgm:chMax val="0"/>
          <dgm:chPref val="0"/>
          <dgm:bulletEnabled val="1"/>
        </dgm:presLayoutVars>
      </dgm:prSet>
      <dgm:spPr/>
    </dgm:pt>
  </dgm:ptLst>
  <dgm:cxnLst>
    <dgm:cxn modelId="{07FFA082-DBAF-447A-892C-2DF422D72A1E}" type="presOf" srcId="{A191FFA5-6EEA-47C1-B44C-FC11140DB7C0}" destId="{4738487C-810D-4333-8ADA-BC6DEF10B7E3}" srcOrd="0" destOrd="3" presId="urn:microsoft.com/office/officeart/2005/8/layout/StepDownProcess"/>
    <dgm:cxn modelId="{695784F6-8F7B-4A94-AA4F-F2ECA4131ACA}" type="presOf" srcId="{2A3A5B47-DB14-4CA1-A7A5-7BF68929B01C}" destId="{4738487C-810D-4333-8ADA-BC6DEF10B7E3}" srcOrd="0" destOrd="0" presId="urn:microsoft.com/office/officeart/2005/8/layout/StepDownProcess"/>
    <dgm:cxn modelId="{BCD57826-C9D4-429D-8FB6-4590102E2BFA}" srcId="{0825B567-924B-4F81-8942-25641A8F7EA6}" destId="{6D23D5A1-39F1-4E05-8994-FAAA7C08EB21}" srcOrd="1" destOrd="0" parTransId="{F378A2DB-61DC-4DD4-8ACD-56EBD4E13D1C}" sibTransId="{4C71DD1F-74BA-45F4-B234-F6F38193FB94}"/>
    <dgm:cxn modelId="{053650A3-C1C3-40F7-903F-FF789625F80A}" srcId="{0825B567-924B-4F81-8942-25641A8F7EA6}" destId="{C63F470F-5671-47AE-B3A1-43FAB45BDC50}" srcOrd="2" destOrd="0" parTransId="{D9BC9A15-3761-4826-A2E4-C2C47D617607}" sibTransId="{FBE1673C-31C2-4C20-A7AB-1B595C12375E}"/>
    <dgm:cxn modelId="{161CE510-CE67-4BE1-A486-2809876A1AE4}" srcId="{2A3A5B47-DB14-4CA1-A7A5-7BF68929B01C}" destId="{A191FFA5-6EEA-47C1-B44C-FC11140DB7C0}" srcOrd="2" destOrd="0" parTransId="{988752F5-9152-4EAE-9324-BF14EA62F5CB}" sibTransId="{AA579DB6-30E3-43D7-BBBA-2B421A3A76A0}"/>
    <dgm:cxn modelId="{F261397C-06C7-46BF-B66E-0B5B5DD21BFC}" type="presOf" srcId="{6D23D5A1-39F1-4E05-8994-FAAA7C08EB21}" destId="{F7ABD0D7-9BE9-435A-A1CE-316F62C53D34}" srcOrd="0" destOrd="0" presId="urn:microsoft.com/office/officeart/2005/8/layout/StepDownProcess"/>
    <dgm:cxn modelId="{236FD796-5FCA-4E2C-88FB-F25DB40FE212}" srcId="{C63F470F-5671-47AE-B3A1-43FAB45BDC50}" destId="{2A3A5B47-DB14-4CA1-A7A5-7BF68929B01C}" srcOrd="0" destOrd="0" parTransId="{8A3CA243-66B4-419F-B17B-2D4B0DC0C25C}" sibTransId="{94CC201C-1452-4BC9-8635-CAC605A27263}"/>
    <dgm:cxn modelId="{54E8D106-2666-4F3B-BC38-BF9E48BF97E1}" srcId="{6D23D5A1-39F1-4E05-8994-FAAA7C08EB21}" destId="{35D8DCF3-820D-4D73-975F-F54D925B8F87}" srcOrd="0" destOrd="0" parTransId="{3285AD65-05C1-4381-BD9D-B779463765A4}" sibTransId="{D591DAAC-06E9-4ECF-AD8E-CC9CD5E2EFEF}"/>
    <dgm:cxn modelId="{8DFBDBBF-EEB8-4E35-A127-FCDC2FAAD75C}" srcId="{2A3A5B47-DB14-4CA1-A7A5-7BF68929B01C}" destId="{9F5B7B0F-E2AE-42F1-9C29-1EE092BC191B}" srcOrd="0" destOrd="0" parTransId="{B3CD7311-900F-40BA-A7F2-B2CC8D43F048}" sibTransId="{F73C55B2-5929-4DBD-97BC-4C219C12C9CF}"/>
    <dgm:cxn modelId="{6F0A257A-A9BC-4F1A-93F5-B67A232B99B9}" type="presOf" srcId="{26E96048-2483-4A80-9245-879F3A8DA393}" destId="{4738487C-810D-4333-8ADA-BC6DEF10B7E3}" srcOrd="0" destOrd="2" presId="urn:microsoft.com/office/officeart/2005/8/layout/StepDownProcess"/>
    <dgm:cxn modelId="{76DBFA72-C679-459F-BB69-425F9AA83CA8}" type="presOf" srcId="{0825B567-924B-4F81-8942-25641A8F7EA6}" destId="{A1A37BB7-ED79-42B8-A219-62ADEFDB1825}" srcOrd="0" destOrd="0" presId="urn:microsoft.com/office/officeart/2005/8/layout/StepDownProcess"/>
    <dgm:cxn modelId="{A6137632-FF13-4FAB-AA5C-53169075C591}" type="presOf" srcId="{35D8DCF3-820D-4D73-975F-F54D925B8F87}" destId="{82BBAD7B-F0C4-47E4-A1A7-C6D93A8D0C8C}" srcOrd="0" destOrd="0" presId="urn:microsoft.com/office/officeart/2005/8/layout/StepDownProcess"/>
    <dgm:cxn modelId="{84B34C2C-ED91-4024-9B0D-DE4582FEF13B}" type="presOf" srcId="{1C0507B6-57BE-4AA0-BC53-6108D514D44D}" destId="{1CD93AEC-E202-4AA1-BA23-E3D435172362}" srcOrd="0" destOrd="0" presId="urn:microsoft.com/office/officeart/2005/8/layout/StepDownProcess"/>
    <dgm:cxn modelId="{A049F72F-F041-4A1E-80B7-1132C63CD554}" srcId="{685CEE03-24F7-49D7-A9A1-70590871BEC0}" destId="{1C0507B6-57BE-4AA0-BC53-6108D514D44D}" srcOrd="0" destOrd="0" parTransId="{80D19149-B6E5-4E51-9340-767C69795D30}" sibTransId="{2D65345E-0534-4AAE-8625-744994BC317C}"/>
    <dgm:cxn modelId="{CB29C475-C4CD-49FC-96CE-2720D8FF5D33}" srcId="{0825B567-924B-4F81-8942-25641A8F7EA6}" destId="{685CEE03-24F7-49D7-A9A1-70590871BEC0}" srcOrd="0" destOrd="0" parTransId="{4C583A30-914C-403B-A924-014B94C65E7E}" sibTransId="{7493BAEA-B572-466C-955E-A77D2E301D50}"/>
    <dgm:cxn modelId="{5E7A3A70-BEA2-40F8-B45D-915070FB6F13}" srcId="{2A3A5B47-DB14-4CA1-A7A5-7BF68929B01C}" destId="{26E96048-2483-4A80-9245-879F3A8DA393}" srcOrd="1" destOrd="0" parTransId="{792A37B7-3F8C-431F-9AFE-334A6A22B9B9}" sibTransId="{F0F56FD6-9BA7-4B9E-9370-C39B19C00EE2}"/>
    <dgm:cxn modelId="{1E3734A0-BC1A-4EC0-AB77-4B620860E4C6}" type="presOf" srcId="{685CEE03-24F7-49D7-A9A1-70590871BEC0}" destId="{F6BF5F2F-19CD-4A0A-B163-3E3EEAE4C322}" srcOrd="0" destOrd="0" presId="urn:microsoft.com/office/officeart/2005/8/layout/StepDownProcess"/>
    <dgm:cxn modelId="{2950812E-C65F-4F35-B20E-00D26B2685B7}" type="presOf" srcId="{C63F470F-5671-47AE-B3A1-43FAB45BDC50}" destId="{7EE23944-86ED-47CD-8AE0-23506304815A}" srcOrd="0" destOrd="0" presId="urn:microsoft.com/office/officeart/2005/8/layout/StepDownProcess"/>
    <dgm:cxn modelId="{1C1E9B99-71D2-40A2-8196-D85B4EA03CDC}" type="presOf" srcId="{9F5B7B0F-E2AE-42F1-9C29-1EE092BC191B}" destId="{4738487C-810D-4333-8ADA-BC6DEF10B7E3}" srcOrd="0" destOrd="1" presId="urn:microsoft.com/office/officeart/2005/8/layout/StepDownProcess"/>
    <dgm:cxn modelId="{C690E9E8-805C-4723-9F5D-9C2C646612D8}" type="presParOf" srcId="{A1A37BB7-ED79-42B8-A219-62ADEFDB1825}" destId="{947BD278-0D2C-4809-8A80-A53FD244CB8B}" srcOrd="0" destOrd="0" presId="urn:microsoft.com/office/officeart/2005/8/layout/StepDownProcess"/>
    <dgm:cxn modelId="{E8BDE4AA-2FBA-487A-B716-E6624A4EAF54}" type="presParOf" srcId="{947BD278-0D2C-4809-8A80-A53FD244CB8B}" destId="{85AC5329-ABDB-439D-A19F-F3E8F0EB38CF}" srcOrd="0" destOrd="0" presId="urn:microsoft.com/office/officeart/2005/8/layout/StepDownProcess"/>
    <dgm:cxn modelId="{ABA92A3D-4F02-4BB6-BF68-1BFCA6F58E4C}" type="presParOf" srcId="{947BD278-0D2C-4809-8A80-A53FD244CB8B}" destId="{F6BF5F2F-19CD-4A0A-B163-3E3EEAE4C322}" srcOrd="1" destOrd="0" presId="urn:microsoft.com/office/officeart/2005/8/layout/StepDownProcess"/>
    <dgm:cxn modelId="{9E6051E6-A989-4A1C-BE00-7464ED2713CD}" type="presParOf" srcId="{947BD278-0D2C-4809-8A80-A53FD244CB8B}" destId="{1CD93AEC-E202-4AA1-BA23-E3D435172362}" srcOrd="2" destOrd="0" presId="urn:microsoft.com/office/officeart/2005/8/layout/StepDownProcess"/>
    <dgm:cxn modelId="{5DDE7D5B-9AC7-446A-BF53-16FB71305F2C}" type="presParOf" srcId="{A1A37BB7-ED79-42B8-A219-62ADEFDB1825}" destId="{0ACFDD36-8009-4A33-80C3-71755746A3E2}" srcOrd="1" destOrd="0" presId="urn:microsoft.com/office/officeart/2005/8/layout/StepDownProcess"/>
    <dgm:cxn modelId="{34821CB9-697A-44E3-9393-4B7DEA0075A1}" type="presParOf" srcId="{A1A37BB7-ED79-42B8-A219-62ADEFDB1825}" destId="{B2D8468B-CA2B-4B66-97DC-AA117543430F}" srcOrd="2" destOrd="0" presId="urn:microsoft.com/office/officeart/2005/8/layout/StepDownProcess"/>
    <dgm:cxn modelId="{5DFAB2C0-DF4E-4BFC-BF0F-E47454056BF5}" type="presParOf" srcId="{B2D8468B-CA2B-4B66-97DC-AA117543430F}" destId="{AD4D3319-16C1-4582-ADE7-F850FFBE3499}" srcOrd="0" destOrd="0" presId="urn:microsoft.com/office/officeart/2005/8/layout/StepDownProcess"/>
    <dgm:cxn modelId="{DC395486-3A66-4E56-8D94-B186738F73B4}" type="presParOf" srcId="{B2D8468B-CA2B-4B66-97DC-AA117543430F}" destId="{F7ABD0D7-9BE9-435A-A1CE-316F62C53D34}" srcOrd="1" destOrd="0" presId="urn:microsoft.com/office/officeart/2005/8/layout/StepDownProcess"/>
    <dgm:cxn modelId="{C1D04135-0866-4736-AE8F-45B8D4BC05BD}" type="presParOf" srcId="{B2D8468B-CA2B-4B66-97DC-AA117543430F}" destId="{82BBAD7B-F0C4-47E4-A1A7-C6D93A8D0C8C}" srcOrd="2" destOrd="0" presId="urn:microsoft.com/office/officeart/2005/8/layout/StepDownProcess"/>
    <dgm:cxn modelId="{E694BE19-E402-4306-B2D5-2CF9DAC172B4}" type="presParOf" srcId="{A1A37BB7-ED79-42B8-A219-62ADEFDB1825}" destId="{17510739-1D8E-4E66-9CCD-A9D943157110}" srcOrd="3" destOrd="0" presId="urn:microsoft.com/office/officeart/2005/8/layout/StepDownProcess"/>
    <dgm:cxn modelId="{988EC987-D175-4B5C-8D8A-E8D3AB3BC3A3}" type="presParOf" srcId="{A1A37BB7-ED79-42B8-A219-62ADEFDB1825}" destId="{2D18CA9F-FCE2-43D8-BF26-2744D9F5B967}" srcOrd="4" destOrd="0" presId="urn:microsoft.com/office/officeart/2005/8/layout/StepDownProcess"/>
    <dgm:cxn modelId="{EDC0C66D-9ADD-401A-83B6-74EE3AB72D03}" type="presParOf" srcId="{2D18CA9F-FCE2-43D8-BF26-2744D9F5B967}" destId="{7EE23944-86ED-47CD-8AE0-23506304815A}" srcOrd="0" destOrd="0" presId="urn:microsoft.com/office/officeart/2005/8/layout/StepDownProcess"/>
    <dgm:cxn modelId="{B0C233B0-7F82-4E19-9FB2-1215F12713EE}" type="presParOf" srcId="{2D18CA9F-FCE2-43D8-BF26-2744D9F5B967}" destId="{4738487C-810D-4333-8ADA-BC6DEF10B7E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9CCE4B-9CAB-4E01-BC4E-BE5508E8B168}" type="doc">
      <dgm:prSet loTypeId="urn:microsoft.com/office/officeart/2009/3/layout/StepUpProcess" loCatId="process" qsTypeId="urn:microsoft.com/office/officeart/2005/8/quickstyle/simple5" qsCatId="simple" csTypeId="urn:microsoft.com/office/officeart/2005/8/colors/accent5_5" csCatId="accent5" phldr="1"/>
      <dgm:spPr/>
    </dgm:pt>
    <dgm:pt modelId="{8AF95600-29BA-4D7A-B5A1-6259859E895F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Project Objective and Framework Discussion</a:t>
          </a:r>
        </a:p>
      </dgm:t>
    </dgm:pt>
    <dgm:pt modelId="{90D0A944-3A96-42EA-8488-F034B533CFB5}" type="parTrans" cxnId="{C4C57B3B-23B9-47FC-94CC-AA134E2A2453}">
      <dgm:prSet/>
      <dgm:spPr/>
      <dgm:t>
        <a:bodyPr/>
        <a:lstStyle/>
        <a:p>
          <a:endParaRPr lang="en-US"/>
        </a:p>
      </dgm:t>
    </dgm:pt>
    <dgm:pt modelId="{7D366BE2-5790-4B19-9D9D-95AFFFD0824A}" type="sibTrans" cxnId="{C4C57B3B-23B9-47FC-94CC-AA134E2A2453}">
      <dgm:prSet/>
      <dgm:spPr/>
      <dgm:t>
        <a:bodyPr/>
        <a:lstStyle/>
        <a:p>
          <a:endParaRPr lang="en-US"/>
        </a:p>
      </dgm:t>
    </dgm:pt>
    <dgm:pt modelId="{F7B76A0F-441E-40EA-A6C0-149C083D8A5E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MISQ Journal - Data Fetch</a:t>
          </a:r>
        </a:p>
      </dgm:t>
    </dgm:pt>
    <dgm:pt modelId="{0BA45A03-1680-45A7-8F3A-242066B40506}" type="parTrans" cxnId="{B1261E8F-363B-4469-B7BA-6D03AB615231}">
      <dgm:prSet/>
      <dgm:spPr/>
      <dgm:t>
        <a:bodyPr/>
        <a:lstStyle/>
        <a:p>
          <a:endParaRPr lang="en-US"/>
        </a:p>
      </dgm:t>
    </dgm:pt>
    <dgm:pt modelId="{EE1A2D9B-79E1-45C7-9B46-446FCAD3A6AA}" type="sibTrans" cxnId="{B1261E8F-363B-4469-B7BA-6D03AB615231}">
      <dgm:prSet/>
      <dgm:spPr/>
      <dgm:t>
        <a:bodyPr/>
        <a:lstStyle/>
        <a:p>
          <a:endParaRPr lang="en-US"/>
        </a:p>
      </dgm:t>
    </dgm:pt>
    <dgm:pt modelId="{DF58D132-8095-4782-8790-E798099AC511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Python Script to create Metadata and Other tables</a:t>
          </a:r>
        </a:p>
      </dgm:t>
    </dgm:pt>
    <dgm:pt modelId="{A20C35BA-C519-4B8F-8D29-E06A80A70623}" type="parTrans" cxnId="{4E179A1B-6857-472A-A61C-8ED4A4DDB8F0}">
      <dgm:prSet/>
      <dgm:spPr/>
      <dgm:t>
        <a:bodyPr/>
        <a:lstStyle/>
        <a:p>
          <a:endParaRPr lang="en-US"/>
        </a:p>
      </dgm:t>
    </dgm:pt>
    <dgm:pt modelId="{7990EC60-937E-422B-8156-8C15D44ECE08}" type="sibTrans" cxnId="{4E179A1B-6857-472A-A61C-8ED4A4DDB8F0}">
      <dgm:prSet/>
      <dgm:spPr/>
      <dgm:t>
        <a:bodyPr/>
        <a:lstStyle/>
        <a:p>
          <a:endParaRPr lang="en-US"/>
        </a:p>
      </dgm:t>
    </dgm:pt>
    <dgm:pt modelId="{B604810C-E122-4874-A35F-6071260C1204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Final Results</a:t>
          </a:r>
        </a:p>
      </dgm:t>
    </dgm:pt>
    <dgm:pt modelId="{0EEE9532-677A-4A59-95E1-CBA803D9BE53}" type="parTrans" cxnId="{D425D510-4DC9-4FFC-AC85-6DC3596A4D8A}">
      <dgm:prSet/>
      <dgm:spPr/>
      <dgm:t>
        <a:bodyPr/>
        <a:lstStyle/>
        <a:p>
          <a:endParaRPr lang="en-US"/>
        </a:p>
      </dgm:t>
    </dgm:pt>
    <dgm:pt modelId="{AA6C5AA2-B30C-4DAF-972C-4F4E3ADD0AB8}" type="sibTrans" cxnId="{D425D510-4DC9-4FFC-AC85-6DC3596A4D8A}">
      <dgm:prSet/>
      <dgm:spPr/>
      <dgm:t>
        <a:bodyPr/>
        <a:lstStyle/>
        <a:p>
          <a:endParaRPr lang="en-US"/>
        </a:p>
      </dgm:t>
    </dgm:pt>
    <dgm:pt modelId="{6993A20D-5C56-40A9-9B14-CA100BC48BA6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 code for Word Clouds and Keywords Trend Analysis</a:t>
          </a:r>
        </a:p>
      </dgm:t>
    </dgm:pt>
    <dgm:pt modelId="{E0986325-C495-42F6-8223-F616137A67DD}" type="parTrans" cxnId="{81AA34DE-DD9D-4279-8E4E-196CC6200A1B}">
      <dgm:prSet/>
      <dgm:spPr/>
      <dgm:t>
        <a:bodyPr/>
        <a:lstStyle/>
        <a:p>
          <a:endParaRPr lang="en-US"/>
        </a:p>
      </dgm:t>
    </dgm:pt>
    <dgm:pt modelId="{A30A0B38-EB52-4799-9D7A-B9E359BC575D}" type="sibTrans" cxnId="{81AA34DE-DD9D-4279-8E4E-196CC6200A1B}">
      <dgm:prSet/>
      <dgm:spPr/>
      <dgm:t>
        <a:bodyPr/>
        <a:lstStyle/>
        <a:p>
          <a:endParaRPr lang="en-US"/>
        </a:p>
      </dgm:t>
    </dgm:pt>
    <dgm:pt modelId="{B89D9B01-553B-4091-9C15-4F016ABB46AC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Topic Modeling  -</a:t>
          </a:r>
        </a:p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 code, results and Presentation </a:t>
          </a:r>
        </a:p>
      </dgm:t>
    </dgm:pt>
    <dgm:pt modelId="{FA5DF3A8-A7A2-4FF4-8147-C551A5DEA18A}" type="parTrans" cxnId="{34575EE2-D9D5-498C-BF4B-742A0574F25D}">
      <dgm:prSet/>
      <dgm:spPr/>
      <dgm:t>
        <a:bodyPr/>
        <a:lstStyle/>
        <a:p>
          <a:endParaRPr lang="en-US"/>
        </a:p>
      </dgm:t>
    </dgm:pt>
    <dgm:pt modelId="{F7E03384-63C2-415C-A805-C51ED133D867}" type="sibTrans" cxnId="{34575EE2-D9D5-498C-BF4B-742A0574F25D}">
      <dgm:prSet/>
      <dgm:spPr/>
      <dgm:t>
        <a:bodyPr/>
        <a:lstStyle/>
        <a:p>
          <a:endParaRPr lang="en-US"/>
        </a:p>
      </dgm:t>
    </dgm:pt>
    <dgm:pt modelId="{8302B0BE-C6A7-4F58-9900-4EFFF250B519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Topic Modeling - Trend Analysis and Presentation</a:t>
          </a:r>
        </a:p>
      </dgm:t>
    </dgm:pt>
    <dgm:pt modelId="{4F3EE7B6-2C3D-4518-81A6-11494A10158C}" type="parTrans" cxnId="{3FBBE906-F1FE-498C-9D34-02E19486D4CD}">
      <dgm:prSet/>
      <dgm:spPr/>
      <dgm:t>
        <a:bodyPr/>
        <a:lstStyle/>
        <a:p>
          <a:endParaRPr lang="en-US"/>
        </a:p>
      </dgm:t>
    </dgm:pt>
    <dgm:pt modelId="{595B36AA-3207-48D6-A2A0-C5944B2CFCA2}" type="sibTrans" cxnId="{3FBBE906-F1FE-498C-9D34-02E19486D4CD}">
      <dgm:prSet/>
      <dgm:spPr/>
      <dgm:t>
        <a:bodyPr/>
        <a:lstStyle/>
        <a:p>
          <a:endParaRPr lang="en-US"/>
        </a:p>
      </dgm:t>
    </dgm:pt>
    <dgm:pt modelId="{2874581E-9C21-4830-B480-F9D90A4BC49D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Python Script for Base Table Preparation for Analysis</a:t>
          </a:r>
        </a:p>
      </dgm:t>
    </dgm:pt>
    <dgm:pt modelId="{CC866E2D-F535-463B-8B58-B062C2736EFA}" type="sibTrans" cxnId="{512972AD-EE5A-45A1-A55E-48C7BF0174E8}">
      <dgm:prSet/>
      <dgm:spPr/>
      <dgm:t>
        <a:bodyPr/>
        <a:lstStyle/>
        <a:p>
          <a:endParaRPr lang="en-US"/>
        </a:p>
      </dgm:t>
    </dgm:pt>
    <dgm:pt modelId="{8DF32969-3337-4BF8-821A-5308C9619DCC}" type="parTrans" cxnId="{512972AD-EE5A-45A1-A55E-48C7BF0174E8}">
      <dgm:prSet/>
      <dgm:spPr/>
      <dgm:t>
        <a:bodyPr/>
        <a:lstStyle/>
        <a:p>
          <a:endParaRPr lang="en-US"/>
        </a:p>
      </dgm:t>
    </dgm:pt>
    <dgm:pt modelId="{AE5BA413-A41B-45D2-9B01-60426245F4E9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Topic Modeling -Multiple iterations &amp; Tableau</a:t>
          </a:r>
        </a:p>
      </dgm:t>
    </dgm:pt>
    <dgm:pt modelId="{1FE4E625-9977-4C02-B893-AF4D95BAEA03}" type="sibTrans" cxnId="{257694B1-DCAD-4F85-882A-4BE2E250C208}">
      <dgm:prSet/>
      <dgm:spPr/>
      <dgm:t>
        <a:bodyPr/>
        <a:lstStyle/>
        <a:p>
          <a:endParaRPr lang="en-US"/>
        </a:p>
      </dgm:t>
    </dgm:pt>
    <dgm:pt modelId="{E9BF77E1-645D-4740-AF27-977FBEF0A80F}" type="parTrans" cxnId="{257694B1-DCAD-4F85-882A-4BE2E250C208}">
      <dgm:prSet/>
      <dgm:spPr/>
      <dgm:t>
        <a:bodyPr/>
        <a:lstStyle/>
        <a:p>
          <a:endParaRPr lang="en-US"/>
        </a:p>
      </dgm:t>
    </dgm:pt>
    <dgm:pt modelId="{B3E49540-6F90-4E4B-B41E-16B4AF08B538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Academic Papers Descriptive Analysis - Code and Results</a:t>
          </a:r>
        </a:p>
      </dgm:t>
    </dgm:pt>
    <dgm:pt modelId="{D68B1172-AD2C-4EDA-AFB1-CDDD7F5860D6}" type="parTrans" cxnId="{A25276C1-A944-4418-8643-008A4E11951F}">
      <dgm:prSet/>
      <dgm:spPr/>
      <dgm:t>
        <a:bodyPr/>
        <a:lstStyle/>
        <a:p>
          <a:endParaRPr lang="en-US"/>
        </a:p>
      </dgm:t>
    </dgm:pt>
    <dgm:pt modelId="{D77AF0D3-DD4C-4602-BB99-50ED04894A94}" type="sibTrans" cxnId="{A25276C1-A944-4418-8643-008A4E11951F}">
      <dgm:prSet/>
      <dgm:spPr/>
      <dgm:t>
        <a:bodyPr/>
        <a:lstStyle/>
        <a:p>
          <a:endParaRPr lang="en-US"/>
        </a:p>
      </dgm:t>
    </dgm:pt>
    <dgm:pt modelId="{7623E0DE-DCF7-4A98-8942-FCB44A6C5422}" type="pres">
      <dgm:prSet presAssocID="{379CCE4B-9CAB-4E01-BC4E-BE5508E8B168}" presName="rootnode" presStyleCnt="0">
        <dgm:presLayoutVars>
          <dgm:chMax/>
          <dgm:chPref/>
          <dgm:dir/>
          <dgm:animLvl val="lvl"/>
        </dgm:presLayoutVars>
      </dgm:prSet>
      <dgm:spPr/>
    </dgm:pt>
    <dgm:pt modelId="{379EF099-4173-4CCA-BCB5-53177BDE133A}" type="pres">
      <dgm:prSet presAssocID="{8AF95600-29BA-4D7A-B5A1-6259859E895F}" presName="composite" presStyleCnt="0"/>
      <dgm:spPr/>
    </dgm:pt>
    <dgm:pt modelId="{CA5320C1-C864-4663-9DC3-F3D982B60D7F}" type="pres">
      <dgm:prSet presAssocID="{8AF95600-29BA-4D7A-B5A1-6259859E895F}" presName="LShape" presStyleLbl="alignNode1" presStyleIdx="0" presStyleCnt="19"/>
      <dgm:spPr/>
    </dgm:pt>
    <dgm:pt modelId="{5DC4B2E9-6110-4645-BAB3-02B896B9B136}" type="pres">
      <dgm:prSet presAssocID="{8AF95600-29BA-4D7A-B5A1-6259859E895F}" presName="ParentText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88E8697A-CF33-4DCA-828C-63B1E0DE48D9}" type="pres">
      <dgm:prSet presAssocID="{8AF95600-29BA-4D7A-B5A1-6259859E895F}" presName="Triangle" presStyleLbl="alignNode1" presStyleIdx="1" presStyleCnt="19"/>
      <dgm:spPr/>
    </dgm:pt>
    <dgm:pt modelId="{F7C33DF7-61AF-47DF-B005-DD7013A29E66}" type="pres">
      <dgm:prSet presAssocID="{7D366BE2-5790-4B19-9D9D-95AFFFD0824A}" presName="sibTrans" presStyleCnt="0"/>
      <dgm:spPr/>
    </dgm:pt>
    <dgm:pt modelId="{1904041C-FED4-4C8E-877A-2392E3282B5C}" type="pres">
      <dgm:prSet presAssocID="{7D366BE2-5790-4B19-9D9D-95AFFFD0824A}" presName="space" presStyleCnt="0"/>
      <dgm:spPr/>
    </dgm:pt>
    <dgm:pt modelId="{49C89D3A-77AC-4AF0-8D49-E91C75C4A632}" type="pres">
      <dgm:prSet presAssocID="{F7B76A0F-441E-40EA-A6C0-149C083D8A5E}" presName="composite" presStyleCnt="0"/>
      <dgm:spPr/>
    </dgm:pt>
    <dgm:pt modelId="{2716C50F-6ABA-4DE6-A933-105394A0BAB9}" type="pres">
      <dgm:prSet presAssocID="{F7B76A0F-441E-40EA-A6C0-149C083D8A5E}" presName="LShape" presStyleLbl="alignNode1" presStyleIdx="2" presStyleCnt="19"/>
      <dgm:spPr/>
    </dgm:pt>
    <dgm:pt modelId="{6746D0C4-20E1-4C33-A0A9-4B708F60C9E7}" type="pres">
      <dgm:prSet presAssocID="{F7B76A0F-441E-40EA-A6C0-149C083D8A5E}" presName="ParentText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A790AEF9-DC67-4DCF-95F3-8D819A8CA14A}" type="pres">
      <dgm:prSet presAssocID="{F7B76A0F-441E-40EA-A6C0-149C083D8A5E}" presName="Triangle" presStyleLbl="alignNode1" presStyleIdx="3" presStyleCnt="19"/>
      <dgm:spPr/>
    </dgm:pt>
    <dgm:pt modelId="{E568B5CA-6151-49C9-9C9D-3918F9DAA258}" type="pres">
      <dgm:prSet presAssocID="{EE1A2D9B-79E1-45C7-9B46-446FCAD3A6AA}" presName="sibTrans" presStyleCnt="0"/>
      <dgm:spPr/>
    </dgm:pt>
    <dgm:pt modelId="{C984BBB4-AEF8-4B82-AE59-BF3265A4F676}" type="pres">
      <dgm:prSet presAssocID="{EE1A2D9B-79E1-45C7-9B46-446FCAD3A6AA}" presName="space" presStyleCnt="0"/>
      <dgm:spPr/>
    </dgm:pt>
    <dgm:pt modelId="{4F0AC00F-4407-4FF8-B0C0-91823C036050}" type="pres">
      <dgm:prSet presAssocID="{DF58D132-8095-4782-8790-E798099AC511}" presName="composite" presStyleCnt="0"/>
      <dgm:spPr/>
    </dgm:pt>
    <dgm:pt modelId="{26E1F159-7D05-4DA4-B9FC-6DAC2DF4E632}" type="pres">
      <dgm:prSet presAssocID="{DF58D132-8095-4782-8790-E798099AC511}" presName="LShape" presStyleLbl="alignNode1" presStyleIdx="4" presStyleCnt="19"/>
      <dgm:spPr/>
    </dgm:pt>
    <dgm:pt modelId="{50F4B17D-9C48-468D-B64F-AC24530B21F7}" type="pres">
      <dgm:prSet presAssocID="{DF58D132-8095-4782-8790-E798099AC511}" presName="ParentText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EFEDD968-FB91-4F4F-B5AA-3EC603DE5D8B}" type="pres">
      <dgm:prSet presAssocID="{DF58D132-8095-4782-8790-E798099AC511}" presName="Triangle" presStyleLbl="alignNode1" presStyleIdx="5" presStyleCnt="19"/>
      <dgm:spPr/>
    </dgm:pt>
    <dgm:pt modelId="{B401ED1C-064E-49A1-8B2F-0F283920759F}" type="pres">
      <dgm:prSet presAssocID="{7990EC60-937E-422B-8156-8C15D44ECE08}" presName="sibTrans" presStyleCnt="0"/>
      <dgm:spPr/>
    </dgm:pt>
    <dgm:pt modelId="{0A109761-3730-44A9-ADD4-76AD28EB50BB}" type="pres">
      <dgm:prSet presAssocID="{7990EC60-937E-422B-8156-8C15D44ECE08}" presName="space" presStyleCnt="0"/>
      <dgm:spPr/>
    </dgm:pt>
    <dgm:pt modelId="{44987B59-82F3-4613-9C8A-4A7F117499D7}" type="pres">
      <dgm:prSet presAssocID="{2874581E-9C21-4830-B480-F9D90A4BC49D}" presName="composite" presStyleCnt="0"/>
      <dgm:spPr/>
    </dgm:pt>
    <dgm:pt modelId="{F0FF98F0-0844-4899-8A2B-9CD6C11215D5}" type="pres">
      <dgm:prSet presAssocID="{2874581E-9C21-4830-B480-F9D90A4BC49D}" presName="LShape" presStyleLbl="alignNode1" presStyleIdx="6" presStyleCnt="19"/>
      <dgm:spPr/>
    </dgm:pt>
    <dgm:pt modelId="{A62340F3-1113-467A-81E5-C96C614F41B4}" type="pres">
      <dgm:prSet presAssocID="{2874581E-9C21-4830-B480-F9D90A4BC49D}" presName="ParentText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B6B29A66-BD0A-4F69-A33B-245E6A80F0CE}" type="pres">
      <dgm:prSet presAssocID="{2874581E-9C21-4830-B480-F9D90A4BC49D}" presName="Triangle" presStyleLbl="alignNode1" presStyleIdx="7" presStyleCnt="19"/>
      <dgm:spPr/>
    </dgm:pt>
    <dgm:pt modelId="{7B14B867-0A30-40F6-9619-AF82E0B13115}" type="pres">
      <dgm:prSet presAssocID="{CC866E2D-F535-463B-8B58-B062C2736EFA}" presName="sibTrans" presStyleCnt="0"/>
      <dgm:spPr/>
    </dgm:pt>
    <dgm:pt modelId="{A77CA96A-C342-4F9A-89EC-5F4BEFE350E3}" type="pres">
      <dgm:prSet presAssocID="{CC866E2D-F535-463B-8B58-B062C2736EFA}" presName="space" presStyleCnt="0"/>
      <dgm:spPr/>
    </dgm:pt>
    <dgm:pt modelId="{EEC74635-E05C-4D52-91EB-096AEA416CA1}" type="pres">
      <dgm:prSet presAssocID="{6993A20D-5C56-40A9-9B14-CA100BC48BA6}" presName="composite" presStyleCnt="0"/>
      <dgm:spPr/>
    </dgm:pt>
    <dgm:pt modelId="{2F27D8AB-8083-436A-93DE-9BDA0D5C74EC}" type="pres">
      <dgm:prSet presAssocID="{6993A20D-5C56-40A9-9B14-CA100BC48BA6}" presName="LShape" presStyleLbl="alignNode1" presStyleIdx="8" presStyleCnt="19"/>
      <dgm:spPr/>
    </dgm:pt>
    <dgm:pt modelId="{8055E981-A65D-4147-AA27-7E3433F96F54}" type="pres">
      <dgm:prSet presAssocID="{6993A20D-5C56-40A9-9B14-CA100BC48BA6}" presName="ParentText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17B08111-5472-449D-861C-6C8EC6981CC1}" type="pres">
      <dgm:prSet presAssocID="{6993A20D-5C56-40A9-9B14-CA100BC48BA6}" presName="Triangle" presStyleLbl="alignNode1" presStyleIdx="9" presStyleCnt="19"/>
      <dgm:spPr/>
    </dgm:pt>
    <dgm:pt modelId="{BE5FED0A-1648-4664-9B99-6488C130B080}" type="pres">
      <dgm:prSet presAssocID="{A30A0B38-EB52-4799-9D7A-B9E359BC575D}" presName="sibTrans" presStyleCnt="0"/>
      <dgm:spPr/>
    </dgm:pt>
    <dgm:pt modelId="{E41A70C3-517B-429D-94D7-EBCD97D58E99}" type="pres">
      <dgm:prSet presAssocID="{A30A0B38-EB52-4799-9D7A-B9E359BC575D}" presName="space" presStyleCnt="0"/>
      <dgm:spPr/>
    </dgm:pt>
    <dgm:pt modelId="{5C524A34-8E6A-4C5D-991B-C6173DE27187}" type="pres">
      <dgm:prSet presAssocID="{B3E49540-6F90-4E4B-B41E-16B4AF08B538}" presName="composite" presStyleCnt="0"/>
      <dgm:spPr/>
    </dgm:pt>
    <dgm:pt modelId="{45918CC0-F4B8-4FA1-929A-533990D2B8EF}" type="pres">
      <dgm:prSet presAssocID="{B3E49540-6F90-4E4B-B41E-16B4AF08B538}" presName="LShape" presStyleLbl="alignNode1" presStyleIdx="10" presStyleCnt="19"/>
      <dgm:spPr/>
    </dgm:pt>
    <dgm:pt modelId="{DE5780D8-6EF2-4035-BDC4-01866A0DFD44}" type="pres">
      <dgm:prSet presAssocID="{B3E49540-6F90-4E4B-B41E-16B4AF08B538}" presName="ParentText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B04E8592-1CC8-459F-A341-B794FCDB700B}" type="pres">
      <dgm:prSet presAssocID="{B3E49540-6F90-4E4B-B41E-16B4AF08B538}" presName="Triangle" presStyleLbl="alignNode1" presStyleIdx="11" presStyleCnt="19"/>
      <dgm:spPr/>
    </dgm:pt>
    <dgm:pt modelId="{CE83B5F7-58D8-44C7-9FBE-A2D6FD247023}" type="pres">
      <dgm:prSet presAssocID="{D77AF0D3-DD4C-4602-BB99-50ED04894A94}" presName="sibTrans" presStyleCnt="0"/>
      <dgm:spPr/>
    </dgm:pt>
    <dgm:pt modelId="{A39623A1-9D3C-4B7D-88C4-EC03E86CA594}" type="pres">
      <dgm:prSet presAssocID="{D77AF0D3-DD4C-4602-BB99-50ED04894A94}" presName="space" presStyleCnt="0"/>
      <dgm:spPr/>
    </dgm:pt>
    <dgm:pt modelId="{AD84A481-7804-4ADF-87D8-CFBB189AB975}" type="pres">
      <dgm:prSet presAssocID="{B89D9B01-553B-4091-9C15-4F016ABB46AC}" presName="composite" presStyleCnt="0"/>
      <dgm:spPr/>
    </dgm:pt>
    <dgm:pt modelId="{ED6A257D-B380-43F2-A3E0-6CD5BD354A8B}" type="pres">
      <dgm:prSet presAssocID="{B89D9B01-553B-4091-9C15-4F016ABB46AC}" presName="LShape" presStyleLbl="alignNode1" presStyleIdx="12" presStyleCnt="19"/>
      <dgm:spPr/>
    </dgm:pt>
    <dgm:pt modelId="{99F8C9F4-737A-4B32-88F9-0E3AB9F66003}" type="pres">
      <dgm:prSet presAssocID="{B89D9B01-553B-4091-9C15-4F016ABB46AC}" presName="ParentText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CCABD95C-F028-444A-8CF4-69C58D10FBFE}" type="pres">
      <dgm:prSet presAssocID="{B89D9B01-553B-4091-9C15-4F016ABB46AC}" presName="Triangle" presStyleLbl="alignNode1" presStyleIdx="13" presStyleCnt="19"/>
      <dgm:spPr/>
    </dgm:pt>
    <dgm:pt modelId="{FFAC2739-E00F-4F80-AC76-AB3BFBCF0EBE}" type="pres">
      <dgm:prSet presAssocID="{F7E03384-63C2-415C-A805-C51ED133D867}" presName="sibTrans" presStyleCnt="0"/>
      <dgm:spPr/>
    </dgm:pt>
    <dgm:pt modelId="{75848A07-E075-4A3A-B962-966BDCCC584A}" type="pres">
      <dgm:prSet presAssocID="{F7E03384-63C2-415C-A805-C51ED133D867}" presName="space" presStyleCnt="0"/>
      <dgm:spPr/>
    </dgm:pt>
    <dgm:pt modelId="{110FFDD8-0FEF-453B-ADED-FA0B47FA2776}" type="pres">
      <dgm:prSet presAssocID="{8302B0BE-C6A7-4F58-9900-4EFFF250B519}" presName="composite" presStyleCnt="0"/>
      <dgm:spPr/>
    </dgm:pt>
    <dgm:pt modelId="{2447CF94-82FD-4C4E-976C-82EDE76B4936}" type="pres">
      <dgm:prSet presAssocID="{8302B0BE-C6A7-4F58-9900-4EFFF250B519}" presName="LShape" presStyleLbl="alignNode1" presStyleIdx="14" presStyleCnt="19"/>
      <dgm:spPr/>
    </dgm:pt>
    <dgm:pt modelId="{EC887405-06DD-4FD4-AFB1-8B68A6A1196E}" type="pres">
      <dgm:prSet presAssocID="{8302B0BE-C6A7-4F58-9900-4EFFF250B519}" presName="ParentText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100AC0DB-60EF-417E-84FF-6F282B510C6A}" type="pres">
      <dgm:prSet presAssocID="{8302B0BE-C6A7-4F58-9900-4EFFF250B519}" presName="Triangle" presStyleLbl="alignNode1" presStyleIdx="15" presStyleCnt="19"/>
      <dgm:spPr/>
    </dgm:pt>
    <dgm:pt modelId="{BDD2E821-3844-4841-B3F7-2F487E92D225}" type="pres">
      <dgm:prSet presAssocID="{595B36AA-3207-48D6-A2A0-C5944B2CFCA2}" presName="sibTrans" presStyleCnt="0"/>
      <dgm:spPr/>
    </dgm:pt>
    <dgm:pt modelId="{7F1523FE-F5E9-496F-ADAB-02650285A8F2}" type="pres">
      <dgm:prSet presAssocID="{595B36AA-3207-48D6-A2A0-C5944B2CFCA2}" presName="space" presStyleCnt="0"/>
      <dgm:spPr/>
    </dgm:pt>
    <dgm:pt modelId="{6D0955CB-311C-4EAD-86C3-AC10FA291B6D}" type="pres">
      <dgm:prSet presAssocID="{AE5BA413-A41B-45D2-9B01-60426245F4E9}" presName="composite" presStyleCnt="0"/>
      <dgm:spPr/>
    </dgm:pt>
    <dgm:pt modelId="{A27C6AD8-D8CA-4B6A-8251-D116247E233F}" type="pres">
      <dgm:prSet presAssocID="{AE5BA413-A41B-45D2-9B01-60426245F4E9}" presName="LShape" presStyleLbl="alignNode1" presStyleIdx="16" presStyleCnt="19"/>
      <dgm:spPr/>
    </dgm:pt>
    <dgm:pt modelId="{B083B521-D4CE-4542-AC46-EA409F069FC5}" type="pres">
      <dgm:prSet presAssocID="{AE5BA413-A41B-45D2-9B01-60426245F4E9}" presName="ParentText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DC0324AE-DBD0-4CDA-8FD8-C3C5B212606C}" type="pres">
      <dgm:prSet presAssocID="{AE5BA413-A41B-45D2-9B01-60426245F4E9}" presName="Triangle" presStyleLbl="alignNode1" presStyleIdx="17" presStyleCnt="19"/>
      <dgm:spPr/>
    </dgm:pt>
    <dgm:pt modelId="{9229AAD7-D43E-4C09-A84B-6E7AAC4548A2}" type="pres">
      <dgm:prSet presAssocID="{1FE4E625-9977-4C02-B893-AF4D95BAEA03}" presName="sibTrans" presStyleCnt="0"/>
      <dgm:spPr/>
    </dgm:pt>
    <dgm:pt modelId="{0227E3B8-BB25-4232-97D7-5C89C94CB7AC}" type="pres">
      <dgm:prSet presAssocID="{1FE4E625-9977-4C02-B893-AF4D95BAEA03}" presName="space" presStyleCnt="0"/>
      <dgm:spPr/>
    </dgm:pt>
    <dgm:pt modelId="{2AC8EDB1-37A3-4393-B418-9E1DBDAE1325}" type="pres">
      <dgm:prSet presAssocID="{B604810C-E122-4874-A35F-6071260C1204}" presName="composite" presStyleCnt="0"/>
      <dgm:spPr/>
    </dgm:pt>
    <dgm:pt modelId="{F466CBFC-02A9-46A5-AE10-CF4A578B595E}" type="pres">
      <dgm:prSet presAssocID="{B604810C-E122-4874-A35F-6071260C1204}" presName="LShape" presStyleLbl="alignNode1" presStyleIdx="18" presStyleCnt="19"/>
      <dgm:spPr/>
    </dgm:pt>
    <dgm:pt modelId="{6582F1C9-093A-4E51-AD5A-F7D333D9D61D}" type="pres">
      <dgm:prSet presAssocID="{B604810C-E122-4874-A35F-6071260C1204}" presName="ParentText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7142ACC1-4BB8-4241-9B00-E3EB0035D1CE}" type="presOf" srcId="{DF58D132-8095-4782-8790-E798099AC511}" destId="{50F4B17D-9C48-468D-B64F-AC24530B21F7}" srcOrd="0" destOrd="0" presId="urn:microsoft.com/office/officeart/2009/3/layout/StepUpProcess"/>
    <dgm:cxn modelId="{38E6950B-95BD-4BFB-AFA1-477C3F79020C}" type="presOf" srcId="{B3E49540-6F90-4E4B-B41E-16B4AF08B538}" destId="{DE5780D8-6EF2-4035-BDC4-01866A0DFD44}" srcOrd="0" destOrd="0" presId="urn:microsoft.com/office/officeart/2009/3/layout/StepUpProcess"/>
    <dgm:cxn modelId="{C4C57B3B-23B9-47FC-94CC-AA134E2A2453}" srcId="{379CCE4B-9CAB-4E01-BC4E-BE5508E8B168}" destId="{8AF95600-29BA-4D7A-B5A1-6259859E895F}" srcOrd="0" destOrd="0" parTransId="{90D0A944-3A96-42EA-8488-F034B533CFB5}" sibTransId="{7D366BE2-5790-4B19-9D9D-95AFFFD0824A}"/>
    <dgm:cxn modelId="{8690CC23-F7BB-486A-9929-788013A9AFFB}" type="presOf" srcId="{379CCE4B-9CAB-4E01-BC4E-BE5508E8B168}" destId="{7623E0DE-DCF7-4A98-8942-FCB44A6C5422}" srcOrd="0" destOrd="0" presId="urn:microsoft.com/office/officeart/2009/3/layout/StepUpProcess"/>
    <dgm:cxn modelId="{A25276C1-A944-4418-8643-008A4E11951F}" srcId="{379CCE4B-9CAB-4E01-BC4E-BE5508E8B168}" destId="{B3E49540-6F90-4E4B-B41E-16B4AF08B538}" srcOrd="5" destOrd="0" parTransId="{D68B1172-AD2C-4EDA-AFB1-CDDD7F5860D6}" sibTransId="{D77AF0D3-DD4C-4602-BB99-50ED04894A94}"/>
    <dgm:cxn modelId="{D425D510-4DC9-4FFC-AC85-6DC3596A4D8A}" srcId="{379CCE4B-9CAB-4E01-BC4E-BE5508E8B168}" destId="{B604810C-E122-4874-A35F-6071260C1204}" srcOrd="9" destOrd="0" parTransId="{0EEE9532-677A-4A59-95E1-CBA803D9BE53}" sibTransId="{AA6C5AA2-B30C-4DAF-972C-4F4E3ADD0AB8}"/>
    <dgm:cxn modelId="{512972AD-EE5A-45A1-A55E-48C7BF0174E8}" srcId="{379CCE4B-9CAB-4E01-BC4E-BE5508E8B168}" destId="{2874581E-9C21-4830-B480-F9D90A4BC49D}" srcOrd="3" destOrd="0" parTransId="{8DF32969-3337-4BF8-821A-5308C9619DCC}" sibTransId="{CC866E2D-F535-463B-8B58-B062C2736EFA}"/>
    <dgm:cxn modelId="{3FBBE906-F1FE-498C-9D34-02E19486D4CD}" srcId="{379CCE4B-9CAB-4E01-BC4E-BE5508E8B168}" destId="{8302B0BE-C6A7-4F58-9900-4EFFF250B519}" srcOrd="7" destOrd="0" parTransId="{4F3EE7B6-2C3D-4518-81A6-11494A10158C}" sibTransId="{595B36AA-3207-48D6-A2A0-C5944B2CFCA2}"/>
    <dgm:cxn modelId="{257694B1-DCAD-4F85-882A-4BE2E250C208}" srcId="{379CCE4B-9CAB-4E01-BC4E-BE5508E8B168}" destId="{AE5BA413-A41B-45D2-9B01-60426245F4E9}" srcOrd="8" destOrd="0" parTransId="{E9BF77E1-645D-4740-AF27-977FBEF0A80F}" sibTransId="{1FE4E625-9977-4C02-B893-AF4D95BAEA03}"/>
    <dgm:cxn modelId="{4E179A1B-6857-472A-A61C-8ED4A4DDB8F0}" srcId="{379CCE4B-9CAB-4E01-BC4E-BE5508E8B168}" destId="{DF58D132-8095-4782-8790-E798099AC511}" srcOrd="2" destOrd="0" parTransId="{A20C35BA-C519-4B8F-8D29-E06A80A70623}" sibTransId="{7990EC60-937E-422B-8156-8C15D44ECE08}"/>
    <dgm:cxn modelId="{F863F04E-FFC1-49AD-BAF3-8226E61BCB3F}" type="presOf" srcId="{8302B0BE-C6A7-4F58-9900-4EFFF250B519}" destId="{EC887405-06DD-4FD4-AFB1-8B68A6A1196E}" srcOrd="0" destOrd="0" presId="urn:microsoft.com/office/officeart/2009/3/layout/StepUpProcess"/>
    <dgm:cxn modelId="{F7FB61E9-2BA7-425F-87BC-0601B8C6356A}" type="presOf" srcId="{AE5BA413-A41B-45D2-9B01-60426245F4E9}" destId="{B083B521-D4CE-4542-AC46-EA409F069FC5}" srcOrd="0" destOrd="0" presId="urn:microsoft.com/office/officeart/2009/3/layout/StepUpProcess"/>
    <dgm:cxn modelId="{34575EE2-D9D5-498C-BF4B-742A0574F25D}" srcId="{379CCE4B-9CAB-4E01-BC4E-BE5508E8B168}" destId="{B89D9B01-553B-4091-9C15-4F016ABB46AC}" srcOrd="6" destOrd="0" parTransId="{FA5DF3A8-A7A2-4FF4-8147-C551A5DEA18A}" sibTransId="{F7E03384-63C2-415C-A805-C51ED133D867}"/>
    <dgm:cxn modelId="{61E27DAA-824B-4072-B92B-4FEBAD1547F6}" type="presOf" srcId="{6993A20D-5C56-40A9-9B14-CA100BC48BA6}" destId="{8055E981-A65D-4147-AA27-7E3433F96F54}" srcOrd="0" destOrd="0" presId="urn:microsoft.com/office/officeart/2009/3/layout/StepUpProcess"/>
    <dgm:cxn modelId="{A2C80456-B90A-4449-B2A8-71553BA7E814}" type="presOf" srcId="{F7B76A0F-441E-40EA-A6C0-149C083D8A5E}" destId="{6746D0C4-20E1-4C33-A0A9-4B708F60C9E7}" srcOrd="0" destOrd="0" presId="urn:microsoft.com/office/officeart/2009/3/layout/StepUpProcess"/>
    <dgm:cxn modelId="{9971C79A-4E1F-468A-874D-0977B1FDFE56}" type="presOf" srcId="{2874581E-9C21-4830-B480-F9D90A4BC49D}" destId="{A62340F3-1113-467A-81E5-C96C614F41B4}" srcOrd="0" destOrd="0" presId="urn:microsoft.com/office/officeart/2009/3/layout/StepUpProcess"/>
    <dgm:cxn modelId="{81AA34DE-DD9D-4279-8E4E-196CC6200A1B}" srcId="{379CCE4B-9CAB-4E01-BC4E-BE5508E8B168}" destId="{6993A20D-5C56-40A9-9B14-CA100BC48BA6}" srcOrd="4" destOrd="0" parTransId="{E0986325-C495-42F6-8223-F616137A67DD}" sibTransId="{A30A0B38-EB52-4799-9D7A-B9E359BC575D}"/>
    <dgm:cxn modelId="{F80CAFF3-D73F-4B75-973C-5C8279707385}" type="presOf" srcId="{B89D9B01-553B-4091-9C15-4F016ABB46AC}" destId="{99F8C9F4-737A-4B32-88F9-0E3AB9F66003}" srcOrd="0" destOrd="0" presId="urn:microsoft.com/office/officeart/2009/3/layout/StepUpProcess"/>
    <dgm:cxn modelId="{FC721811-DB02-460C-814F-FD8218E88668}" type="presOf" srcId="{8AF95600-29BA-4D7A-B5A1-6259859E895F}" destId="{5DC4B2E9-6110-4645-BAB3-02B896B9B136}" srcOrd="0" destOrd="0" presId="urn:microsoft.com/office/officeart/2009/3/layout/StepUpProcess"/>
    <dgm:cxn modelId="{9FAD88C6-D896-489A-9EE5-5E98888F9581}" type="presOf" srcId="{B604810C-E122-4874-A35F-6071260C1204}" destId="{6582F1C9-093A-4E51-AD5A-F7D333D9D61D}" srcOrd="0" destOrd="0" presId="urn:microsoft.com/office/officeart/2009/3/layout/StepUpProcess"/>
    <dgm:cxn modelId="{B1261E8F-363B-4469-B7BA-6D03AB615231}" srcId="{379CCE4B-9CAB-4E01-BC4E-BE5508E8B168}" destId="{F7B76A0F-441E-40EA-A6C0-149C083D8A5E}" srcOrd="1" destOrd="0" parTransId="{0BA45A03-1680-45A7-8F3A-242066B40506}" sibTransId="{EE1A2D9B-79E1-45C7-9B46-446FCAD3A6AA}"/>
    <dgm:cxn modelId="{5B658F4E-8902-4A4F-8223-86887682B375}" type="presParOf" srcId="{7623E0DE-DCF7-4A98-8942-FCB44A6C5422}" destId="{379EF099-4173-4CCA-BCB5-53177BDE133A}" srcOrd="0" destOrd="0" presId="urn:microsoft.com/office/officeart/2009/3/layout/StepUpProcess"/>
    <dgm:cxn modelId="{2E0F59D6-07EB-4DE3-A6DF-4BC3141F4C67}" type="presParOf" srcId="{379EF099-4173-4CCA-BCB5-53177BDE133A}" destId="{CA5320C1-C864-4663-9DC3-F3D982B60D7F}" srcOrd="0" destOrd="0" presId="urn:microsoft.com/office/officeart/2009/3/layout/StepUpProcess"/>
    <dgm:cxn modelId="{E7571298-2CB3-49B7-80A7-110887A40590}" type="presParOf" srcId="{379EF099-4173-4CCA-BCB5-53177BDE133A}" destId="{5DC4B2E9-6110-4645-BAB3-02B896B9B136}" srcOrd="1" destOrd="0" presId="urn:microsoft.com/office/officeart/2009/3/layout/StepUpProcess"/>
    <dgm:cxn modelId="{44F32842-688B-4A3F-B5C0-6A521FCD56D2}" type="presParOf" srcId="{379EF099-4173-4CCA-BCB5-53177BDE133A}" destId="{88E8697A-CF33-4DCA-828C-63B1E0DE48D9}" srcOrd="2" destOrd="0" presId="urn:microsoft.com/office/officeart/2009/3/layout/StepUpProcess"/>
    <dgm:cxn modelId="{47948644-6DCC-4CF6-A965-31C18B16C73A}" type="presParOf" srcId="{7623E0DE-DCF7-4A98-8942-FCB44A6C5422}" destId="{F7C33DF7-61AF-47DF-B005-DD7013A29E66}" srcOrd="1" destOrd="0" presId="urn:microsoft.com/office/officeart/2009/3/layout/StepUpProcess"/>
    <dgm:cxn modelId="{6D6BA9DE-0809-4190-B3B5-92B6ACC5D038}" type="presParOf" srcId="{F7C33DF7-61AF-47DF-B005-DD7013A29E66}" destId="{1904041C-FED4-4C8E-877A-2392E3282B5C}" srcOrd="0" destOrd="0" presId="urn:microsoft.com/office/officeart/2009/3/layout/StepUpProcess"/>
    <dgm:cxn modelId="{147B9954-F969-4A67-9C78-53E2BF8A0F2D}" type="presParOf" srcId="{7623E0DE-DCF7-4A98-8942-FCB44A6C5422}" destId="{49C89D3A-77AC-4AF0-8D49-E91C75C4A632}" srcOrd="2" destOrd="0" presId="urn:microsoft.com/office/officeart/2009/3/layout/StepUpProcess"/>
    <dgm:cxn modelId="{B2F76CD9-3A67-42ED-AA58-D928E3CCD896}" type="presParOf" srcId="{49C89D3A-77AC-4AF0-8D49-E91C75C4A632}" destId="{2716C50F-6ABA-4DE6-A933-105394A0BAB9}" srcOrd="0" destOrd="0" presId="urn:microsoft.com/office/officeart/2009/3/layout/StepUpProcess"/>
    <dgm:cxn modelId="{6A86019A-83F8-4151-83C4-4AF09C6368F6}" type="presParOf" srcId="{49C89D3A-77AC-4AF0-8D49-E91C75C4A632}" destId="{6746D0C4-20E1-4C33-A0A9-4B708F60C9E7}" srcOrd="1" destOrd="0" presId="urn:microsoft.com/office/officeart/2009/3/layout/StepUpProcess"/>
    <dgm:cxn modelId="{BA41A095-210E-4B52-81D0-94F19C730F56}" type="presParOf" srcId="{49C89D3A-77AC-4AF0-8D49-E91C75C4A632}" destId="{A790AEF9-DC67-4DCF-95F3-8D819A8CA14A}" srcOrd="2" destOrd="0" presId="urn:microsoft.com/office/officeart/2009/3/layout/StepUpProcess"/>
    <dgm:cxn modelId="{DB6F5465-D338-4363-B3D5-EAB7C2BF061F}" type="presParOf" srcId="{7623E0DE-DCF7-4A98-8942-FCB44A6C5422}" destId="{E568B5CA-6151-49C9-9C9D-3918F9DAA258}" srcOrd="3" destOrd="0" presId="urn:microsoft.com/office/officeart/2009/3/layout/StepUpProcess"/>
    <dgm:cxn modelId="{03227AB6-7134-4A50-BAD3-47FD1FA2A5E3}" type="presParOf" srcId="{E568B5CA-6151-49C9-9C9D-3918F9DAA258}" destId="{C984BBB4-AEF8-4B82-AE59-BF3265A4F676}" srcOrd="0" destOrd="0" presId="urn:microsoft.com/office/officeart/2009/3/layout/StepUpProcess"/>
    <dgm:cxn modelId="{430095CE-B2B5-4517-B837-5E301E597AB7}" type="presParOf" srcId="{7623E0DE-DCF7-4A98-8942-FCB44A6C5422}" destId="{4F0AC00F-4407-4FF8-B0C0-91823C036050}" srcOrd="4" destOrd="0" presId="urn:microsoft.com/office/officeart/2009/3/layout/StepUpProcess"/>
    <dgm:cxn modelId="{79F70C16-7C48-4BA5-9E26-B6685CCD3A0E}" type="presParOf" srcId="{4F0AC00F-4407-4FF8-B0C0-91823C036050}" destId="{26E1F159-7D05-4DA4-B9FC-6DAC2DF4E632}" srcOrd="0" destOrd="0" presId="urn:microsoft.com/office/officeart/2009/3/layout/StepUpProcess"/>
    <dgm:cxn modelId="{ACA60A2A-1E2E-403D-9AA1-C7A1D14FC309}" type="presParOf" srcId="{4F0AC00F-4407-4FF8-B0C0-91823C036050}" destId="{50F4B17D-9C48-468D-B64F-AC24530B21F7}" srcOrd="1" destOrd="0" presId="urn:microsoft.com/office/officeart/2009/3/layout/StepUpProcess"/>
    <dgm:cxn modelId="{3F6DB81C-D83D-4F24-BDE7-3131B89B923A}" type="presParOf" srcId="{4F0AC00F-4407-4FF8-B0C0-91823C036050}" destId="{EFEDD968-FB91-4F4F-B5AA-3EC603DE5D8B}" srcOrd="2" destOrd="0" presId="urn:microsoft.com/office/officeart/2009/3/layout/StepUpProcess"/>
    <dgm:cxn modelId="{4C0C29B7-6DED-486F-A7D4-A63118DB0AE8}" type="presParOf" srcId="{7623E0DE-DCF7-4A98-8942-FCB44A6C5422}" destId="{B401ED1C-064E-49A1-8B2F-0F283920759F}" srcOrd="5" destOrd="0" presId="urn:microsoft.com/office/officeart/2009/3/layout/StepUpProcess"/>
    <dgm:cxn modelId="{0E9C2854-F8C5-421D-A612-4EFB613A0144}" type="presParOf" srcId="{B401ED1C-064E-49A1-8B2F-0F283920759F}" destId="{0A109761-3730-44A9-ADD4-76AD28EB50BB}" srcOrd="0" destOrd="0" presId="urn:microsoft.com/office/officeart/2009/3/layout/StepUpProcess"/>
    <dgm:cxn modelId="{65455344-215B-41FF-9759-07252BCFAD91}" type="presParOf" srcId="{7623E0DE-DCF7-4A98-8942-FCB44A6C5422}" destId="{44987B59-82F3-4613-9C8A-4A7F117499D7}" srcOrd="6" destOrd="0" presId="urn:microsoft.com/office/officeart/2009/3/layout/StepUpProcess"/>
    <dgm:cxn modelId="{B2746DDE-B655-4C4C-944F-EDD51095A2B2}" type="presParOf" srcId="{44987B59-82F3-4613-9C8A-4A7F117499D7}" destId="{F0FF98F0-0844-4899-8A2B-9CD6C11215D5}" srcOrd="0" destOrd="0" presId="urn:microsoft.com/office/officeart/2009/3/layout/StepUpProcess"/>
    <dgm:cxn modelId="{5E68BCA0-C34A-414C-8FDD-E3450E06B531}" type="presParOf" srcId="{44987B59-82F3-4613-9C8A-4A7F117499D7}" destId="{A62340F3-1113-467A-81E5-C96C614F41B4}" srcOrd="1" destOrd="0" presId="urn:microsoft.com/office/officeart/2009/3/layout/StepUpProcess"/>
    <dgm:cxn modelId="{EE706433-04B8-407C-8FDE-44BF2B7CF553}" type="presParOf" srcId="{44987B59-82F3-4613-9C8A-4A7F117499D7}" destId="{B6B29A66-BD0A-4F69-A33B-245E6A80F0CE}" srcOrd="2" destOrd="0" presId="urn:microsoft.com/office/officeart/2009/3/layout/StepUpProcess"/>
    <dgm:cxn modelId="{E1A151B2-F60C-4C90-91AF-10D1DEA40BCB}" type="presParOf" srcId="{7623E0DE-DCF7-4A98-8942-FCB44A6C5422}" destId="{7B14B867-0A30-40F6-9619-AF82E0B13115}" srcOrd="7" destOrd="0" presId="urn:microsoft.com/office/officeart/2009/3/layout/StepUpProcess"/>
    <dgm:cxn modelId="{19E03266-BFA5-4776-8019-54878D782A4A}" type="presParOf" srcId="{7B14B867-0A30-40F6-9619-AF82E0B13115}" destId="{A77CA96A-C342-4F9A-89EC-5F4BEFE350E3}" srcOrd="0" destOrd="0" presId="urn:microsoft.com/office/officeart/2009/3/layout/StepUpProcess"/>
    <dgm:cxn modelId="{D6CE4616-CF94-41F8-8656-1AE16588A002}" type="presParOf" srcId="{7623E0DE-DCF7-4A98-8942-FCB44A6C5422}" destId="{EEC74635-E05C-4D52-91EB-096AEA416CA1}" srcOrd="8" destOrd="0" presId="urn:microsoft.com/office/officeart/2009/3/layout/StepUpProcess"/>
    <dgm:cxn modelId="{71D39A25-4F3A-4816-8E87-52AB64743833}" type="presParOf" srcId="{EEC74635-E05C-4D52-91EB-096AEA416CA1}" destId="{2F27D8AB-8083-436A-93DE-9BDA0D5C74EC}" srcOrd="0" destOrd="0" presId="urn:microsoft.com/office/officeart/2009/3/layout/StepUpProcess"/>
    <dgm:cxn modelId="{E2EFF0B1-12D7-4063-9D96-9FE40860CDDF}" type="presParOf" srcId="{EEC74635-E05C-4D52-91EB-096AEA416CA1}" destId="{8055E981-A65D-4147-AA27-7E3433F96F54}" srcOrd="1" destOrd="0" presId="urn:microsoft.com/office/officeart/2009/3/layout/StepUpProcess"/>
    <dgm:cxn modelId="{F6ABEA69-BB57-422F-A6DE-D67DDBCFC98C}" type="presParOf" srcId="{EEC74635-E05C-4D52-91EB-096AEA416CA1}" destId="{17B08111-5472-449D-861C-6C8EC6981CC1}" srcOrd="2" destOrd="0" presId="urn:microsoft.com/office/officeart/2009/3/layout/StepUpProcess"/>
    <dgm:cxn modelId="{86BE151E-7293-422F-B566-B0AA6AEC1D20}" type="presParOf" srcId="{7623E0DE-DCF7-4A98-8942-FCB44A6C5422}" destId="{BE5FED0A-1648-4664-9B99-6488C130B080}" srcOrd="9" destOrd="0" presId="urn:microsoft.com/office/officeart/2009/3/layout/StepUpProcess"/>
    <dgm:cxn modelId="{7549CFEA-18BE-49C8-A1F4-26888A92B01C}" type="presParOf" srcId="{BE5FED0A-1648-4664-9B99-6488C130B080}" destId="{E41A70C3-517B-429D-94D7-EBCD97D58E99}" srcOrd="0" destOrd="0" presId="urn:microsoft.com/office/officeart/2009/3/layout/StepUpProcess"/>
    <dgm:cxn modelId="{4DE26F93-D32E-4E26-A6A0-C69240EA4813}" type="presParOf" srcId="{7623E0DE-DCF7-4A98-8942-FCB44A6C5422}" destId="{5C524A34-8E6A-4C5D-991B-C6173DE27187}" srcOrd="10" destOrd="0" presId="urn:microsoft.com/office/officeart/2009/3/layout/StepUpProcess"/>
    <dgm:cxn modelId="{6D1D92D0-9540-41DC-B8DF-C1AAB69C9A96}" type="presParOf" srcId="{5C524A34-8E6A-4C5D-991B-C6173DE27187}" destId="{45918CC0-F4B8-4FA1-929A-533990D2B8EF}" srcOrd="0" destOrd="0" presId="urn:microsoft.com/office/officeart/2009/3/layout/StepUpProcess"/>
    <dgm:cxn modelId="{2E9975B2-00F6-4608-AEC7-9AF71AD95BA6}" type="presParOf" srcId="{5C524A34-8E6A-4C5D-991B-C6173DE27187}" destId="{DE5780D8-6EF2-4035-BDC4-01866A0DFD44}" srcOrd="1" destOrd="0" presId="urn:microsoft.com/office/officeart/2009/3/layout/StepUpProcess"/>
    <dgm:cxn modelId="{81DB2B4A-AD73-4155-AFAB-3D8B05F4DBF5}" type="presParOf" srcId="{5C524A34-8E6A-4C5D-991B-C6173DE27187}" destId="{B04E8592-1CC8-459F-A341-B794FCDB700B}" srcOrd="2" destOrd="0" presId="urn:microsoft.com/office/officeart/2009/3/layout/StepUpProcess"/>
    <dgm:cxn modelId="{9DD0831E-AECA-4DFC-A49C-B1BA5D8D4CF7}" type="presParOf" srcId="{7623E0DE-DCF7-4A98-8942-FCB44A6C5422}" destId="{CE83B5F7-58D8-44C7-9FBE-A2D6FD247023}" srcOrd="11" destOrd="0" presId="urn:microsoft.com/office/officeart/2009/3/layout/StepUpProcess"/>
    <dgm:cxn modelId="{81FC9FA1-7D87-4F56-BF85-8DD8B0636F66}" type="presParOf" srcId="{CE83B5F7-58D8-44C7-9FBE-A2D6FD247023}" destId="{A39623A1-9D3C-4B7D-88C4-EC03E86CA594}" srcOrd="0" destOrd="0" presId="urn:microsoft.com/office/officeart/2009/3/layout/StepUpProcess"/>
    <dgm:cxn modelId="{FA1623AF-9012-400D-A701-432E40F89EB8}" type="presParOf" srcId="{7623E0DE-DCF7-4A98-8942-FCB44A6C5422}" destId="{AD84A481-7804-4ADF-87D8-CFBB189AB975}" srcOrd="12" destOrd="0" presId="urn:microsoft.com/office/officeart/2009/3/layout/StepUpProcess"/>
    <dgm:cxn modelId="{797C4C22-8B11-4360-BDF5-2EBF447C17E8}" type="presParOf" srcId="{AD84A481-7804-4ADF-87D8-CFBB189AB975}" destId="{ED6A257D-B380-43F2-A3E0-6CD5BD354A8B}" srcOrd="0" destOrd="0" presId="urn:microsoft.com/office/officeart/2009/3/layout/StepUpProcess"/>
    <dgm:cxn modelId="{EDE15F6E-6CFF-4A6B-ADA8-4CEF09A6EBF3}" type="presParOf" srcId="{AD84A481-7804-4ADF-87D8-CFBB189AB975}" destId="{99F8C9F4-737A-4B32-88F9-0E3AB9F66003}" srcOrd="1" destOrd="0" presId="urn:microsoft.com/office/officeart/2009/3/layout/StepUpProcess"/>
    <dgm:cxn modelId="{DFA8F8D0-78A6-4FA7-BCDC-333AC4F1BD8B}" type="presParOf" srcId="{AD84A481-7804-4ADF-87D8-CFBB189AB975}" destId="{CCABD95C-F028-444A-8CF4-69C58D10FBFE}" srcOrd="2" destOrd="0" presId="urn:microsoft.com/office/officeart/2009/3/layout/StepUpProcess"/>
    <dgm:cxn modelId="{9A29D243-C016-4A6D-AA29-3350B3C5E47B}" type="presParOf" srcId="{7623E0DE-DCF7-4A98-8942-FCB44A6C5422}" destId="{FFAC2739-E00F-4F80-AC76-AB3BFBCF0EBE}" srcOrd="13" destOrd="0" presId="urn:microsoft.com/office/officeart/2009/3/layout/StepUpProcess"/>
    <dgm:cxn modelId="{2633E9EE-DEB7-44AF-A8E3-A8B1D49B2D08}" type="presParOf" srcId="{FFAC2739-E00F-4F80-AC76-AB3BFBCF0EBE}" destId="{75848A07-E075-4A3A-B962-966BDCCC584A}" srcOrd="0" destOrd="0" presId="urn:microsoft.com/office/officeart/2009/3/layout/StepUpProcess"/>
    <dgm:cxn modelId="{019AB86E-EDE8-4EC9-A9F4-D9D047038BBE}" type="presParOf" srcId="{7623E0DE-DCF7-4A98-8942-FCB44A6C5422}" destId="{110FFDD8-0FEF-453B-ADED-FA0B47FA2776}" srcOrd="14" destOrd="0" presId="urn:microsoft.com/office/officeart/2009/3/layout/StepUpProcess"/>
    <dgm:cxn modelId="{71FD9288-ACC1-462B-AF38-BE87D7F4706F}" type="presParOf" srcId="{110FFDD8-0FEF-453B-ADED-FA0B47FA2776}" destId="{2447CF94-82FD-4C4E-976C-82EDE76B4936}" srcOrd="0" destOrd="0" presId="urn:microsoft.com/office/officeart/2009/3/layout/StepUpProcess"/>
    <dgm:cxn modelId="{134C6C08-2F4C-4A7C-8311-42A51615DD64}" type="presParOf" srcId="{110FFDD8-0FEF-453B-ADED-FA0B47FA2776}" destId="{EC887405-06DD-4FD4-AFB1-8B68A6A1196E}" srcOrd="1" destOrd="0" presId="urn:microsoft.com/office/officeart/2009/3/layout/StepUpProcess"/>
    <dgm:cxn modelId="{879DA861-9140-409A-B06B-305A4F54BC1C}" type="presParOf" srcId="{110FFDD8-0FEF-453B-ADED-FA0B47FA2776}" destId="{100AC0DB-60EF-417E-84FF-6F282B510C6A}" srcOrd="2" destOrd="0" presId="urn:microsoft.com/office/officeart/2009/3/layout/StepUpProcess"/>
    <dgm:cxn modelId="{FB5B3F4B-44F1-4C37-A8E6-1B998F98E822}" type="presParOf" srcId="{7623E0DE-DCF7-4A98-8942-FCB44A6C5422}" destId="{BDD2E821-3844-4841-B3F7-2F487E92D225}" srcOrd="15" destOrd="0" presId="urn:microsoft.com/office/officeart/2009/3/layout/StepUpProcess"/>
    <dgm:cxn modelId="{F17E2A4E-74BC-497F-87E6-BBC9F92E87E7}" type="presParOf" srcId="{BDD2E821-3844-4841-B3F7-2F487E92D225}" destId="{7F1523FE-F5E9-496F-ADAB-02650285A8F2}" srcOrd="0" destOrd="0" presId="urn:microsoft.com/office/officeart/2009/3/layout/StepUpProcess"/>
    <dgm:cxn modelId="{2C02843A-181F-43C9-A553-2F49DDE0A69F}" type="presParOf" srcId="{7623E0DE-DCF7-4A98-8942-FCB44A6C5422}" destId="{6D0955CB-311C-4EAD-86C3-AC10FA291B6D}" srcOrd="16" destOrd="0" presId="urn:microsoft.com/office/officeart/2009/3/layout/StepUpProcess"/>
    <dgm:cxn modelId="{0F7F29AF-73E0-48C3-BD8B-7ABFDC95C5DA}" type="presParOf" srcId="{6D0955CB-311C-4EAD-86C3-AC10FA291B6D}" destId="{A27C6AD8-D8CA-4B6A-8251-D116247E233F}" srcOrd="0" destOrd="0" presId="urn:microsoft.com/office/officeart/2009/3/layout/StepUpProcess"/>
    <dgm:cxn modelId="{B0D77666-18E2-47EC-A3DC-11AE9925F0F6}" type="presParOf" srcId="{6D0955CB-311C-4EAD-86C3-AC10FA291B6D}" destId="{B083B521-D4CE-4542-AC46-EA409F069FC5}" srcOrd="1" destOrd="0" presId="urn:microsoft.com/office/officeart/2009/3/layout/StepUpProcess"/>
    <dgm:cxn modelId="{9C3D5B7C-43F9-49AF-BECC-6980EE2E369C}" type="presParOf" srcId="{6D0955CB-311C-4EAD-86C3-AC10FA291B6D}" destId="{DC0324AE-DBD0-4CDA-8FD8-C3C5B212606C}" srcOrd="2" destOrd="0" presId="urn:microsoft.com/office/officeart/2009/3/layout/StepUpProcess"/>
    <dgm:cxn modelId="{D40D9771-4AD1-4C93-9DA5-A0528DFD704E}" type="presParOf" srcId="{7623E0DE-DCF7-4A98-8942-FCB44A6C5422}" destId="{9229AAD7-D43E-4C09-A84B-6E7AAC4548A2}" srcOrd="17" destOrd="0" presId="urn:microsoft.com/office/officeart/2009/3/layout/StepUpProcess"/>
    <dgm:cxn modelId="{6E21A651-C2DD-4D45-84A1-1A426181649B}" type="presParOf" srcId="{9229AAD7-D43E-4C09-A84B-6E7AAC4548A2}" destId="{0227E3B8-BB25-4232-97D7-5C89C94CB7AC}" srcOrd="0" destOrd="0" presId="urn:microsoft.com/office/officeart/2009/3/layout/StepUpProcess"/>
    <dgm:cxn modelId="{2E19AA7C-49CA-456C-8712-A1F80D4B2385}" type="presParOf" srcId="{7623E0DE-DCF7-4A98-8942-FCB44A6C5422}" destId="{2AC8EDB1-37A3-4393-B418-9E1DBDAE1325}" srcOrd="18" destOrd="0" presId="urn:microsoft.com/office/officeart/2009/3/layout/StepUpProcess"/>
    <dgm:cxn modelId="{9971A762-3AAF-417F-99FD-F794F83DC2D7}" type="presParOf" srcId="{2AC8EDB1-37A3-4393-B418-9E1DBDAE1325}" destId="{F466CBFC-02A9-46A5-AE10-CF4A578B595E}" srcOrd="0" destOrd="0" presId="urn:microsoft.com/office/officeart/2009/3/layout/StepUpProcess"/>
    <dgm:cxn modelId="{BA31F334-C784-4504-9634-600DCF2CB619}" type="presParOf" srcId="{2AC8EDB1-37A3-4393-B418-9E1DBDAE1325}" destId="{6582F1C9-093A-4E51-AD5A-F7D333D9D61D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20A531-F5CA-43AF-94AD-F96288E42CF1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1" csCatId="colorful" phldr="1"/>
      <dgm:spPr>
        <a:scene3d>
          <a:camera prst="perspectiveContrastingRightFacing"/>
          <a:lightRig rig="harsh" dir="t">
            <a:rot lat="0" lon="0" rev="3000000"/>
          </a:lightRig>
        </a:scene3d>
      </dgm:spPr>
    </dgm:pt>
    <dgm:pt modelId="{840F8B90-EE65-420E-A977-DA7926C7D802}">
      <dgm:prSet phldrT="[Text]"/>
      <dgm:spPr>
        <a:sp3d extrusionH="254000" contourW="19050">
          <a:bevelT w="82550" h="44450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dirty="0"/>
            <a:t> </a:t>
          </a:r>
        </a:p>
      </dgm:t>
    </dgm:pt>
    <dgm:pt modelId="{A2E7FCE5-D5D5-4AAD-9E0A-A13C3EDC6FD0}" type="parTrans" cxnId="{41D07D87-4290-4AAF-BB51-4347CE54AB44}">
      <dgm:prSet/>
      <dgm:spPr/>
      <dgm:t>
        <a:bodyPr/>
        <a:lstStyle/>
        <a:p>
          <a:endParaRPr lang="en-US"/>
        </a:p>
      </dgm:t>
    </dgm:pt>
    <dgm:pt modelId="{7B9A3170-478E-426C-8FB4-345E852F87FD}" type="sibTrans" cxnId="{41D07D87-4290-4AAF-BB51-4347CE54AB44}">
      <dgm:prSet/>
      <dgm:spPr/>
      <dgm:t>
        <a:bodyPr/>
        <a:lstStyle/>
        <a:p>
          <a:endParaRPr lang="en-US"/>
        </a:p>
      </dgm:t>
    </dgm:pt>
    <dgm:pt modelId="{EB6D2E72-37DF-40F9-9ED4-54699BC39781}">
      <dgm:prSet phldrT="[Text]"/>
      <dgm:spPr>
        <a:sp3d extrusionH="254000" contourW="19050">
          <a:bevelT w="82550" h="44450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3634AB9E-EF76-4E4E-85C8-72BDB231021C}" type="parTrans" cxnId="{D50814A2-C6D6-43A9-940A-98197DB86682}">
      <dgm:prSet/>
      <dgm:spPr/>
      <dgm:t>
        <a:bodyPr/>
        <a:lstStyle/>
        <a:p>
          <a:endParaRPr lang="en-US"/>
        </a:p>
      </dgm:t>
    </dgm:pt>
    <dgm:pt modelId="{C1FAB3B1-E4C0-448C-899F-090F0BF5F912}" type="sibTrans" cxnId="{D50814A2-C6D6-43A9-940A-98197DB86682}">
      <dgm:prSet/>
      <dgm:spPr/>
      <dgm:t>
        <a:bodyPr/>
        <a:lstStyle/>
        <a:p>
          <a:endParaRPr lang="en-US"/>
        </a:p>
      </dgm:t>
    </dgm:pt>
    <dgm:pt modelId="{D706BBF0-04A8-4CFA-893A-BC868BC6E3BF}">
      <dgm:prSet phldrT="[Text]"/>
      <dgm:spPr>
        <a:sp3d extrusionH="254000" contourW="19050">
          <a:bevelT w="82550" h="44450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5330B046-BD3E-4FE8-9FFA-FA41009B8110}" type="sibTrans" cxnId="{1D8E5E82-E11E-46E0-BE62-A51206486C3A}">
      <dgm:prSet/>
      <dgm:spPr/>
      <dgm:t>
        <a:bodyPr/>
        <a:lstStyle/>
        <a:p>
          <a:endParaRPr lang="en-US"/>
        </a:p>
      </dgm:t>
    </dgm:pt>
    <dgm:pt modelId="{C204634C-AF41-411A-9218-AEDA41B27B22}" type="parTrans" cxnId="{1D8E5E82-E11E-46E0-BE62-A51206486C3A}">
      <dgm:prSet/>
      <dgm:spPr/>
      <dgm:t>
        <a:bodyPr/>
        <a:lstStyle/>
        <a:p>
          <a:endParaRPr lang="en-US"/>
        </a:p>
      </dgm:t>
    </dgm:pt>
    <dgm:pt modelId="{AF5CA2EE-2C55-4090-BC6D-21E0963C492F}">
      <dgm:prSet phldrT="[Text]"/>
      <dgm:spPr>
        <a:sp3d extrusionH="254000" contourW="19050">
          <a:bevelT w="82550" h="44450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2166A5B2-5325-4603-972E-5796820421D1}" type="sibTrans" cxnId="{C3E43374-A513-4373-B103-31980D6BBCC6}">
      <dgm:prSet/>
      <dgm:spPr/>
      <dgm:t>
        <a:bodyPr/>
        <a:lstStyle/>
        <a:p>
          <a:endParaRPr lang="en-US"/>
        </a:p>
      </dgm:t>
    </dgm:pt>
    <dgm:pt modelId="{DD25A303-34BD-45A8-B552-0BEC261A000C}" type="parTrans" cxnId="{C3E43374-A513-4373-B103-31980D6BBCC6}">
      <dgm:prSet/>
      <dgm:spPr/>
      <dgm:t>
        <a:bodyPr/>
        <a:lstStyle/>
        <a:p>
          <a:endParaRPr lang="en-US"/>
        </a:p>
      </dgm:t>
    </dgm:pt>
    <dgm:pt modelId="{F3FB6844-E7F8-49AE-96A1-328FC49CA6AC}">
      <dgm:prSet phldrT="[Text]"/>
      <dgm:spPr>
        <a:sp3d extrusionH="254000" contourW="19050">
          <a:bevelT w="82550" h="44450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AC4F8CD5-F269-4D7A-9528-8D961CE21E33}" type="sibTrans" cxnId="{B365767D-3694-44EC-A8B1-20645B3D0A8F}">
      <dgm:prSet/>
      <dgm:spPr/>
      <dgm:t>
        <a:bodyPr/>
        <a:lstStyle/>
        <a:p>
          <a:endParaRPr lang="en-US"/>
        </a:p>
      </dgm:t>
    </dgm:pt>
    <dgm:pt modelId="{7296AE73-029A-4327-A79F-7C71E680BB93}" type="parTrans" cxnId="{B365767D-3694-44EC-A8B1-20645B3D0A8F}">
      <dgm:prSet/>
      <dgm:spPr/>
      <dgm:t>
        <a:bodyPr/>
        <a:lstStyle/>
        <a:p>
          <a:endParaRPr lang="en-US"/>
        </a:p>
      </dgm:t>
    </dgm:pt>
    <dgm:pt modelId="{E7686E52-CFE8-4985-A988-2F98F17CD083}">
      <dgm:prSet phldrT="[Text]"/>
      <dgm:spPr>
        <a:sp3d extrusionH="254000" contourW="19050">
          <a:bevelT w="82550" h="44450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dirty="0"/>
        </a:p>
      </dgm:t>
    </dgm:pt>
    <dgm:pt modelId="{F26A8A60-C127-4030-8218-9DFE7B758E7E}" type="sibTrans" cxnId="{739CDAA0-0E0A-4AFA-B798-245D1FF26D72}">
      <dgm:prSet/>
      <dgm:spPr/>
      <dgm:t>
        <a:bodyPr/>
        <a:lstStyle/>
        <a:p>
          <a:endParaRPr lang="en-US"/>
        </a:p>
      </dgm:t>
    </dgm:pt>
    <dgm:pt modelId="{5D1A0BE0-9C9E-444C-A083-7274D691923D}" type="parTrans" cxnId="{739CDAA0-0E0A-4AFA-B798-245D1FF26D72}">
      <dgm:prSet/>
      <dgm:spPr/>
      <dgm:t>
        <a:bodyPr/>
        <a:lstStyle/>
        <a:p>
          <a:endParaRPr lang="en-US"/>
        </a:p>
      </dgm:t>
    </dgm:pt>
    <dgm:pt modelId="{AC51FE3B-D93A-4EF1-91B9-3C404473CACA}">
      <dgm:prSet phldrT="[Text]"/>
      <dgm:spPr>
        <a:sp3d extrusionH="254000" contourW="19050">
          <a:bevelT w="82550" h="44450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dirty="0"/>
            <a:t> </a:t>
          </a:r>
        </a:p>
      </dgm:t>
    </dgm:pt>
    <dgm:pt modelId="{CFFE3FF5-5603-49B9-9EA7-79E8E66DF692}" type="sibTrans" cxnId="{D5734A74-7F21-4DC0-994A-9D4CFA243558}">
      <dgm:prSet/>
      <dgm:spPr/>
      <dgm:t>
        <a:bodyPr/>
        <a:lstStyle/>
        <a:p>
          <a:endParaRPr lang="en-US"/>
        </a:p>
      </dgm:t>
    </dgm:pt>
    <dgm:pt modelId="{4183E07D-82D6-493B-96AC-4F37DD2060AA}" type="parTrans" cxnId="{D5734A74-7F21-4DC0-994A-9D4CFA243558}">
      <dgm:prSet/>
      <dgm:spPr/>
      <dgm:t>
        <a:bodyPr/>
        <a:lstStyle/>
        <a:p>
          <a:endParaRPr lang="en-US"/>
        </a:p>
      </dgm:t>
    </dgm:pt>
    <dgm:pt modelId="{E4E9F4B1-1ADA-42D6-92DE-DAA3C1948015}">
      <dgm:prSet phldrT="[Text]"/>
      <dgm:spPr>
        <a:sp3d extrusionH="254000" contourW="19050">
          <a:bevelT w="82550" h="44450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dirty="0"/>
            <a:t> </a:t>
          </a:r>
        </a:p>
      </dgm:t>
    </dgm:pt>
    <dgm:pt modelId="{A8158663-E37A-4283-B31C-D6677F918E5B}" type="sibTrans" cxnId="{10884696-C0B2-4F52-9D5A-AC76583F2CA0}">
      <dgm:prSet/>
      <dgm:spPr/>
      <dgm:t>
        <a:bodyPr/>
        <a:lstStyle/>
        <a:p>
          <a:endParaRPr lang="en-US"/>
        </a:p>
      </dgm:t>
    </dgm:pt>
    <dgm:pt modelId="{99A7177B-A583-4AE9-A9E2-B2A6CF742AC1}" type="parTrans" cxnId="{10884696-C0B2-4F52-9D5A-AC76583F2CA0}">
      <dgm:prSet/>
      <dgm:spPr/>
      <dgm:t>
        <a:bodyPr/>
        <a:lstStyle/>
        <a:p>
          <a:endParaRPr lang="en-US"/>
        </a:p>
      </dgm:t>
    </dgm:pt>
    <dgm:pt modelId="{59C69F1E-626F-4C1B-BEEB-60B8A62A705D}">
      <dgm:prSet phldrT="[Text]"/>
      <dgm:spPr>
        <a:sp3d extrusionH="254000" contourW="19050">
          <a:bevelT w="82550" h="44450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B534E5AF-E03B-4294-A356-5BD3E93A63B7}" type="sibTrans" cxnId="{6F6BAEF4-2681-4862-9D98-AE32FC6B67D8}">
      <dgm:prSet/>
      <dgm:spPr/>
      <dgm:t>
        <a:bodyPr/>
        <a:lstStyle/>
        <a:p>
          <a:endParaRPr lang="en-US"/>
        </a:p>
      </dgm:t>
    </dgm:pt>
    <dgm:pt modelId="{3F63F463-2999-45BA-9ACF-C919773A1D7F}" type="parTrans" cxnId="{6F6BAEF4-2681-4862-9D98-AE32FC6B67D8}">
      <dgm:prSet/>
      <dgm:spPr/>
      <dgm:t>
        <a:bodyPr/>
        <a:lstStyle/>
        <a:p>
          <a:endParaRPr lang="en-US"/>
        </a:p>
      </dgm:t>
    </dgm:pt>
    <dgm:pt modelId="{E52E528B-7D74-447D-914C-BB41886AE416}" type="pres">
      <dgm:prSet presAssocID="{7720A531-F5CA-43AF-94AD-F96288E42CF1}" presName="Name0" presStyleCnt="0">
        <dgm:presLayoutVars>
          <dgm:dir/>
        </dgm:presLayoutVars>
      </dgm:prSet>
      <dgm:spPr/>
    </dgm:pt>
    <dgm:pt modelId="{5E8312D0-9C01-4DD9-96E4-7061BB681914}" type="pres">
      <dgm:prSet presAssocID="{840F8B90-EE65-420E-A977-DA7926C7D802}" presName="parComposite" presStyleCnt="0"/>
      <dgm:spPr/>
    </dgm:pt>
    <dgm:pt modelId="{CB4C4150-9B45-492D-8BF8-B2E929166CD2}" type="pres">
      <dgm:prSet presAssocID="{840F8B90-EE65-420E-A977-DA7926C7D802}" presName="parBigCircle" presStyleLbl="node0" presStyleIdx="0" presStyleCnt="9"/>
      <dgm:spPr/>
    </dgm:pt>
    <dgm:pt modelId="{15F47F39-4E63-46C0-B934-714E0050D865}" type="pres">
      <dgm:prSet presAssocID="{840F8B90-EE65-420E-A977-DA7926C7D802}" presName="parTx" presStyleLbl="revTx" presStyleIdx="0" presStyleCnt="9"/>
      <dgm:spPr/>
    </dgm:pt>
    <dgm:pt modelId="{85C057B1-F299-42D9-BECA-F087B9DC303D}" type="pres">
      <dgm:prSet presAssocID="{840F8B90-EE65-420E-A977-DA7926C7D802}" presName="bSpace" presStyleCnt="0"/>
      <dgm:spPr/>
    </dgm:pt>
    <dgm:pt modelId="{47A59A59-5782-4DA0-BEAE-CBFC807EB5B6}" type="pres">
      <dgm:prSet presAssocID="{840F8B90-EE65-420E-A977-DA7926C7D802}" presName="parBackupNorm" presStyleCnt="0"/>
      <dgm:spPr/>
    </dgm:pt>
    <dgm:pt modelId="{D694CC31-DBFD-4A95-B10A-D5969114B0E1}" type="pres">
      <dgm:prSet presAssocID="{7B9A3170-478E-426C-8FB4-345E852F87FD}" presName="parSpace" presStyleCnt="0"/>
      <dgm:spPr/>
    </dgm:pt>
    <dgm:pt modelId="{F9E5F8EE-AD9F-418E-909C-7E8A07203406}" type="pres">
      <dgm:prSet presAssocID="{EB6D2E72-37DF-40F9-9ED4-54699BC39781}" presName="parComposite" presStyleCnt="0"/>
      <dgm:spPr/>
    </dgm:pt>
    <dgm:pt modelId="{716F39F9-66E2-4DCD-8C27-C20FE5F362EF}" type="pres">
      <dgm:prSet presAssocID="{EB6D2E72-37DF-40F9-9ED4-54699BC39781}" presName="parBigCircle" presStyleLbl="node0" presStyleIdx="1" presStyleCnt="9"/>
      <dgm:spPr/>
    </dgm:pt>
    <dgm:pt modelId="{8A989E70-F6C9-4BBC-A394-8854F09D14A4}" type="pres">
      <dgm:prSet presAssocID="{EB6D2E72-37DF-40F9-9ED4-54699BC39781}" presName="parTx" presStyleLbl="revTx" presStyleIdx="1" presStyleCnt="9"/>
      <dgm:spPr/>
    </dgm:pt>
    <dgm:pt modelId="{BEA76339-C129-41AD-AF8E-676BCCFBCF9A}" type="pres">
      <dgm:prSet presAssocID="{EB6D2E72-37DF-40F9-9ED4-54699BC39781}" presName="bSpace" presStyleCnt="0"/>
      <dgm:spPr/>
    </dgm:pt>
    <dgm:pt modelId="{DB9B38E3-ACBD-459D-852D-389684634FFF}" type="pres">
      <dgm:prSet presAssocID="{EB6D2E72-37DF-40F9-9ED4-54699BC39781}" presName="parBackupNorm" presStyleCnt="0"/>
      <dgm:spPr/>
    </dgm:pt>
    <dgm:pt modelId="{F9AF806D-F400-45FA-BCE5-2FBD9789BC6F}" type="pres">
      <dgm:prSet presAssocID="{C1FAB3B1-E4C0-448C-899F-090F0BF5F912}" presName="parSpace" presStyleCnt="0"/>
      <dgm:spPr/>
    </dgm:pt>
    <dgm:pt modelId="{BD51D4E8-53FB-456E-9769-81CEC0B06AD6}" type="pres">
      <dgm:prSet presAssocID="{D706BBF0-04A8-4CFA-893A-BC868BC6E3BF}" presName="parComposite" presStyleCnt="0"/>
      <dgm:spPr/>
    </dgm:pt>
    <dgm:pt modelId="{4C76D74C-D555-4B75-9BF4-FA7B41D76E34}" type="pres">
      <dgm:prSet presAssocID="{D706BBF0-04A8-4CFA-893A-BC868BC6E3BF}" presName="parBigCircle" presStyleLbl="node0" presStyleIdx="2" presStyleCnt="9"/>
      <dgm:spPr/>
    </dgm:pt>
    <dgm:pt modelId="{A0A2310F-375F-46CB-8C2C-2D98E669D66A}" type="pres">
      <dgm:prSet presAssocID="{D706BBF0-04A8-4CFA-893A-BC868BC6E3BF}" presName="parTx" presStyleLbl="revTx" presStyleIdx="2" presStyleCnt="9"/>
      <dgm:spPr/>
    </dgm:pt>
    <dgm:pt modelId="{EFD5C97B-3CA4-4658-917C-52671EB4AD5A}" type="pres">
      <dgm:prSet presAssocID="{D706BBF0-04A8-4CFA-893A-BC868BC6E3BF}" presName="bSpace" presStyleCnt="0"/>
      <dgm:spPr/>
    </dgm:pt>
    <dgm:pt modelId="{EA62B391-867F-4270-8A13-2D5120EBD997}" type="pres">
      <dgm:prSet presAssocID="{D706BBF0-04A8-4CFA-893A-BC868BC6E3BF}" presName="parBackupNorm" presStyleCnt="0"/>
      <dgm:spPr/>
    </dgm:pt>
    <dgm:pt modelId="{2A48CEF3-8749-4BB2-93DC-047F420CA7E4}" type="pres">
      <dgm:prSet presAssocID="{5330B046-BD3E-4FE8-9FFA-FA41009B8110}" presName="parSpace" presStyleCnt="0"/>
      <dgm:spPr/>
    </dgm:pt>
    <dgm:pt modelId="{9942617F-9F80-4ECF-8FC7-666B7E9784E4}" type="pres">
      <dgm:prSet presAssocID="{AF5CA2EE-2C55-4090-BC6D-21E0963C492F}" presName="parComposite" presStyleCnt="0"/>
      <dgm:spPr/>
    </dgm:pt>
    <dgm:pt modelId="{4D2D4F2C-9AD5-4D3F-B623-6D043BBE2F77}" type="pres">
      <dgm:prSet presAssocID="{AF5CA2EE-2C55-4090-BC6D-21E0963C492F}" presName="parBigCircle" presStyleLbl="node0" presStyleIdx="3" presStyleCnt="9"/>
      <dgm:spPr/>
    </dgm:pt>
    <dgm:pt modelId="{50267529-21F1-4D63-8493-FB342D5A19D6}" type="pres">
      <dgm:prSet presAssocID="{AF5CA2EE-2C55-4090-BC6D-21E0963C492F}" presName="parTx" presStyleLbl="revTx" presStyleIdx="3" presStyleCnt="9"/>
      <dgm:spPr/>
    </dgm:pt>
    <dgm:pt modelId="{B0787481-6137-4F00-B442-7A39432E35A3}" type="pres">
      <dgm:prSet presAssocID="{AF5CA2EE-2C55-4090-BC6D-21E0963C492F}" presName="bSpace" presStyleCnt="0"/>
      <dgm:spPr/>
    </dgm:pt>
    <dgm:pt modelId="{2AA97DF9-8D91-4C5F-81E9-1DFBE1F3EB9D}" type="pres">
      <dgm:prSet presAssocID="{AF5CA2EE-2C55-4090-BC6D-21E0963C492F}" presName="parBackupNorm" presStyleCnt="0"/>
      <dgm:spPr/>
    </dgm:pt>
    <dgm:pt modelId="{16E5570C-E5B6-42DB-B3E7-95E1AC1AA03E}" type="pres">
      <dgm:prSet presAssocID="{2166A5B2-5325-4603-972E-5796820421D1}" presName="parSpace" presStyleCnt="0"/>
      <dgm:spPr/>
    </dgm:pt>
    <dgm:pt modelId="{34FD3AE8-055C-4C73-B746-57DBB10B246B}" type="pres">
      <dgm:prSet presAssocID="{F3FB6844-E7F8-49AE-96A1-328FC49CA6AC}" presName="parComposite" presStyleCnt="0"/>
      <dgm:spPr/>
    </dgm:pt>
    <dgm:pt modelId="{42F1F2B7-82B2-4C98-B134-43EE58346BE1}" type="pres">
      <dgm:prSet presAssocID="{F3FB6844-E7F8-49AE-96A1-328FC49CA6AC}" presName="parBigCircle" presStyleLbl="node0" presStyleIdx="4" presStyleCnt="9"/>
      <dgm:spPr/>
    </dgm:pt>
    <dgm:pt modelId="{F8E28198-2FFB-466E-A0A7-4B553B7E70EC}" type="pres">
      <dgm:prSet presAssocID="{F3FB6844-E7F8-49AE-96A1-328FC49CA6AC}" presName="parTx" presStyleLbl="revTx" presStyleIdx="4" presStyleCnt="9"/>
      <dgm:spPr/>
    </dgm:pt>
    <dgm:pt modelId="{9F4D88DC-AF6A-4E3F-A60E-A29B7A55F944}" type="pres">
      <dgm:prSet presAssocID="{F3FB6844-E7F8-49AE-96A1-328FC49CA6AC}" presName="bSpace" presStyleCnt="0"/>
      <dgm:spPr/>
    </dgm:pt>
    <dgm:pt modelId="{47EB08B5-AEAA-4720-8179-9DEABF32BA94}" type="pres">
      <dgm:prSet presAssocID="{F3FB6844-E7F8-49AE-96A1-328FC49CA6AC}" presName="parBackupNorm" presStyleCnt="0"/>
      <dgm:spPr/>
    </dgm:pt>
    <dgm:pt modelId="{9A5AECA7-0DCE-4F2E-8A5B-24702BBBBD24}" type="pres">
      <dgm:prSet presAssocID="{AC4F8CD5-F269-4D7A-9528-8D961CE21E33}" presName="parSpace" presStyleCnt="0"/>
      <dgm:spPr/>
    </dgm:pt>
    <dgm:pt modelId="{C7BE862D-BB76-4E38-90C7-E3712AE0F8A9}" type="pres">
      <dgm:prSet presAssocID="{E7686E52-CFE8-4985-A988-2F98F17CD083}" presName="parComposite" presStyleCnt="0"/>
      <dgm:spPr/>
    </dgm:pt>
    <dgm:pt modelId="{6BD2BC61-51C2-42EB-8FA8-7865CB767927}" type="pres">
      <dgm:prSet presAssocID="{E7686E52-CFE8-4985-A988-2F98F17CD083}" presName="parBigCircle" presStyleLbl="node0" presStyleIdx="5" presStyleCnt="9"/>
      <dgm:spPr/>
    </dgm:pt>
    <dgm:pt modelId="{F5F0680D-4D8D-460F-BFD6-57A4C10A1EC4}" type="pres">
      <dgm:prSet presAssocID="{E7686E52-CFE8-4985-A988-2F98F17CD083}" presName="parTx" presStyleLbl="revTx" presStyleIdx="5" presStyleCnt="9"/>
      <dgm:spPr/>
    </dgm:pt>
    <dgm:pt modelId="{3505129E-BC98-4ECF-AD78-5B2196EE119E}" type="pres">
      <dgm:prSet presAssocID="{E7686E52-CFE8-4985-A988-2F98F17CD083}" presName="bSpace" presStyleCnt="0"/>
      <dgm:spPr/>
    </dgm:pt>
    <dgm:pt modelId="{07918B1E-1A1F-4DFB-89CE-B3567811AC0F}" type="pres">
      <dgm:prSet presAssocID="{E7686E52-CFE8-4985-A988-2F98F17CD083}" presName="parBackupNorm" presStyleCnt="0"/>
      <dgm:spPr/>
    </dgm:pt>
    <dgm:pt modelId="{720A9AB6-CCE9-484A-9BCB-36DDC5E37AB8}" type="pres">
      <dgm:prSet presAssocID="{F26A8A60-C127-4030-8218-9DFE7B758E7E}" presName="parSpace" presStyleCnt="0"/>
      <dgm:spPr/>
    </dgm:pt>
    <dgm:pt modelId="{2156B671-D4ED-47A2-9E65-6C9B8712F41D}" type="pres">
      <dgm:prSet presAssocID="{59C69F1E-626F-4C1B-BEEB-60B8A62A705D}" presName="parComposite" presStyleCnt="0"/>
      <dgm:spPr/>
    </dgm:pt>
    <dgm:pt modelId="{2D4C43C6-3D9D-4E0A-9CE7-9DA6899556C0}" type="pres">
      <dgm:prSet presAssocID="{59C69F1E-626F-4C1B-BEEB-60B8A62A705D}" presName="parBigCircle" presStyleLbl="node0" presStyleIdx="6" presStyleCnt="9"/>
      <dgm:spPr/>
    </dgm:pt>
    <dgm:pt modelId="{B1E80817-C1BA-4865-8471-54DD9B67A61C}" type="pres">
      <dgm:prSet presAssocID="{59C69F1E-626F-4C1B-BEEB-60B8A62A705D}" presName="parTx" presStyleLbl="revTx" presStyleIdx="6" presStyleCnt="9"/>
      <dgm:spPr/>
    </dgm:pt>
    <dgm:pt modelId="{E19E8429-BEEB-4FBA-98ED-4A609CFE3736}" type="pres">
      <dgm:prSet presAssocID="{59C69F1E-626F-4C1B-BEEB-60B8A62A705D}" presName="bSpace" presStyleCnt="0"/>
      <dgm:spPr/>
    </dgm:pt>
    <dgm:pt modelId="{4E68B327-3733-4569-9971-BBD922535A24}" type="pres">
      <dgm:prSet presAssocID="{59C69F1E-626F-4C1B-BEEB-60B8A62A705D}" presName="parBackupNorm" presStyleCnt="0"/>
      <dgm:spPr/>
    </dgm:pt>
    <dgm:pt modelId="{A081C10F-6275-4A26-9474-B2D511AC0D1A}" type="pres">
      <dgm:prSet presAssocID="{B534E5AF-E03B-4294-A356-5BD3E93A63B7}" presName="parSpace" presStyleCnt="0"/>
      <dgm:spPr/>
    </dgm:pt>
    <dgm:pt modelId="{5102B225-3430-488D-B07F-2B9801C85F15}" type="pres">
      <dgm:prSet presAssocID="{E4E9F4B1-1ADA-42D6-92DE-DAA3C1948015}" presName="parComposite" presStyleCnt="0"/>
      <dgm:spPr/>
    </dgm:pt>
    <dgm:pt modelId="{C592BD1F-94E7-4AEC-ABEB-04EF3C928EAC}" type="pres">
      <dgm:prSet presAssocID="{E4E9F4B1-1ADA-42D6-92DE-DAA3C1948015}" presName="parBigCircle" presStyleLbl="node0" presStyleIdx="7" presStyleCnt="9"/>
      <dgm:spPr/>
    </dgm:pt>
    <dgm:pt modelId="{C8113631-54FA-4C7A-A01F-96F103A74C32}" type="pres">
      <dgm:prSet presAssocID="{E4E9F4B1-1ADA-42D6-92DE-DAA3C1948015}" presName="parTx" presStyleLbl="revTx" presStyleIdx="7" presStyleCnt="9"/>
      <dgm:spPr/>
    </dgm:pt>
    <dgm:pt modelId="{64F59F3B-6E35-4104-B013-2BE60AC9AE72}" type="pres">
      <dgm:prSet presAssocID="{E4E9F4B1-1ADA-42D6-92DE-DAA3C1948015}" presName="bSpace" presStyleCnt="0"/>
      <dgm:spPr/>
    </dgm:pt>
    <dgm:pt modelId="{46AFF8D2-6ADB-4E51-9844-2B24D675D3F8}" type="pres">
      <dgm:prSet presAssocID="{E4E9F4B1-1ADA-42D6-92DE-DAA3C1948015}" presName="parBackupNorm" presStyleCnt="0"/>
      <dgm:spPr/>
    </dgm:pt>
    <dgm:pt modelId="{79D6FF98-11F1-4267-AC7B-32DF8D5BE458}" type="pres">
      <dgm:prSet presAssocID="{A8158663-E37A-4283-B31C-D6677F918E5B}" presName="parSpace" presStyleCnt="0"/>
      <dgm:spPr/>
    </dgm:pt>
    <dgm:pt modelId="{7F9FCC50-BD6B-4DC9-AB47-208450610423}" type="pres">
      <dgm:prSet presAssocID="{AC51FE3B-D93A-4EF1-91B9-3C404473CACA}" presName="parComposite" presStyleCnt="0"/>
      <dgm:spPr/>
    </dgm:pt>
    <dgm:pt modelId="{13086260-20BB-45DF-8236-57039FBEEDC9}" type="pres">
      <dgm:prSet presAssocID="{AC51FE3B-D93A-4EF1-91B9-3C404473CACA}" presName="parBigCircle" presStyleLbl="node0" presStyleIdx="8" presStyleCnt="9"/>
      <dgm:spPr/>
    </dgm:pt>
    <dgm:pt modelId="{719A51DD-D68B-43FF-9C29-1D406154CBE0}" type="pres">
      <dgm:prSet presAssocID="{AC51FE3B-D93A-4EF1-91B9-3C404473CACA}" presName="parTx" presStyleLbl="revTx" presStyleIdx="8" presStyleCnt="9"/>
      <dgm:spPr/>
    </dgm:pt>
    <dgm:pt modelId="{70EF87EF-9740-4081-B890-0202F1455B1B}" type="pres">
      <dgm:prSet presAssocID="{AC51FE3B-D93A-4EF1-91B9-3C404473CACA}" presName="bSpace" presStyleCnt="0"/>
      <dgm:spPr/>
    </dgm:pt>
    <dgm:pt modelId="{2E40B981-A5B5-4A59-8719-D5F46397D089}" type="pres">
      <dgm:prSet presAssocID="{AC51FE3B-D93A-4EF1-91B9-3C404473CACA}" presName="parBackupNorm" presStyleCnt="0"/>
      <dgm:spPr/>
    </dgm:pt>
    <dgm:pt modelId="{147CD245-496A-49CC-B019-8094AC49ED31}" type="pres">
      <dgm:prSet presAssocID="{CFFE3FF5-5603-49B9-9EA7-79E8E66DF692}" presName="parSpace" presStyleCnt="0"/>
      <dgm:spPr/>
    </dgm:pt>
  </dgm:ptLst>
  <dgm:cxnLst>
    <dgm:cxn modelId="{D7484033-C42F-4D96-8E65-F1B0E32DE3F2}" type="presOf" srcId="{7720A531-F5CA-43AF-94AD-F96288E42CF1}" destId="{E52E528B-7D74-447D-914C-BB41886AE416}" srcOrd="0" destOrd="0" presId="urn:microsoft.com/office/officeart/2008/layout/CircleAccentTimeline"/>
    <dgm:cxn modelId="{1D8E5E82-E11E-46E0-BE62-A51206486C3A}" srcId="{7720A531-F5CA-43AF-94AD-F96288E42CF1}" destId="{D706BBF0-04A8-4CFA-893A-BC868BC6E3BF}" srcOrd="2" destOrd="0" parTransId="{C204634C-AF41-411A-9218-AEDA41B27B22}" sibTransId="{5330B046-BD3E-4FE8-9FFA-FA41009B8110}"/>
    <dgm:cxn modelId="{C3E43374-A513-4373-B103-31980D6BBCC6}" srcId="{7720A531-F5CA-43AF-94AD-F96288E42CF1}" destId="{AF5CA2EE-2C55-4090-BC6D-21E0963C492F}" srcOrd="3" destOrd="0" parTransId="{DD25A303-34BD-45A8-B552-0BEC261A000C}" sibTransId="{2166A5B2-5325-4603-972E-5796820421D1}"/>
    <dgm:cxn modelId="{41D07D87-4290-4AAF-BB51-4347CE54AB44}" srcId="{7720A531-F5CA-43AF-94AD-F96288E42CF1}" destId="{840F8B90-EE65-420E-A977-DA7926C7D802}" srcOrd="0" destOrd="0" parTransId="{A2E7FCE5-D5D5-4AAD-9E0A-A13C3EDC6FD0}" sibTransId="{7B9A3170-478E-426C-8FB4-345E852F87FD}"/>
    <dgm:cxn modelId="{739CDAA0-0E0A-4AFA-B798-245D1FF26D72}" srcId="{7720A531-F5CA-43AF-94AD-F96288E42CF1}" destId="{E7686E52-CFE8-4985-A988-2F98F17CD083}" srcOrd="5" destOrd="0" parTransId="{5D1A0BE0-9C9E-444C-A083-7274D691923D}" sibTransId="{F26A8A60-C127-4030-8218-9DFE7B758E7E}"/>
    <dgm:cxn modelId="{B365767D-3694-44EC-A8B1-20645B3D0A8F}" srcId="{7720A531-F5CA-43AF-94AD-F96288E42CF1}" destId="{F3FB6844-E7F8-49AE-96A1-328FC49CA6AC}" srcOrd="4" destOrd="0" parTransId="{7296AE73-029A-4327-A79F-7C71E680BB93}" sibTransId="{AC4F8CD5-F269-4D7A-9528-8D961CE21E33}"/>
    <dgm:cxn modelId="{6F6BAEF4-2681-4862-9D98-AE32FC6B67D8}" srcId="{7720A531-F5CA-43AF-94AD-F96288E42CF1}" destId="{59C69F1E-626F-4C1B-BEEB-60B8A62A705D}" srcOrd="6" destOrd="0" parTransId="{3F63F463-2999-45BA-9ACF-C919773A1D7F}" sibTransId="{B534E5AF-E03B-4294-A356-5BD3E93A63B7}"/>
    <dgm:cxn modelId="{DA4EB475-EC74-424D-B46E-23D7FF9E8033}" type="presOf" srcId="{AC51FE3B-D93A-4EF1-91B9-3C404473CACA}" destId="{719A51DD-D68B-43FF-9C29-1D406154CBE0}" srcOrd="0" destOrd="0" presId="urn:microsoft.com/office/officeart/2008/layout/CircleAccentTimeline"/>
    <dgm:cxn modelId="{CBD94DE6-35B8-480F-9480-91D21E6678EB}" type="presOf" srcId="{E4E9F4B1-1ADA-42D6-92DE-DAA3C1948015}" destId="{C8113631-54FA-4C7A-A01F-96F103A74C32}" srcOrd="0" destOrd="0" presId="urn:microsoft.com/office/officeart/2008/layout/CircleAccentTimeline"/>
    <dgm:cxn modelId="{AC0990BA-20AA-4958-8217-BD1B9ABE028D}" type="presOf" srcId="{840F8B90-EE65-420E-A977-DA7926C7D802}" destId="{15F47F39-4E63-46C0-B934-714E0050D865}" srcOrd="0" destOrd="0" presId="urn:microsoft.com/office/officeart/2008/layout/CircleAccentTimeline"/>
    <dgm:cxn modelId="{C153E986-6E47-4F85-9647-624C942B0542}" type="presOf" srcId="{EB6D2E72-37DF-40F9-9ED4-54699BC39781}" destId="{8A989E70-F6C9-4BBC-A394-8854F09D14A4}" srcOrd="0" destOrd="0" presId="urn:microsoft.com/office/officeart/2008/layout/CircleAccentTimeline"/>
    <dgm:cxn modelId="{01C02F1B-2FE9-4B6B-A46B-113F4F6F1683}" type="presOf" srcId="{AF5CA2EE-2C55-4090-BC6D-21E0963C492F}" destId="{50267529-21F1-4D63-8493-FB342D5A19D6}" srcOrd="0" destOrd="0" presId="urn:microsoft.com/office/officeart/2008/layout/CircleAccentTimeline"/>
    <dgm:cxn modelId="{10884696-C0B2-4F52-9D5A-AC76583F2CA0}" srcId="{7720A531-F5CA-43AF-94AD-F96288E42CF1}" destId="{E4E9F4B1-1ADA-42D6-92DE-DAA3C1948015}" srcOrd="7" destOrd="0" parTransId="{99A7177B-A583-4AE9-A9E2-B2A6CF742AC1}" sibTransId="{A8158663-E37A-4283-B31C-D6677F918E5B}"/>
    <dgm:cxn modelId="{0CF40005-35FD-455D-8DBA-C392C66E18DD}" type="presOf" srcId="{F3FB6844-E7F8-49AE-96A1-328FC49CA6AC}" destId="{F8E28198-2FFB-466E-A0A7-4B553B7E70EC}" srcOrd="0" destOrd="0" presId="urn:microsoft.com/office/officeart/2008/layout/CircleAccentTimeline"/>
    <dgm:cxn modelId="{D5734A74-7F21-4DC0-994A-9D4CFA243558}" srcId="{7720A531-F5CA-43AF-94AD-F96288E42CF1}" destId="{AC51FE3B-D93A-4EF1-91B9-3C404473CACA}" srcOrd="8" destOrd="0" parTransId="{4183E07D-82D6-493B-96AC-4F37DD2060AA}" sibTransId="{CFFE3FF5-5603-49B9-9EA7-79E8E66DF692}"/>
    <dgm:cxn modelId="{D50814A2-C6D6-43A9-940A-98197DB86682}" srcId="{7720A531-F5CA-43AF-94AD-F96288E42CF1}" destId="{EB6D2E72-37DF-40F9-9ED4-54699BC39781}" srcOrd="1" destOrd="0" parTransId="{3634AB9E-EF76-4E4E-85C8-72BDB231021C}" sibTransId="{C1FAB3B1-E4C0-448C-899F-090F0BF5F912}"/>
    <dgm:cxn modelId="{95DC5E58-A5E8-4188-A8CF-053FAD2AEDBE}" type="presOf" srcId="{59C69F1E-626F-4C1B-BEEB-60B8A62A705D}" destId="{B1E80817-C1BA-4865-8471-54DD9B67A61C}" srcOrd="0" destOrd="0" presId="urn:microsoft.com/office/officeart/2008/layout/CircleAccentTimeline"/>
    <dgm:cxn modelId="{269B4D50-E298-4821-AECB-EA8DDD305034}" type="presOf" srcId="{D706BBF0-04A8-4CFA-893A-BC868BC6E3BF}" destId="{A0A2310F-375F-46CB-8C2C-2D98E669D66A}" srcOrd="0" destOrd="0" presId="urn:microsoft.com/office/officeart/2008/layout/CircleAccentTimeline"/>
    <dgm:cxn modelId="{D0F5B5F6-5C39-4E23-9E69-212FCBC1FF2A}" type="presOf" srcId="{E7686E52-CFE8-4985-A988-2F98F17CD083}" destId="{F5F0680D-4D8D-460F-BFD6-57A4C10A1EC4}" srcOrd="0" destOrd="0" presId="urn:microsoft.com/office/officeart/2008/layout/CircleAccentTimeline"/>
    <dgm:cxn modelId="{3C9D585E-7099-4572-AB61-1E462B192338}" type="presParOf" srcId="{E52E528B-7D74-447D-914C-BB41886AE416}" destId="{5E8312D0-9C01-4DD9-96E4-7061BB681914}" srcOrd="0" destOrd="0" presId="urn:microsoft.com/office/officeart/2008/layout/CircleAccentTimeline"/>
    <dgm:cxn modelId="{578ADA97-C0C1-4FEA-AD7C-C01D912EDBD4}" type="presParOf" srcId="{5E8312D0-9C01-4DD9-96E4-7061BB681914}" destId="{CB4C4150-9B45-492D-8BF8-B2E929166CD2}" srcOrd="0" destOrd="0" presId="urn:microsoft.com/office/officeart/2008/layout/CircleAccentTimeline"/>
    <dgm:cxn modelId="{B19669B4-7516-44BF-AF49-093E46C66148}" type="presParOf" srcId="{5E8312D0-9C01-4DD9-96E4-7061BB681914}" destId="{15F47F39-4E63-46C0-B934-714E0050D865}" srcOrd="1" destOrd="0" presId="urn:microsoft.com/office/officeart/2008/layout/CircleAccentTimeline"/>
    <dgm:cxn modelId="{21DA3F79-6518-43B9-AC3D-EA45385EE742}" type="presParOf" srcId="{5E8312D0-9C01-4DD9-96E4-7061BB681914}" destId="{85C057B1-F299-42D9-BECA-F087B9DC303D}" srcOrd="2" destOrd="0" presId="urn:microsoft.com/office/officeart/2008/layout/CircleAccentTimeline"/>
    <dgm:cxn modelId="{F4136B3F-8977-448C-B6F5-04867F568780}" type="presParOf" srcId="{E52E528B-7D74-447D-914C-BB41886AE416}" destId="{47A59A59-5782-4DA0-BEAE-CBFC807EB5B6}" srcOrd="1" destOrd="0" presId="urn:microsoft.com/office/officeart/2008/layout/CircleAccentTimeline"/>
    <dgm:cxn modelId="{5C344DF4-AA31-4ADD-9982-AF22F9FBE2AA}" type="presParOf" srcId="{E52E528B-7D74-447D-914C-BB41886AE416}" destId="{D694CC31-DBFD-4A95-B10A-D5969114B0E1}" srcOrd="2" destOrd="0" presId="urn:microsoft.com/office/officeart/2008/layout/CircleAccentTimeline"/>
    <dgm:cxn modelId="{C0739D04-4882-4C57-B135-69C6CA823E38}" type="presParOf" srcId="{E52E528B-7D74-447D-914C-BB41886AE416}" destId="{F9E5F8EE-AD9F-418E-909C-7E8A07203406}" srcOrd="3" destOrd="0" presId="urn:microsoft.com/office/officeart/2008/layout/CircleAccentTimeline"/>
    <dgm:cxn modelId="{B6F4E038-183D-4B37-93CE-42BF13BE2831}" type="presParOf" srcId="{F9E5F8EE-AD9F-418E-909C-7E8A07203406}" destId="{716F39F9-66E2-4DCD-8C27-C20FE5F362EF}" srcOrd="0" destOrd="0" presId="urn:microsoft.com/office/officeart/2008/layout/CircleAccentTimeline"/>
    <dgm:cxn modelId="{EBADE48B-25C8-4D0F-9E8E-FC5D68483CD6}" type="presParOf" srcId="{F9E5F8EE-AD9F-418E-909C-7E8A07203406}" destId="{8A989E70-F6C9-4BBC-A394-8854F09D14A4}" srcOrd="1" destOrd="0" presId="urn:microsoft.com/office/officeart/2008/layout/CircleAccentTimeline"/>
    <dgm:cxn modelId="{8568C63C-5204-4CB1-9D6A-FA55853CA484}" type="presParOf" srcId="{F9E5F8EE-AD9F-418E-909C-7E8A07203406}" destId="{BEA76339-C129-41AD-AF8E-676BCCFBCF9A}" srcOrd="2" destOrd="0" presId="urn:microsoft.com/office/officeart/2008/layout/CircleAccentTimeline"/>
    <dgm:cxn modelId="{A9838FD3-AB28-4213-9F11-E45371D66AF5}" type="presParOf" srcId="{E52E528B-7D74-447D-914C-BB41886AE416}" destId="{DB9B38E3-ACBD-459D-852D-389684634FFF}" srcOrd="4" destOrd="0" presId="urn:microsoft.com/office/officeart/2008/layout/CircleAccentTimeline"/>
    <dgm:cxn modelId="{C5321A97-3E19-4E8A-A401-CBCE882EFCA7}" type="presParOf" srcId="{E52E528B-7D74-447D-914C-BB41886AE416}" destId="{F9AF806D-F400-45FA-BCE5-2FBD9789BC6F}" srcOrd="5" destOrd="0" presId="urn:microsoft.com/office/officeart/2008/layout/CircleAccentTimeline"/>
    <dgm:cxn modelId="{F068FFB1-2DCE-4F8C-81A1-E3FE2986B079}" type="presParOf" srcId="{E52E528B-7D74-447D-914C-BB41886AE416}" destId="{BD51D4E8-53FB-456E-9769-81CEC0B06AD6}" srcOrd="6" destOrd="0" presId="urn:microsoft.com/office/officeart/2008/layout/CircleAccentTimeline"/>
    <dgm:cxn modelId="{876C0598-75B9-4349-8B71-0BDCC5132FF7}" type="presParOf" srcId="{BD51D4E8-53FB-456E-9769-81CEC0B06AD6}" destId="{4C76D74C-D555-4B75-9BF4-FA7B41D76E34}" srcOrd="0" destOrd="0" presId="urn:microsoft.com/office/officeart/2008/layout/CircleAccentTimeline"/>
    <dgm:cxn modelId="{828A161F-0E45-49D4-AC02-4DE793A375F5}" type="presParOf" srcId="{BD51D4E8-53FB-456E-9769-81CEC0B06AD6}" destId="{A0A2310F-375F-46CB-8C2C-2D98E669D66A}" srcOrd="1" destOrd="0" presId="urn:microsoft.com/office/officeart/2008/layout/CircleAccentTimeline"/>
    <dgm:cxn modelId="{23B8211F-6395-4A0B-8B16-106A89DA9DA1}" type="presParOf" srcId="{BD51D4E8-53FB-456E-9769-81CEC0B06AD6}" destId="{EFD5C97B-3CA4-4658-917C-52671EB4AD5A}" srcOrd="2" destOrd="0" presId="urn:microsoft.com/office/officeart/2008/layout/CircleAccentTimeline"/>
    <dgm:cxn modelId="{E735F5B0-DC4C-4925-9C6F-FB4CD9A48AF3}" type="presParOf" srcId="{E52E528B-7D74-447D-914C-BB41886AE416}" destId="{EA62B391-867F-4270-8A13-2D5120EBD997}" srcOrd="7" destOrd="0" presId="urn:microsoft.com/office/officeart/2008/layout/CircleAccentTimeline"/>
    <dgm:cxn modelId="{C0C1E294-E59D-4AC1-9A67-284C313F9A69}" type="presParOf" srcId="{E52E528B-7D74-447D-914C-BB41886AE416}" destId="{2A48CEF3-8749-4BB2-93DC-047F420CA7E4}" srcOrd="8" destOrd="0" presId="urn:microsoft.com/office/officeart/2008/layout/CircleAccentTimeline"/>
    <dgm:cxn modelId="{79C72427-BE7A-46A6-B15A-76C7ADFA34A9}" type="presParOf" srcId="{E52E528B-7D74-447D-914C-BB41886AE416}" destId="{9942617F-9F80-4ECF-8FC7-666B7E9784E4}" srcOrd="9" destOrd="0" presId="urn:microsoft.com/office/officeart/2008/layout/CircleAccentTimeline"/>
    <dgm:cxn modelId="{9823F35D-5665-4006-AB82-67C02DA0A789}" type="presParOf" srcId="{9942617F-9F80-4ECF-8FC7-666B7E9784E4}" destId="{4D2D4F2C-9AD5-4D3F-B623-6D043BBE2F77}" srcOrd="0" destOrd="0" presId="urn:microsoft.com/office/officeart/2008/layout/CircleAccentTimeline"/>
    <dgm:cxn modelId="{ACB50F6F-C75F-4141-B6A9-6B2AD6A96D80}" type="presParOf" srcId="{9942617F-9F80-4ECF-8FC7-666B7E9784E4}" destId="{50267529-21F1-4D63-8493-FB342D5A19D6}" srcOrd="1" destOrd="0" presId="urn:microsoft.com/office/officeart/2008/layout/CircleAccentTimeline"/>
    <dgm:cxn modelId="{9F64E9B1-64A4-4FBF-8FBB-B365F6C92F2D}" type="presParOf" srcId="{9942617F-9F80-4ECF-8FC7-666B7E9784E4}" destId="{B0787481-6137-4F00-B442-7A39432E35A3}" srcOrd="2" destOrd="0" presId="urn:microsoft.com/office/officeart/2008/layout/CircleAccentTimeline"/>
    <dgm:cxn modelId="{D9117DD8-A66B-49BC-9755-5898ED9A6DCF}" type="presParOf" srcId="{E52E528B-7D74-447D-914C-BB41886AE416}" destId="{2AA97DF9-8D91-4C5F-81E9-1DFBE1F3EB9D}" srcOrd="10" destOrd="0" presId="urn:microsoft.com/office/officeart/2008/layout/CircleAccentTimeline"/>
    <dgm:cxn modelId="{C505784C-D7B1-4D78-AECB-B5E987766DA9}" type="presParOf" srcId="{E52E528B-7D74-447D-914C-BB41886AE416}" destId="{16E5570C-E5B6-42DB-B3E7-95E1AC1AA03E}" srcOrd="11" destOrd="0" presId="urn:microsoft.com/office/officeart/2008/layout/CircleAccentTimeline"/>
    <dgm:cxn modelId="{8F6EA5D0-3704-4EEB-91A9-ACFD1443CBA3}" type="presParOf" srcId="{E52E528B-7D74-447D-914C-BB41886AE416}" destId="{34FD3AE8-055C-4C73-B746-57DBB10B246B}" srcOrd="12" destOrd="0" presId="urn:microsoft.com/office/officeart/2008/layout/CircleAccentTimeline"/>
    <dgm:cxn modelId="{B79EA643-7DB6-4268-8CA6-9EA87597B322}" type="presParOf" srcId="{34FD3AE8-055C-4C73-B746-57DBB10B246B}" destId="{42F1F2B7-82B2-4C98-B134-43EE58346BE1}" srcOrd="0" destOrd="0" presId="urn:microsoft.com/office/officeart/2008/layout/CircleAccentTimeline"/>
    <dgm:cxn modelId="{76CD8DB1-D673-47EE-AC9B-19C4BE300B50}" type="presParOf" srcId="{34FD3AE8-055C-4C73-B746-57DBB10B246B}" destId="{F8E28198-2FFB-466E-A0A7-4B553B7E70EC}" srcOrd="1" destOrd="0" presId="urn:microsoft.com/office/officeart/2008/layout/CircleAccentTimeline"/>
    <dgm:cxn modelId="{2A9F883A-C544-4CDE-8597-4B8CBDF343B0}" type="presParOf" srcId="{34FD3AE8-055C-4C73-B746-57DBB10B246B}" destId="{9F4D88DC-AF6A-4E3F-A60E-A29B7A55F944}" srcOrd="2" destOrd="0" presId="urn:microsoft.com/office/officeart/2008/layout/CircleAccentTimeline"/>
    <dgm:cxn modelId="{3002FDC1-CD9C-45BE-84C4-2B6E6346E797}" type="presParOf" srcId="{E52E528B-7D74-447D-914C-BB41886AE416}" destId="{47EB08B5-AEAA-4720-8179-9DEABF32BA94}" srcOrd="13" destOrd="0" presId="urn:microsoft.com/office/officeart/2008/layout/CircleAccentTimeline"/>
    <dgm:cxn modelId="{9320657D-A7FE-46BB-99FF-6D767B27D8B1}" type="presParOf" srcId="{E52E528B-7D74-447D-914C-BB41886AE416}" destId="{9A5AECA7-0DCE-4F2E-8A5B-24702BBBBD24}" srcOrd="14" destOrd="0" presId="urn:microsoft.com/office/officeart/2008/layout/CircleAccentTimeline"/>
    <dgm:cxn modelId="{DCEDD545-F4EE-4DF1-BECF-46DB013F85EA}" type="presParOf" srcId="{E52E528B-7D74-447D-914C-BB41886AE416}" destId="{C7BE862D-BB76-4E38-90C7-E3712AE0F8A9}" srcOrd="15" destOrd="0" presId="urn:microsoft.com/office/officeart/2008/layout/CircleAccentTimeline"/>
    <dgm:cxn modelId="{C2F24D28-C704-43FF-B85C-AB6375D63F44}" type="presParOf" srcId="{C7BE862D-BB76-4E38-90C7-E3712AE0F8A9}" destId="{6BD2BC61-51C2-42EB-8FA8-7865CB767927}" srcOrd="0" destOrd="0" presId="urn:microsoft.com/office/officeart/2008/layout/CircleAccentTimeline"/>
    <dgm:cxn modelId="{0CB88F33-5AD5-4F46-87D6-AC86F50ECDBC}" type="presParOf" srcId="{C7BE862D-BB76-4E38-90C7-E3712AE0F8A9}" destId="{F5F0680D-4D8D-460F-BFD6-57A4C10A1EC4}" srcOrd="1" destOrd="0" presId="urn:microsoft.com/office/officeart/2008/layout/CircleAccentTimeline"/>
    <dgm:cxn modelId="{0420E131-4B5A-45D9-B937-B60DEFB7533F}" type="presParOf" srcId="{C7BE862D-BB76-4E38-90C7-E3712AE0F8A9}" destId="{3505129E-BC98-4ECF-AD78-5B2196EE119E}" srcOrd="2" destOrd="0" presId="urn:microsoft.com/office/officeart/2008/layout/CircleAccentTimeline"/>
    <dgm:cxn modelId="{CEE2D7DF-BF3A-4118-81EE-7A4F8A8F2839}" type="presParOf" srcId="{E52E528B-7D74-447D-914C-BB41886AE416}" destId="{07918B1E-1A1F-4DFB-89CE-B3567811AC0F}" srcOrd="16" destOrd="0" presId="urn:microsoft.com/office/officeart/2008/layout/CircleAccentTimeline"/>
    <dgm:cxn modelId="{2106B23E-1C1B-4493-88D9-D0DC96D096A8}" type="presParOf" srcId="{E52E528B-7D74-447D-914C-BB41886AE416}" destId="{720A9AB6-CCE9-484A-9BCB-36DDC5E37AB8}" srcOrd="17" destOrd="0" presId="urn:microsoft.com/office/officeart/2008/layout/CircleAccentTimeline"/>
    <dgm:cxn modelId="{B50C1082-7414-4E9A-BDDC-7E8BAAA90E84}" type="presParOf" srcId="{E52E528B-7D74-447D-914C-BB41886AE416}" destId="{2156B671-D4ED-47A2-9E65-6C9B8712F41D}" srcOrd="18" destOrd="0" presId="urn:microsoft.com/office/officeart/2008/layout/CircleAccentTimeline"/>
    <dgm:cxn modelId="{E1DA2531-9FA4-49DB-944B-5E6DD386BB77}" type="presParOf" srcId="{2156B671-D4ED-47A2-9E65-6C9B8712F41D}" destId="{2D4C43C6-3D9D-4E0A-9CE7-9DA6899556C0}" srcOrd="0" destOrd="0" presId="urn:microsoft.com/office/officeart/2008/layout/CircleAccentTimeline"/>
    <dgm:cxn modelId="{429C21BE-C688-4034-ABC7-1AB57988F7A6}" type="presParOf" srcId="{2156B671-D4ED-47A2-9E65-6C9B8712F41D}" destId="{B1E80817-C1BA-4865-8471-54DD9B67A61C}" srcOrd="1" destOrd="0" presId="urn:microsoft.com/office/officeart/2008/layout/CircleAccentTimeline"/>
    <dgm:cxn modelId="{B282C7B6-9F67-4CC9-995A-3711DE37B6CC}" type="presParOf" srcId="{2156B671-D4ED-47A2-9E65-6C9B8712F41D}" destId="{E19E8429-BEEB-4FBA-98ED-4A609CFE3736}" srcOrd="2" destOrd="0" presId="urn:microsoft.com/office/officeart/2008/layout/CircleAccentTimeline"/>
    <dgm:cxn modelId="{C8AE4CA7-EFA0-4904-93B7-913997ADE8B3}" type="presParOf" srcId="{E52E528B-7D74-447D-914C-BB41886AE416}" destId="{4E68B327-3733-4569-9971-BBD922535A24}" srcOrd="19" destOrd="0" presId="urn:microsoft.com/office/officeart/2008/layout/CircleAccentTimeline"/>
    <dgm:cxn modelId="{39AD2D90-BDAE-4094-ABA8-8CB8D8910005}" type="presParOf" srcId="{E52E528B-7D74-447D-914C-BB41886AE416}" destId="{A081C10F-6275-4A26-9474-B2D511AC0D1A}" srcOrd="20" destOrd="0" presId="urn:microsoft.com/office/officeart/2008/layout/CircleAccentTimeline"/>
    <dgm:cxn modelId="{AD4DAB84-81D3-461D-8665-883E6F15C77D}" type="presParOf" srcId="{E52E528B-7D74-447D-914C-BB41886AE416}" destId="{5102B225-3430-488D-B07F-2B9801C85F15}" srcOrd="21" destOrd="0" presId="urn:microsoft.com/office/officeart/2008/layout/CircleAccentTimeline"/>
    <dgm:cxn modelId="{EF2D46C7-9EAC-4634-BE0D-6C47A48BC83A}" type="presParOf" srcId="{5102B225-3430-488D-B07F-2B9801C85F15}" destId="{C592BD1F-94E7-4AEC-ABEB-04EF3C928EAC}" srcOrd="0" destOrd="0" presId="urn:microsoft.com/office/officeart/2008/layout/CircleAccentTimeline"/>
    <dgm:cxn modelId="{CCA5E938-4166-4099-87A2-085C507760CE}" type="presParOf" srcId="{5102B225-3430-488D-B07F-2B9801C85F15}" destId="{C8113631-54FA-4C7A-A01F-96F103A74C32}" srcOrd="1" destOrd="0" presId="urn:microsoft.com/office/officeart/2008/layout/CircleAccentTimeline"/>
    <dgm:cxn modelId="{B834A5ED-EF13-478D-BD31-AF1B0FA9A812}" type="presParOf" srcId="{5102B225-3430-488D-B07F-2B9801C85F15}" destId="{64F59F3B-6E35-4104-B013-2BE60AC9AE72}" srcOrd="2" destOrd="0" presId="urn:microsoft.com/office/officeart/2008/layout/CircleAccentTimeline"/>
    <dgm:cxn modelId="{E0190855-DB25-4259-BCB5-109B63D6E9FB}" type="presParOf" srcId="{E52E528B-7D74-447D-914C-BB41886AE416}" destId="{46AFF8D2-6ADB-4E51-9844-2B24D675D3F8}" srcOrd="22" destOrd="0" presId="urn:microsoft.com/office/officeart/2008/layout/CircleAccentTimeline"/>
    <dgm:cxn modelId="{1BAF0BA6-6CF6-4959-A7FA-C7BA85EC9637}" type="presParOf" srcId="{E52E528B-7D74-447D-914C-BB41886AE416}" destId="{79D6FF98-11F1-4267-AC7B-32DF8D5BE458}" srcOrd="23" destOrd="0" presId="urn:microsoft.com/office/officeart/2008/layout/CircleAccentTimeline"/>
    <dgm:cxn modelId="{E90F94C4-21B7-4842-AD4E-63CA377A1C29}" type="presParOf" srcId="{E52E528B-7D74-447D-914C-BB41886AE416}" destId="{7F9FCC50-BD6B-4DC9-AB47-208450610423}" srcOrd="24" destOrd="0" presId="urn:microsoft.com/office/officeart/2008/layout/CircleAccentTimeline"/>
    <dgm:cxn modelId="{F5F6FE7A-9FFB-4B98-893D-42C213892344}" type="presParOf" srcId="{7F9FCC50-BD6B-4DC9-AB47-208450610423}" destId="{13086260-20BB-45DF-8236-57039FBEEDC9}" srcOrd="0" destOrd="0" presId="urn:microsoft.com/office/officeart/2008/layout/CircleAccentTimeline"/>
    <dgm:cxn modelId="{31FC78C8-A814-4080-ACB3-A91AB248A949}" type="presParOf" srcId="{7F9FCC50-BD6B-4DC9-AB47-208450610423}" destId="{719A51DD-D68B-43FF-9C29-1D406154CBE0}" srcOrd="1" destOrd="0" presId="urn:microsoft.com/office/officeart/2008/layout/CircleAccentTimeline"/>
    <dgm:cxn modelId="{F3BD1D57-D697-4B21-8D5F-6BDAE079D7EB}" type="presParOf" srcId="{7F9FCC50-BD6B-4DC9-AB47-208450610423}" destId="{70EF87EF-9740-4081-B890-0202F1455B1B}" srcOrd="2" destOrd="0" presId="urn:microsoft.com/office/officeart/2008/layout/CircleAccentTimeline"/>
    <dgm:cxn modelId="{3A03262D-AA65-49CA-9AFC-FBFDF657EB90}" type="presParOf" srcId="{E52E528B-7D74-447D-914C-BB41886AE416}" destId="{2E40B981-A5B5-4A59-8719-D5F46397D089}" srcOrd="25" destOrd="0" presId="urn:microsoft.com/office/officeart/2008/layout/CircleAccentTimeline"/>
    <dgm:cxn modelId="{859C6C01-381C-4142-B839-95B9F7CA78A8}" type="presParOf" srcId="{E52E528B-7D74-447D-914C-BB41886AE416}" destId="{147CD245-496A-49CC-B019-8094AC49ED31}" srcOrd="26" destOrd="0" presId="urn:microsoft.com/office/officeart/2008/layout/CircleAccentTimeline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6FE91E-088F-4259-82B7-F450F5F7306D}" type="doc">
      <dgm:prSet loTypeId="urn:microsoft.com/office/officeart/2005/8/layout/arrow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85C52-D992-49CA-B7B6-23988E19F69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EFF10A0-0801-43D2-8BDC-E81D2ACBB43C}" type="sibTrans" cxnId="{8C209919-8B2D-4B9F-8662-6C91B6BB8C84}">
      <dgm:prSet/>
      <dgm:spPr/>
      <dgm:t>
        <a:bodyPr/>
        <a:lstStyle/>
        <a:p>
          <a:endParaRPr lang="en-US"/>
        </a:p>
      </dgm:t>
    </dgm:pt>
    <dgm:pt modelId="{BC80FD78-F10B-4A0B-9D09-D2F4E32597B5}" type="parTrans" cxnId="{8C209919-8B2D-4B9F-8662-6C91B6BB8C84}">
      <dgm:prSet/>
      <dgm:spPr/>
      <dgm:t>
        <a:bodyPr/>
        <a:lstStyle/>
        <a:p>
          <a:endParaRPr lang="en-US"/>
        </a:p>
      </dgm:t>
    </dgm:pt>
    <dgm:pt modelId="{13E2C3C0-6B7B-47BD-8F59-CF97D9322BE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CC6D07E-0E43-4234-A1E1-785C5FBC8056}" type="sibTrans" cxnId="{B0D5C383-2996-409D-8F3C-D212A5D565DF}">
      <dgm:prSet/>
      <dgm:spPr/>
      <dgm:t>
        <a:bodyPr/>
        <a:lstStyle/>
        <a:p>
          <a:endParaRPr lang="en-US"/>
        </a:p>
      </dgm:t>
    </dgm:pt>
    <dgm:pt modelId="{054F3F2B-0463-44AB-BDB6-03E7CF8EB386}" type="parTrans" cxnId="{B0D5C383-2996-409D-8F3C-D212A5D565DF}">
      <dgm:prSet/>
      <dgm:spPr/>
      <dgm:t>
        <a:bodyPr/>
        <a:lstStyle/>
        <a:p>
          <a:endParaRPr lang="en-US"/>
        </a:p>
      </dgm:t>
    </dgm:pt>
    <dgm:pt modelId="{1D17FAEA-84F1-45A7-95B8-8193420FC06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8F2E2D5-47D4-4B7E-A77A-4C242A073B54}" type="sibTrans" cxnId="{3E62400E-145F-4048-8AFF-0F5C3F9B5F69}">
      <dgm:prSet/>
      <dgm:spPr/>
      <dgm:t>
        <a:bodyPr/>
        <a:lstStyle/>
        <a:p>
          <a:endParaRPr lang="en-US"/>
        </a:p>
      </dgm:t>
    </dgm:pt>
    <dgm:pt modelId="{43D69729-700D-4995-9823-692B0840D50B}" type="parTrans" cxnId="{3E62400E-145F-4048-8AFF-0F5C3F9B5F69}">
      <dgm:prSet/>
      <dgm:spPr/>
      <dgm:t>
        <a:bodyPr/>
        <a:lstStyle/>
        <a:p>
          <a:endParaRPr lang="en-US"/>
        </a:p>
      </dgm:t>
    </dgm:pt>
    <dgm:pt modelId="{F0A556CF-D9BD-4402-A2FF-91605231E006}" type="pres">
      <dgm:prSet presAssocID="{BF6FE91E-088F-4259-82B7-F450F5F7306D}" presName="arrowDiagram" presStyleCnt="0">
        <dgm:presLayoutVars>
          <dgm:chMax val="5"/>
          <dgm:dir/>
          <dgm:resizeHandles val="exact"/>
        </dgm:presLayoutVars>
      </dgm:prSet>
      <dgm:spPr/>
    </dgm:pt>
    <dgm:pt modelId="{C864328B-A028-4E1C-B6E6-AEFA17EBFB65}" type="pres">
      <dgm:prSet presAssocID="{BF6FE91E-088F-4259-82B7-F450F5F7306D}" presName="arrow" presStyleLbl="bgShp" presStyleIdx="0" presStyleCnt="1"/>
      <dgm:spPr/>
    </dgm:pt>
    <dgm:pt modelId="{625583E3-C3BA-42A2-8A0D-6D7AA35FACB8}" type="pres">
      <dgm:prSet presAssocID="{BF6FE91E-088F-4259-82B7-F450F5F7306D}" presName="arrowDiagram3" presStyleCnt="0"/>
      <dgm:spPr/>
    </dgm:pt>
    <dgm:pt modelId="{258A0B07-B6F0-4D26-B4C5-A196C7C7B185}" type="pres">
      <dgm:prSet presAssocID="{1D17FAEA-84F1-45A7-95B8-8193420FC062}" presName="bullet3a" presStyleLbl="node1" presStyleIdx="0" presStyleCnt="3"/>
      <dgm:spPr/>
    </dgm:pt>
    <dgm:pt modelId="{DA34360E-62C1-43C4-8C04-3BD2454E8DDF}" type="pres">
      <dgm:prSet presAssocID="{1D17FAEA-84F1-45A7-95B8-8193420FC062}" presName="textBox3a" presStyleLbl="revTx" presStyleIdx="0" presStyleCnt="3">
        <dgm:presLayoutVars>
          <dgm:bulletEnabled val="1"/>
        </dgm:presLayoutVars>
      </dgm:prSet>
      <dgm:spPr/>
    </dgm:pt>
    <dgm:pt modelId="{1D0983AF-CF3B-456B-BA9B-633F5B98FED3}" type="pres">
      <dgm:prSet presAssocID="{13E2C3C0-6B7B-47BD-8F59-CF97D9322BED}" presName="bullet3b" presStyleLbl="node1" presStyleIdx="1" presStyleCnt="3"/>
      <dgm:spPr/>
    </dgm:pt>
    <dgm:pt modelId="{315838E6-D88C-411E-8401-90668891A42E}" type="pres">
      <dgm:prSet presAssocID="{13E2C3C0-6B7B-47BD-8F59-CF97D9322BED}" presName="textBox3b" presStyleLbl="revTx" presStyleIdx="1" presStyleCnt="3">
        <dgm:presLayoutVars>
          <dgm:bulletEnabled val="1"/>
        </dgm:presLayoutVars>
      </dgm:prSet>
      <dgm:spPr/>
    </dgm:pt>
    <dgm:pt modelId="{6D8E6C2A-37C9-4571-B825-BCC15A9738F3}" type="pres">
      <dgm:prSet presAssocID="{47A85C52-D992-49CA-B7B6-23988E19F691}" presName="bullet3c" presStyleLbl="node1" presStyleIdx="2" presStyleCnt="3"/>
      <dgm:spPr/>
    </dgm:pt>
    <dgm:pt modelId="{64F3524B-1D1C-4393-A2A3-4D815D199219}" type="pres">
      <dgm:prSet presAssocID="{47A85C52-D992-49CA-B7B6-23988E19F691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AF32441D-AFD2-4FC6-A58F-11A2D58F78FA}" type="presOf" srcId="{BF6FE91E-088F-4259-82B7-F450F5F7306D}" destId="{F0A556CF-D9BD-4402-A2FF-91605231E006}" srcOrd="0" destOrd="0" presId="urn:microsoft.com/office/officeart/2005/8/layout/arrow2"/>
    <dgm:cxn modelId="{DE350815-1DE2-48C9-8F85-9167BD62811A}" type="presOf" srcId="{13E2C3C0-6B7B-47BD-8F59-CF97D9322BED}" destId="{315838E6-D88C-411E-8401-90668891A42E}" srcOrd="0" destOrd="0" presId="urn:microsoft.com/office/officeart/2005/8/layout/arrow2"/>
    <dgm:cxn modelId="{8C209919-8B2D-4B9F-8662-6C91B6BB8C84}" srcId="{BF6FE91E-088F-4259-82B7-F450F5F7306D}" destId="{47A85C52-D992-49CA-B7B6-23988E19F691}" srcOrd="2" destOrd="0" parTransId="{BC80FD78-F10B-4A0B-9D09-D2F4E32597B5}" sibTransId="{BEFF10A0-0801-43D2-8BDC-E81D2ACBB43C}"/>
    <dgm:cxn modelId="{5DAF2079-6FC8-4C4A-A8C5-44EC5E7AE6F1}" type="presOf" srcId="{1D17FAEA-84F1-45A7-95B8-8193420FC062}" destId="{DA34360E-62C1-43C4-8C04-3BD2454E8DDF}" srcOrd="0" destOrd="0" presId="urn:microsoft.com/office/officeart/2005/8/layout/arrow2"/>
    <dgm:cxn modelId="{3E62400E-145F-4048-8AFF-0F5C3F9B5F69}" srcId="{BF6FE91E-088F-4259-82B7-F450F5F7306D}" destId="{1D17FAEA-84F1-45A7-95B8-8193420FC062}" srcOrd="0" destOrd="0" parTransId="{43D69729-700D-4995-9823-692B0840D50B}" sibTransId="{48F2E2D5-47D4-4B7E-A77A-4C242A073B54}"/>
    <dgm:cxn modelId="{7F4567D7-8CF1-4F88-813D-CFA12A7984EF}" type="presOf" srcId="{47A85C52-D992-49CA-B7B6-23988E19F691}" destId="{64F3524B-1D1C-4393-A2A3-4D815D199219}" srcOrd="0" destOrd="0" presId="urn:microsoft.com/office/officeart/2005/8/layout/arrow2"/>
    <dgm:cxn modelId="{B0D5C383-2996-409D-8F3C-D212A5D565DF}" srcId="{BF6FE91E-088F-4259-82B7-F450F5F7306D}" destId="{13E2C3C0-6B7B-47BD-8F59-CF97D9322BED}" srcOrd="1" destOrd="0" parTransId="{054F3F2B-0463-44AB-BDB6-03E7CF8EB386}" sibTransId="{DCC6D07E-0E43-4234-A1E1-785C5FBC8056}"/>
    <dgm:cxn modelId="{D0C2D334-9B2C-464A-B5A6-89130406F9EB}" type="presParOf" srcId="{F0A556CF-D9BD-4402-A2FF-91605231E006}" destId="{C864328B-A028-4E1C-B6E6-AEFA17EBFB65}" srcOrd="0" destOrd="0" presId="urn:microsoft.com/office/officeart/2005/8/layout/arrow2"/>
    <dgm:cxn modelId="{07F423B8-824D-4714-AF2A-A2DCDDE2D31B}" type="presParOf" srcId="{F0A556CF-D9BD-4402-A2FF-91605231E006}" destId="{625583E3-C3BA-42A2-8A0D-6D7AA35FACB8}" srcOrd="1" destOrd="0" presId="urn:microsoft.com/office/officeart/2005/8/layout/arrow2"/>
    <dgm:cxn modelId="{BC674DA5-5FC8-4348-9AAF-688B4E2A639F}" type="presParOf" srcId="{625583E3-C3BA-42A2-8A0D-6D7AA35FACB8}" destId="{258A0B07-B6F0-4D26-B4C5-A196C7C7B185}" srcOrd="0" destOrd="0" presId="urn:microsoft.com/office/officeart/2005/8/layout/arrow2"/>
    <dgm:cxn modelId="{F8CF6DA1-C7C6-4970-8B19-1958210CED9A}" type="presParOf" srcId="{625583E3-C3BA-42A2-8A0D-6D7AA35FACB8}" destId="{DA34360E-62C1-43C4-8C04-3BD2454E8DDF}" srcOrd="1" destOrd="0" presId="urn:microsoft.com/office/officeart/2005/8/layout/arrow2"/>
    <dgm:cxn modelId="{4BAFAA04-BDAF-4BAD-AB63-E11450702979}" type="presParOf" srcId="{625583E3-C3BA-42A2-8A0D-6D7AA35FACB8}" destId="{1D0983AF-CF3B-456B-BA9B-633F5B98FED3}" srcOrd="2" destOrd="0" presId="urn:microsoft.com/office/officeart/2005/8/layout/arrow2"/>
    <dgm:cxn modelId="{8F0718FB-8159-4F71-BA50-B64A316A90FE}" type="presParOf" srcId="{625583E3-C3BA-42A2-8A0D-6D7AA35FACB8}" destId="{315838E6-D88C-411E-8401-90668891A42E}" srcOrd="3" destOrd="0" presId="urn:microsoft.com/office/officeart/2005/8/layout/arrow2"/>
    <dgm:cxn modelId="{61BAD978-36F5-4F52-A8BC-784F7ABE8C7E}" type="presParOf" srcId="{625583E3-C3BA-42A2-8A0D-6D7AA35FACB8}" destId="{6D8E6C2A-37C9-4571-B825-BCC15A9738F3}" srcOrd="4" destOrd="0" presId="urn:microsoft.com/office/officeart/2005/8/layout/arrow2"/>
    <dgm:cxn modelId="{E1B11AC0-7E90-467D-9E9F-E113D3CCB7FF}" type="presParOf" srcId="{625583E3-C3BA-42A2-8A0D-6D7AA35FACB8}" destId="{64F3524B-1D1C-4393-A2A3-4D815D19921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325D72-7125-4F46-995D-08DB28E91FFB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</dgm:pt>
    <dgm:pt modelId="{43DC4B2D-7162-4100-87DF-D0B3A18F0C4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363AFB0-3EE4-46F5-A786-92BAD9D13013}" type="parTrans" cxnId="{43DE717B-EBE2-47C2-B2FA-865EB5512F1D}">
      <dgm:prSet/>
      <dgm:spPr/>
      <dgm:t>
        <a:bodyPr/>
        <a:lstStyle/>
        <a:p>
          <a:endParaRPr lang="en-US"/>
        </a:p>
      </dgm:t>
    </dgm:pt>
    <dgm:pt modelId="{72339A86-A983-4BB4-8FCF-8CB7D483A5AF}" type="sibTrans" cxnId="{43DE717B-EBE2-47C2-B2FA-865EB5512F1D}">
      <dgm:prSet/>
      <dgm:spPr/>
      <dgm:t>
        <a:bodyPr/>
        <a:lstStyle/>
        <a:p>
          <a:endParaRPr lang="en-US"/>
        </a:p>
      </dgm:t>
    </dgm:pt>
    <dgm:pt modelId="{971376F9-4827-4503-A50B-28C01CACBFC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0FDC957-E8ED-4A60-99E9-241D09B4327E}" type="parTrans" cxnId="{F17B81F3-30BF-47C1-BAAD-9F39BE386AF8}">
      <dgm:prSet/>
      <dgm:spPr/>
      <dgm:t>
        <a:bodyPr/>
        <a:lstStyle/>
        <a:p>
          <a:endParaRPr lang="en-US"/>
        </a:p>
      </dgm:t>
    </dgm:pt>
    <dgm:pt modelId="{22FDA518-4521-4952-8A93-CFEEA9B24CA0}" type="sibTrans" cxnId="{F17B81F3-30BF-47C1-BAAD-9F39BE386AF8}">
      <dgm:prSet/>
      <dgm:spPr/>
      <dgm:t>
        <a:bodyPr/>
        <a:lstStyle/>
        <a:p>
          <a:endParaRPr lang="en-US"/>
        </a:p>
      </dgm:t>
    </dgm:pt>
    <dgm:pt modelId="{3C80D21A-D0E7-4DB3-BC46-D60788C9802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8EDDB5F-FD3B-4788-816F-7817F9E19644}" type="parTrans" cxnId="{A4822EAE-6370-4030-A06C-9A495AB2AF73}">
      <dgm:prSet/>
      <dgm:spPr/>
      <dgm:t>
        <a:bodyPr/>
        <a:lstStyle/>
        <a:p>
          <a:endParaRPr lang="en-US"/>
        </a:p>
      </dgm:t>
    </dgm:pt>
    <dgm:pt modelId="{A24EB5B7-6B72-46F0-BAE5-668B9082DB0C}" type="sibTrans" cxnId="{A4822EAE-6370-4030-A06C-9A495AB2AF73}">
      <dgm:prSet/>
      <dgm:spPr/>
      <dgm:t>
        <a:bodyPr/>
        <a:lstStyle/>
        <a:p>
          <a:endParaRPr lang="en-US"/>
        </a:p>
      </dgm:t>
    </dgm:pt>
    <dgm:pt modelId="{E7DA1670-E932-49B5-A145-53F3571240BA}" type="pres">
      <dgm:prSet presAssocID="{B4325D72-7125-4F46-995D-08DB28E91FFB}" presName="Name0" presStyleCnt="0">
        <dgm:presLayoutVars>
          <dgm:dir/>
          <dgm:resizeHandles val="exact"/>
        </dgm:presLayoutVars>
      </dgm:prSet>
      <dgm:spPr/>
    </dgm:pt>
    <dgm:pt modelId="{49FFD07C-D746-41F9-B7CF-FC8DBAF8E398}" type="pres">
      <dgm:prSet presAssocID="{B4325D72-7125-4F46-995D-08DB28E91FFB}" presName="arrow" presStyleLbl="bgShp" presStyleIdx="0" presStyleCnt="1" custLinFactNeighborX="398"/>
      <dgm:spPr/>
    </dgm:pt>
    <dgm:pt modelId="{5BD723CD-10B8-497A-A99E-7E4575125A22}" type="pres">
      <dgm:prSet presAssocID="{B4325D72-7125-4F46-995D-08DB28E91FFB}" presName="points" presStyleCnt="0"/>
      <dgm:spPr/>
    </dgm:pt>
    <dgm:pt modelId="{429CE5AE-511A-43BE-AEFD-FB574A1BAC09}" type="pres">
      <dgm:prSet presAssocID="{43DC4B2D-7162-4100-87DF-D0B3A18F0C42}" presName="compositeA" presStyleCnt="0"/>
      <dgm:spPr/>
    </dgm:pt>
    <dgm:pt modelId="{8F889D4A-6EA0-4F10-9A8B-61A1021CB9A4}" type="pres">
      <dgm:prSet presAssocID="{43DC4B2D-7162-4100-87DF-D0B3A18F0C42}" presName="textA" presStyleLbl="revTx" presStyleIdx="0" presStyleCnt="3">
        <dgm:presLayoutVars>
          <dgm:bulletEnabled val="1"/>
        </dgm:presLayoutVars>
      </dgm:prSet>
      <dgm:spPr/>
    </dgm:pt>
    <dgm:pt modelId="{6135617C-101C-4B8E-9EB6-BB6A1E89C680}" type="pres">
      <dgm:prSet presAssocID="{43DC4B2D-7162-4100-87DF-D0B3A18F0C42}" presName="circleA" presStyleLbl="node1" presStyleIdx="0" presStyleCnt="3"/>
      <dgm:spPr/>
    </dgm:pt>
    <dgm:pt modelId="{0907DA12-E8FC-4008-A7F3-4FCF264A9B7D}" type="pres">
      <dgm:prSet presAssocID="{43DC4B2D-7162-4100-87DF-D0B3A18F0C42}" presName="spaceA" presStyleCnt="0"/>
      <dgm:spPr/>
    </dgm:pt>
    <dgm:pt modelId="{7247EAB8-9203-48D9-8533-AF4276C5E55B}" type="pres">
      <dgm:prSet presAssocID="{72339A86-A983-4BB4-8FCF-8CB7D483A5AF}" presName="space" presStyleCnt="0"/>
      <dgm:spPr/>
    </dgm:pt>
    <dgm:pt modelId="{499576FA-61B9-414B-907C-7D04EE25B2FA}" type="pres">
      <dgm:prSet presAssocID="{971376F9-4827-4503-A50B-28C01CACBFCE}" presName="compositeB" presStyleCnt="0"/>
      <dgm:spPr/>
    </dgm:pt>
    <dgm:pt modelId="{C1215450-2E1C-40C7-A295-C6BE7C8E934E}" type="pres">
      <dgm:prSet presAssocID="{971376F9-4827-4503-A50B-28C01CACBFCE}" presName="textB" presStyleLbl="revTx" presStyleIdx="1" presStyleCnt="3">
        <dgm:presLayoutVars>
          <dgm:bulletEnabled val="1"/>
        </dgm:presLayoutVars>
      </dgm:prSet>
      <dgm:spPr/>
    </dgm:pt>
    <dgm:pt modelId="{CB115FCC-6650-479C-98E2-479CE1318074}" type="pres">
      <dgm:prSet presAssocID="{971376F9-4827-4503-A50B-28C01CACBFCE}" presName="circleB" presStyleLbl="node1" presStyleIdx="1" presStyleCnt="3"/>
      <dgm:spPr/>
    </dgm:pt>
    <dgm:pt modelId="{870F2E1B-BAB5-4291-BFD0-492DDEA2EDD3}" type="pres">
      <dgm:prSet presAssocID="{971376F9-4827-4503-A50B-28C01CACBFCE}" presName="spaceB" presStyleCnt="0"/>
      <dgm:spPr/>
    </dgm:pt>
    <dgm:pt modelId="{92287611-FA7D-4C08-BAB6-C435F0B17D57}" type="pres">
      <dgm:prSet presAssocID="{22FDA518-4521-4952-8A93-CFEEA9B24CA0}" presName="space" presStyleCnt="0"/>
      <dgm:spPr/>
    </dgm:pt>
    <dgm:pt modelId="{FEEBDC7E-7BF0-4712-9DC1-1DCD61AA7D81}" type="pres">
      <dgm:prSet presAssocID="{3C80D21A-D0E7-4DB3-BC46-D60788C9802A}" presName="compositeA" presStyleCnt="0"/>
      <dgm:spPr/>
    </dgm:pt>
    <dgm:pt modelId="{9261C4C8-2694-481A-A855-9F829ACA46AE}" type="pres">
      <dgm:prSet presAssocID="{3C80D21A-D0E7-4DB3-BC46-D60788C9802A}" presName="textA" presStyleLbl="revTx" presStyleIdx="2" presStyleCnt="3">
        <dgm:presLayoutVars>
          <dgm:bulletEnabled val="1"/>
        </dgm:presLayoutVars>
      </dgm:prSet>
      <dgm:spPr/>
    </dgm:pt>
    <dgm:pt modelId="{BB3BCEDA-B7E5-4573-9E56-A8F63B4853B3}" type="pres">
      <dgm:prSet presAssocID="{3C80D21A-D0E7-4DB3-BC46-D60788C9802A}" presName="circleA" presStyleLbl="node1" presStyleIdx="2" presStyleCnt="3"/>
      <dgm:spPr/>
    </dgm:pt>
    <dgm:pt modelId="{2008DF0E-BFAE-46A8-9C1A-04ED3E9EB9A1}" type="pres">
      <dgm:prSet presAssocID="{3C80D21A-D0E7-4DB3-BC46-D60788C9802A}" presName="spaceA" presStyleCnt="0"/>
      <dgm:spPr/>
    </dgm:pt>
  </dgm:ptLst>
  <dgm:cxnLst>
    <dgm:cxn modelId="{F17B81F3-30BF-47C1-BAAD-9F39BE386AF8}" srcId="{B4325D72-7125-4F46-995D-08DB28E91FFB}" destId="{971376F9-4827-4503-A50B-28C01CACBFCE}" srcOrd="1" destOrd="0" parTransId="{A0FDC957-E8ED-4A60-99E9-241D09B4327E}" sibTransId="{22FDA518-4521-4952-8A93-CFEEA9B24CA0}"/>
    <dgm:cxn modelId="{BF945F71-CC94-471A-8DC5-0ED9DE57F9C6}" type="presOf" srcId="{971376F9-4827-4503-A50B-28C01CACBFCE}" destId="{C1215450-2E1C-40C7-A295-C6BE7C8E934E}" srcOrd="0" destOrd="0" presId="urn:microsoft.com/office/officeart/2005/8/layout/hProcess11"/>
    <dgm:cxn modelId="{A4822EAE-6370-4030-A06C-9A495AB2AF73}" srcId="{B4325D72-7125-4F46-995D-08DB28E91FFB}" destId="{3C80D21A-D0E7-4DB3-BC46-D60788C9802A}" srcOrd="2" destOrd="0" parTransId="{08EDDB5F-FD3B-4788-816F-7817F9E19644}" sibTransId="{A24EB5B7-6B72-46F0-BAE5-668B9082DB0C}"/>
    <dgm:cxn modelId="{9184C8F1-54BE-4F34-ADFC-FF2FF319F9CE}" type="presOf" srcId="{3C80D21A-D0E7-4DB3-BC46-D60788C9802A}" destId="{9261C4C8-2694-481A-A855-9F829ACA46AE}" srcOrd="0" destOrd="0" presId="urn:microsoft.com/office/officeart/2005/8/layout/hProcess11"/>
    <dgm:cxn modelId="{85624D25-0AD7-44A3-8CE9-E20D15FAC1D5}" type="presOf" srcId="{B4325D72-7125-4F46-995D-08DB28E91FFB}" destId="{E7DA1670-E932-49B5-A145-53F3571240BA}" srcOrd="0" destOrd="0" presId="urn:microsoft.com/office/officeart/2005/8/layout/hProcess11"/>
    <dgm:cxn modelId="{43DE717B-EBE2-47C2-B2FA-865EB5512F1D}" srcId="{B4325D72-7125-4F46-995D-08DB28E91FFB}" destId="{43DC4B2D-7162-4100-87DF-D0B3A18F0C42}" srcOrd="0" destOrd="0" parTransId="{D363AFB0-3EE4-46F5-A786-92BAD9D13013}" sibTransId="{72339A86-A983-4BB4-8FCF-8CB7D483A5AF}"/>
    <dgm:cxn modelId="{CF7BA64B-FCB4-4FCE-A84F-40357445E745}" type="presOf" srcId="{43DC4B2D-7162-4100-87DF-D0B3A18F0C42}" destId="{8F889D4A-6EA0-4F10-9A8B-61A1021CB9A4}" srcOrd="0" destOrd="0" presId="urn:microsoft.com/office/officeart/2005/8/layout/hProcess11"/>
    <dgm:cxn modelId="{B6780A0B-48FC-4E94-818D-562032109911}" type="presParOf" srcId="{E7DA1670-E932-49B5-A145-53F3571240BA}" destId="{49FFD07C-D746-41F9-B7CF-FC8DBAF8E398}" srcOrd="0" destOrd="0" presId="urn:microsoft.com/office/officeart/2005/8/layout/hProcess11"/>
    <dgm:cxn modelId="{FB6CD22D-F675-4264-A05B-340113E9D84B}" type="presParOf" srcId="{E7DA1670-E932-49B5-A145-53F3571240BA}" destId="{5BD723CD-10B8-497A-A99E-7E4575125A22}" srcOrd="1" destOrd="0" presId="urn:microsoft.com/office/officeart/2005/8/layout/hProcess11"/>
    <dgm:cxn modelId="{360D3A26-8BB6-41D6-A118-E855516B8084}" type="presParOf" srcId="{5BD723CD-10B8-497A-A99E-7E4575125A22}" destId="{429CE5AE-511A-43BE-AEFD-FB574A1BAC09}" srcOrd="0" destOrd="0" presId="urn:microsoft.com/office/officeart/2005/8/layout/hProcess11"/>
    <dgm:cxn modelId="{CF62C364-B824-4211-8B97-8D4A84A11CDD}" type="presParOf" srcId="{429CE5AE-511A-43BE-AEFD-FB574A1BAC09}" destId="{8F889D4A-6EA0-4F10-9A8B-61A1021CB9A4}" srcOrd="0" destOrd="0" presId="urn:microsoft.com/office/officeart/2005/8/layout/hProcess11"/>
    <dgm:cxn modelId="{CF239148-20FF-470C-BC06-538492E3419B}" type="presParOf" srcId="{429CE5AE-511A-43BE-AEFD-FB574A1BAC09}" destId="{6135617C-101C-4B8E-9EB6-BB6A1E89C680}" srcOrd="1" destOrd="0" presId="urn:microsoft.com/office/officeart/2005/8/layout/hProcess11"/>
    <dgm:cxn modelId="{31773D2A-D75A-44D5-B756-7511424638F2}" type="presParOf" srcId="{429CE5AE-511A-43BE-AEFD-FB574A1BAC09}" destId="{0907DA12-E8FC-4008-A7F3-4FCF264A9B7D}" srcOrd="2" destOrd="0" presId="urn:microsoft.com/office/officeart/2005/8/layout/hProcess11"/>
    <dgm:cxn modelId="{E623311A-5C89-4071-83B2-816FB28A67D4}" type="presParOf" srcId="{5BD723CD-10B8-497A-A99E-7E4575125A22}" destId="{7247EAB8-9203-48D9-8533-AF4276C5E55B}" srcOrd="1" destOrd="0" presId="urn:microsoft.com/office/officeart/2005/8/layout/hProcess11"/>
    <dgm:cxn modelId="{2537ADC8-836D-4DC3-BC37-07359B49C39A}" type="presParOf" srcId="{5BD723CD-10B8-497A-A99E-7E4575125A22}" destId="{499576FA-61B9-414B-907C-7D04EE25B2FA}" srcOrd="2" destOrd="0" presId="urn:microsoft.com/office/officeart/2005/8/layout/hProcess11"/>
    <dgm:cxn modelId="{D2044B38-4586-44B9-A439-CB5DCC86AC68}" type="presParOf" srcId="{499576FA-61B9-414B-907C-7D04EE25B2FA}" destId="{C1215450-2E1C-40C7-A295-C6BE7C8E934E}" srcOrd="0" destOrd="0" presId="urn:microsoft.com/office/officeart/2005/8/layout/hProcess11"/>
    <dgm:cxn modelId="{99D861AB-9ADA-4D68-BF29-2E4F63D11F11}" type="presParOf" srcId="{499576FA-61B9-414B-907C-7D04EE25B2FA}" destId="{CB115FCC-6650-479C-98E2-479CE1318074}" srcOrd="1" destOrd="0" presId="urn:microsoft.com/office/officeart/2005/8/layout/hProcess11"/>
    <dgm:cxn modelId="{2C80B068-DE1A-4704-ADF8-45B763A8CD33}" type="presParOf" srcId="{499576FA-61B9-414B-907C-7D04EE25B2FA}" destId="{870F2E1B-BAB5-4291-BFD0-492DDEA2EDD3}" srcOrd="2" destOrd="0" presId="urn:microsoft.com/office/officeart/2005/8/layout/hProcess11"/>
    <dgm:cxn modelId="{644C8CDE-2488-40B6-988D-F99865518F95}" type="presParOf" srcId="{5BD723CD-10B8-497A-A99E-7E4575125A22}" destId="{92287611-FA7D-4C08-BAB6-C435F0B17D57}" srcOrd="3" destOrd="0" presId="urn:microsoft.com/office/officeart/2005/8/layout/hProcess11"/>
    <dgm:cxn modelId="{F7CF80F1-E29B-4D16-8E18-00386D9C7D7C}" type="presParOf" srcId="{5BD723CD-10B8-497A-A99E-7E4575125A22}" destId="{FEEBDC7E-7BF0-4712-9DC1-1DCD61AA7D81}" srcOrd="4" destOrd="0" presId="urn:microsoft.com/office/officeart/2005/8/layout/hProcess11"/>
    <dgm:cxn modelId="{4C51E348-3281-4C58-A628-48B6D4BE6696}" type="presParOf" srcId="{FEEBDC7E-7BF0-4712-9DC1-1DCD61AA7D81}" destId="{9261C4C8-2694-481A-A855-9F829ACA46AE}" srcOrd="0" destOrd="0" presId="urn:microsoft.com/office/officeart/2005/8/layout/hProcess11"/>
    <dgm:cxn modelId="{F5EB582D-17E0-46FF-8CCD-6A23C38224FF}" type="presParOf" srcId="{FEEBDC7E-7BF0-4712-9DC1-1DCD61AA7D81}" destId="{BB3BCEDA-B7E5-4573-9E56-A8F63B4853B3}" srcOrd="1" destOrd="0" presId="urn:microsoft.com/office/officeart/2005/8/layout/hProcess11"/>
    <dgm:cxn modelId="{6F6DD909-F1C2-4061-934B-FC915BF7B00A}" type="presParOf" srcId="{FEEBDC7E-7BF0-4712-9DC1-1DCD61AA7D81}" destId="{2008DF0E-BFAE-46A8-9C1A-04ED3E9EB9A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6FE91E-088F-4259-82B7-F450F5F7306D}" type="doc">
      <dgm:prSet loTypeId="urn:microsoft.com/office/officeart/2005/8/layout/arrow2" loCatId="process" qsTypeId="urn:microsoft.com/office/officeart/2005/8/quickstyle/simple5" qsCatId="simple" csTypeId="urn:microsoft.com/office/officeart/2005/8/colors/accent1_2" csCatId="accent1" phldr="1"/>
      <dgm:spPr/>
    </dgm:pt>
    <dgm:pt modelId="{47A85C52-D992-49CA-B7B6-23988E19F69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EFF10A0-0801-43D2-8BDC-E81D2ACBB43C}" type="sibTrans" cxnId="{8C209919-8B2D-4B9F-8662-6C91B6BB8C84}">
      <dgm:prSet/>
      <dgm:spPr/>
      <dgm:t>
        <a:bodyPr/>
        <a:lstStyle/>
        <a:p>
          <a:endParaRPr lang="en-US"/>
        </a:p>
      </dgm:t>
    </dgm:pt>
    <dgm:pt modelId="{BC80FD78-F10B-4A0B-9D09-D2F4E32597B5}" type="parTrans" cxnId="{8C209919-8B2D-4B9F-8662-6C91B6BB8C84}">
      <dgm:prSet/>
      <dgm:spPr/>
      <dgm:t>
        <a:bodyPr/>
        <a:lstStyle/>
        <a:p>
          <a:endParaRPr lang="en-US"/>
        </a:p>
      </dgm:t>
    </dgm:pt>
    <dgm:pt modelId="{13E2C3C0-6B7B-47BD-8F59-CF97D9322BE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CC6D07E-0E43-4234-A1E1-785C5FBC8056}" type="sibTrans" cxnId="{B0D5C383-2996-409D-8F3C-D212A5D565DF}">
      <dgm:prSet/>
      <dgm:spPr/>
      <dgm:t>
        <a:bodyPr/>
        <a:lstStyle/>
        <a:p>
          <a:endParaRPr lang="en-US"/>
        </a:p>
      </dgm:t>
    </dgm:pt>
    <dgm:pt modelId="{054F3F2B-0463-44AB-BDB6-03E7CF8EB386}" type="parTrans" cxnId="{B0D5C383-2996-409D-8F3C-D212A5D565DF}">
      <dgm:prSet/>
      <dgm:spPr/>
      <dgm:t>
        <a:bodyPr/>
        <a:lstStyle/>
        <a:p>
          <a:endParaRPr lang="en-US"/>
        </a:p>
      </dgm:t>
    </dgm:pt>
    <dgm:pt modelId="{1D17FAEA-84F1-45A7-95B8-8193420FC06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8F2E2D5-47D4-4B7E-A77A-4C242A073B54}" type="sibTrans" cxnId="{3E62400E-145F-4048-8AFF-0F5C3F9B5F69}">
      <dgm:prSet/>
      <dgm:spPr/>
      <dgm:t>
        <a:bodyPr/>
        <a:lstStyle/>
        <a:p>
          <a:endParaRPr lang="en-US"/>
        </a:p>
      </dgm:t>
    </dgm:pt>
    <dgm:pt modelId="{43D69729-700D-4995-9823-692B0840D50B}" type="parTrans" cxnId="{3E62400E-145F-4048-8AFF-0F5C3F9B5F69}">
      <dgm:prSet/>
      <dgm:spPr/>
      <dgm:t>
        <a:bodyPr/>
        <a:lstStyle/>
        <a:p>
          <a:endParaRPr lang="en-US"/>
        </a:p>
      </dgm:t>
    </dgm:pt>
    <dgm:pt modelId="{F0A556CF-D9BD-4402-A2FF-91605231E006}" type="pres">
      <dgm:prSet presAssocID="{BF6FE91E-088F-4259-82B7-F450F5F7306D}" presName="arrowDiagram" presStyleCnt="0">
        <dgm:presLayoutVars>
          <dgm:chMax val="5"/>
          <dgm:dir/>
          <dgm:resizeHandles val="exact"/>
        </dgm:presLayoutVars>
      </dgm:prSet>
      <dgm:spPr/>
    </dgm:pt>
    <dgm:pt modelId="{C864328B-A028-4E1C-B6E6-AEFA17EBFB65}" type="pres">
      <dgm:prSet presAssocID="{BF6FE91E-088F-4259-82B7-F450F5F7306D}" presName="arrow" presStyleLbl="bgShp" presStyleIdx="0" presStyleCnt="1" custAng="2677008"/>
      <dgm:spPr/>
    </dgm:pt>
    <dgm:pt modelId="{625583E3-C3BA-42A2-8A0D-6D7AA35FACB8}" type="pres">
      <dgm:prSet presAssocID="{BF6FE91E-088F-4259-82B7-F450F5F7306D}" presName="arrowDiagram3" presStyleCnt="0"/>
      <dgm:spPr/>
    </dgm:pt>
    <dgm:pt modelId="{258A0B07-B6F0-4D26-B4C5-A196C7C7B185}" type="pres">
      <dgm:prSet presAssocID="{1D17FAEA-84F1-45A7-95B8-8193420FC062}" presName="bullet3a" presStyleLbl="node1" presStyleIdx="0" presStyleCnt="3" custAng="2585256" custLinFactX="200000" custLinFactY="-507410" custLinFactNeighborX="270064" custLinFactNeighborY="-600000"/>
      <dgm:spPr/>
    </dgm:pt>
    <dgm:pt modelId="{DA34360E-62C1-43C4-8C04-3BD2454E8DDF}" type="pres">
      <dgm:prSet presAssocID="{1D17FAEA-84F1-45A7-95B8-8193420FC062}" presName="textBox3a" presStyleLbl="revTx" presStyleIdx="0" presStyleCnt="3">
        <dgm:presLayoutVars>
          <dgm:bulletEnabled val="1"/>
        </dgm:presLayoutVars>
      </dgm:prSet>
      <dgm:spPr/>
    </dgm:pt>
    <dgm:pt modelId="{1D0983AF-CF3B-456B-BA9B-633F5B98FED3}" type="pres">
      <dgm:prSet presAssocID="{13E2C3C0-6B7B-47BD-8F59-CF97D9322BED}" presName="bullet3b" presStyleLbl="node1" presStyleIdx="1" presStyleCnt="3" custAng="2585256" custLinFactX="100000" custLinFactY="-24462" custLinFactNeighborX="125296" custLinFactNeighborY="-100000"/>
      <dgm:spPr/>
    </dgm:pt>
    <dgm:pt modelId="{315838E6-D88C-411E-8401-90668891A42E}" type="pres">
      <dgm:prSet presAssocID="{13E2C3C0-6B7B-47BD-8F59-CF97D9322BED}" presName="textBox3b" presStyleLbl="revTx" presStyleIdx="1" presStyleCnt="3">
        <dgm:presLayoutVars>
          <dgm:bulletEnabled val="1"/>
        </dgm:presLayoutVars>
      </dgm:prSet>
      <dgm:spPr/>
    </dgm:pt>
    <dgm:pt modelId="{6D8E6C2A-37C9-4571-B825-BCC15A9738F3}" type="pres">
      <dgm:prSet presAssocID="{47A85C52-D992-49CA-B7B6-23988E19F691}" presName="bullet3c" presStyleLbl="node1" presStyleIdx="2" presStyleCnt="3" custAng="2585256" custLinFactX="6894" custLinFactY="100000" custLinFactNeighborX="100000" custLinFactNeighborY="174615"/>
      <dgm:spPr/>
    </dgm:pt>
    <dgm:pt modelId="{64F3524B-1D1C-4393-A2A3-4D815D199219}" type="pres">
      <dgm:prSet presAssocID="{47A85C52-D992-49CA-B7B6-23988E19F691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3EB50E73-A53F-4E02-820A-36F61BB0C842}" type="presOf" srcId="{BF6FE91E-088F-4259-82B7-F450F5F7306D}" destId="{F0A556CF-D9BD-4402-A2FF-91605231E006}" srcOrd="0" destOrd="0" presId="urn:microsoft.com/office/officeart/2005/8/layout/arrow2"/>
    <dgm:cxn modelId="{FFB76E8A-837C-4389-BD7D-010D83521300}" type="presOf" srcId="{47A85C52-D992-49CA-B7B6-23988E19F691}" destId="{64F3524B-1D1C-4393-A2A3-4D815D199219}" srcOrd="0" destOrd="0" presId="urn:microsoft.com/office/officeart/2005/8/layout/arrow2"/>
    <dgm:cxn modelId="{8C209919-8B2D-4B9F-8662-6C91B6BB8C84}" srcId="{BF6FE91E-088F-4259-82B7-F450F5F7306D}" destId="{47A85C52-D992-49CA-B7B6-23988E19F691}" srcOrd="2" destOrd="0" parTransId="{BC80FD78-F10B-4A0B-9D09-D2F4E32597B5}" sibTransId="{BEFF10A0-0801-43D2-8BDC-E81D2ACBB43C}"/>
    <dgm:cxn modelId="{3E62400E-145F-4048-8AFF-0F5C3F9B5F69}" srcId="{BF6FE91E-088F-4259-82B7-F450F5F7306D}" destId="{1D17FAEA-84F1-45A7-95B8-8193420FC062}" srcOrd="0" destOrd="0" parTransId="{43D69729-700D-4995-9823-692B0840D50B}" sibTransId="{48F2E2D5-47D4-4B7E-A77A-4C242A073B54}"/>
    <dgm:cxn modelId="{959A082F-8513-4104-A3DF-06233FF77A2D}" type="presOf" srcId="{1D17FAEA-84F1-45A7-95B8-8193420FC062}" destId="{DA34360E-62C1-43C4-8C04-3BD2454E8DDF}" srcOrd="0" destOrd="0" presId="urn:microsoft.com/office/officeart/2005/8/layout/arrow2"/>
    <dgm:cxn modelId="{9354415F-CDF3-4A8C-A38C-75B051E18B1F}" type="presOf" srcId="{13E2C3C0-6B7B-47BD-8F59-CF97D9322BED}" destId="{315838E6-D88C-411E-8401-90668891A42E}" srcOrd="0" destOrd="0" presId="urn:microsoft.com/office/officeart/2005/8/layout/arrow2"/>
    <dgm:cxn modelId="{B0D5C383-2996-409D-8F3C-D212A5D565DF}" srcId="{BF6FE91E-088F-4259-82B7-F450F5F7306D}" destId="{13E2C3C0-6B7B-47BD-8F59-CF97D9322BED}" srcOrd="1" destOrd="0" parTransId="{054F3F2B-0463-44AB-BDB6-03E7CF8EB386}" sibTransId="{DCC6D07E-0E43-4234-A1E1-785C5FBC8056}"/>
    <dgm:cxn modelId="{23B60B18-8C28-4365-9DAD-06FB5A7E3DC3}" type="presParOf" srcId="{F0A556CF-D9BD-4402-A2FF-91605231E006}" destId="{C864328B-A028-4E1C-B6E6-AEFA17EBFB65}" srcOrd="0" destOrd="0" presId="urn:microsoft.com/office/officeart/2005/8/layout/arrow2"/>
    <dgm:cxn modelId="{7E8C7D97-A176-4977-81ED-DA3FDF7805A6}" type="presParOf" srcId="{F0A556CF-D9BD-4402-A2FF-91605231E006}" destId="{625583E3-C3BA-42A2-8A0D-6D7AA35FACB8}" srcOrd="1" destOrd="0" presId="urn:microsoft.com/office/officeart/2005/8/layout/arrow2"/>
    <dgm:cxn modelId="{EA8F67DB-7301-403E-8935-56F3CFD94A09}" type="presParOf" srcId="{625583E3-C3BA-42A2-8A0D-6D7AA35FACB8}" destId="{258A0B07-B6F0-4D26-B4C5-A196C7C7B185}" srcOrd="0" destOrd="0" presId="urn:microsoft.com/office/officeart/2005/8/layout/arrow2"/>
    <dgm:cxn modelId="{5626E8BE-1A88-4803-91F4-35802B02A246}" type="presParOf" srcId="{625583E3-C3BA-42A2-8A0D-6D7AA35FACB8}" destId="{DA34360E-62C1-43C4-8C04-3BD2454E8DDF}" srcOrd="1" destOrd="0" presId="urn:microsoft.com/office/officeart/2005/8/layout/arrow2"/>
    <dgm:cxn modelId="{C2A17519-8352-4954-B8EE-CD849242A599}" type="presParOf" srcId="{625583E3-C3BA-42A2-8A0D-6D7AA35FACB8}" destId="{1D0983AF-CF3B-456B-BA9B-633F5B98FED3}" srcOrd="2" destOrd="0" presId="urn:microsoft.com/office/officeart/2005/8/layout/arrow2"/>
    <dgm:cxn modelId="{D5247319-B181-4075-9D4C-1DA7E28C83C9}" type="presParOf" srcId="{625583E3-C3BA-42A2-8A0D-6D7AA35FACB8}" destId="{315838E6-D88C-411E-8401-90668891A42E}" srcOrd="3" destOrd="0" presId="urn:microsoft.com/office/officeart/2005/8/layout/arrow2"/>
    <dgm:cxn modelId="{0A185DFF-1AE8-4E1C-9CA9-D625DDC1D79A}" type="presParOf" srcId="{625583E3-C3BA-42A2-8A0D-6D7AA35FACB8}" destId="{6D8E6C2A-37C9-4571-B825-BCC15A9738F3}" srcOrd="4" destOrd="0" presId="urn:microsoft.com/office/officeart/2005/8/layout/arrow2"/>
    <dgm:cxn modelId="{8039D048-D256-4705-8214-D6071C95734A}" type="presParOf" srcId="{625583E3-C3BA-42A2-8A0D-6D7AA35FACB8}" destId="{64F3524B-1D1C-4393-A2A3-4D815D199219}" srcOrd="5" destOrd="0" presId="urn:microsoft.com/office/officeart/2005/8/layout/arrow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A2162C-2428-4D0A-A37E-458099D62D4E}" type="doc">
      <dgm:prSet loTypeId="urn:diagrams.loki3.com/Bracket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839C49-1F10-42DF-B159-87ECA672F48E}">
      <dgm:prSet phldrT="[Text]"/>
      <dgm:spPr/>
      <dgm:t>
        <a:bodyPr/>
        <a:lstStyle/>
        <a:p>
          <a:r>
            <a:rPr lang="en-US" dirty="0"/>
            <a:t>Documents</a:t>
          </a:r>
        </a:p>
      </dgm:t>
    </dgm:pt>
    <dgm:pt modelId="{BA947A4A-D94D-4B66-BCA4-3D3E5EA608FE}" type="parTrans" cxnId="{61C11F8D-8AFD-4173-BECF-643A44FB7DC7}">
      <dgm:prSet/>
      <dgm:spPr/>
      <dgm:t>
        <a:bodyPr/>
        <a:lstStyle/>
        <a:p>
          <a:endParaRPr lang="en-US"/>
        </a:p>
      </dgm:t>
    </dgm:pt>
    <dgm:pt modelId="{B627DD12-D1F9-4AC9-B5BB-FB2CE14F4502}" type="sibTrans" cxnId="{61C11F8D-8AFD-4173-BECF-643A44FB7DC7}">
      <dgm:prSet/>
      <dgm:spPr/>
      <dgm:t>
        <a:bodyPr/>
        <a:lstStyle/>
        <a:p>
          <a:endParaRPr lang="en-US"/>
        </a:p>
      </dgm:t>
    </dgm:pt>
    <dgm:pt modelId="{44B49ED3-0B03-43C1-9030-9BD5A217BE5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A Document is a mix of topics</a:t>
          </a:r>
          <a:endParaRPr lang="en-US" dirty="0">
            <a:solidFill>
              <a:schemeClr val="tx1"/>
            </a:solidFill>
          </a:endParaRPr>
        </a:p>
      </dgm:t>
    </dgm:pt>
    <dgm:pt modelId="{9B7C5748-D9E6-4EEA-BB67-106E1AE564BE}" type="parTrans" cxnId="{3FF56BF8-3760-49EE-BE84-030BA0351C2C}">
      <dgm:prSet/>
      <dgm:spPr/>
      <dgm:t>
        <a:bodyPr/>
        <a:lstStyle/>
        <a:p>
          <a:endParaRPr lang="en-US"/>
        </a:p>
      </dgm:t>
    </dgm:pt>
    <dgm:pt modelId="{86B1CC31-40EB-4DE2-9665-6E6A749D4D55}" type="sibTrans" cxnId="{3FF56BF8-3760-49EE-BE84-030BA0351C2C}">
      <dgm:prSet/>
      <dgm:spPr/>
      <dgm:t>
        <a:bodyPr/>
        <a:lstStyle/>
        <a:p>
          <a:endParaRPr lang="en-US"/>
        </a:p>
      </dgm:t>
    </dgm:pt>
    <dgm:pt modelId="{75899B4D-6627-4EAC-AEEE-DEF0D140326C}">
      <dgm:prSet phldrT="[Text]"/>
      <dgm:spPr/>
      <dgm:t>
        <a:bodyPr/>
        <a:lstStyle/>
        <a:p>
          <a:r>
            <a:rPr lang="en-US" dirty="0"/>
            <a:t>Topics</a:t>
          </a:r>
        </a:p>
      </dgm:t>
    </dgm:pt>
    <dgm:pt modelId="{88D37D2A-FE2F-4EB4-8C6A-F388F90E607B}" type="parTrans" cxnId="{25D9D6EB-AF49-46E5-A051-DD7BDC6C40F3}">
      <dgm:prSet/>
      <dgm:spPr/>
      <dgm:t>
        <a:bodyPr/>
        <a:lstStyle/>
        <a:p>
          <a:endParaRPr lang="en-US"/>
        </a:p>
      </dgm:t>
    </dgm:pt>
    <dgm:pt modelId="{3B964B46-988C-44A9-89FE-58624D9D3A7A}" type="sibTrans" cxnId="{25D9D6EB-AF49-46E5-A051-DD7BDC6C40F3}">
      <dgm:prSet/>
      <dgm:spPr/>
      <dgm:t>
        <a:bodyPr/>
        <a:lstStyle/>
        <a:p>
          <a:endParaRPr lang="en-US"/>
        </a:p>
      </dgm:t>
    </dgm:pt>
    <dgm:pt modelId="{61BBC8FA-0ABE-4624-BBAB-698E8755D49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 find topics that are as much distinct as each other</a:t>
          </a:r>
          <a:endParaRPr lang="en-US" dirty="0">
            <a:solidFill>
              <a:schemeClr val="tx1"/>
            </a:solidFill>
          </a:endParaRPr>
        </a:p>
      </dgm:t>
    </dgm:pt>
    <dgm:pt modelId="{6B7006D1-17AD-4BDB-925E-37AB10D160A3}" type="parTrans" cxnId="{4D6E21B3-654A-4995-9C8A-83CF7D3A7798}">
      <dgm:prSet/>
      <dgm:spPr/>
      <dgm:t>
        <a:bodyPr/>
        <a:lstStyle/>
        <a:p>
          <a:endParaRPr lang="en-US"/>
        </a:p>
      </dgm:t>
    </dgm:pt>
    <dgm:pt modelId="{3910E130-0D62-45F3-8030-53609BA12599}" type="sibTrans" cxnId="{4D6E21B3-654A-4995-9C8A-83CF7D3A7798}">
      <dgm:prSet/>
      <dgm:spPr/>
      <dgm:t>
        <a:bodyPr/>
        <a:lstStyle/>
        <a:p>
          <a:endParaRPr lang="en-US"/>
        </a:p>
      </dgm:t>
    </dgm:pt>
    <dgm:pt modelId="{C991E753-F70C-4E9C-9482-CD5B6D38F99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Single document can consist of many topics, but to different proportions</a:t>
          </a:r>
        </a:p>
      </dgm:t>
    </dgm:pt>
    <dgm:pt modelId="{B94CF0DB-5800-48D3-A4AA-CC1A4F365732}" type="parTrans" cxnId="{FFB0BC85-E777-4F73-9867-9AE0DF7FDD71}">
      <dgm:prSet/>
      <dgm:spPr/>
      <dgm:t>
        <a:bodyPr/>
        <a:lstStyle/>
        <a:p>
          <a:endParaRPr lang="en-US"/>
        </a:p>
      </dgm:t>
    </dgm:pt>
    <dgm:pt modelId="{D79DF860-3903-4F21-BC98-B1911A68A971}" type="sibTrans" cxnId="{FFB0BC85-E777-4F73-9867-9AE0DF7FDD71}">
      <dgm:prSet/>
      <dgm:spPr/>
      <dgm:t>
        <a:bodyPr/>
        <a:lstStyle/>
        <a:p>
          <a:endParaRPr lang="en-US"/>
        </a:p>
      </dgm:t>
    </dgm:pt>
    <dgm:pt modelId="{7775DAD4-FB8C-4A2C-A689-A676AD56680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A Topic is a mix of word</a:t>
          </a:r>
        </a:p>
      </dgm:t>
    </dgm:pt>
    <dgm:pt modelId="{C10F3E82-47B0-4857-9674-DEF95E9F97B6}" type="parTrans" cxnId="{E69222E9-5807-49C7-90B5-53A788C32F74}">
      <dgm:prSet/>
      <dgm:spPr/>
      <dgm:t>
        <a:bodyPr/>
        <a:lstStyle/>
        <a:p>
          <a:endParaRPr lang="en-US"/>
        </a:p>
      </dgm:t>
    </dgm:pt>
    <dgm:pt modelId="{95B5D5E3-A6F6-4374-A8F9-C82D12BAFC39}" type="sibTrans" cxnId="{E69222E9-5807-49C7-90B5-53A788C32F74}">
      <dgm:prSet/>
      <dgm:spPr/>
      <dgm:t>
        <a:bodyPr/>
        <a:lstStyle/>
        <a:p>
          <a:endParaRPr lang="en-US"/>
        </a:p>
      </dgm:t>
    </dgm:pt>
    <dgm:pt modelId="{983892BE-75E9-41E2-B62A-4B8BB4504DF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Two documents with the same topics will have overlap in words	</a:t>
          </a:r>
        </a:p>
      </dgm:t>
    </dgm:pt>
    <dgm:pt modelId="{BCFB26A1-2F56-4CBA-A1C8-B655F1673370}" type="parTrans" cxnId="{815932DF-1252-4586-BC16-5FAD694070E2}">
      <dgm:prSet/>
      <dgm:spPr/>
      <dgm:t>
        <a:bodyPr/>
        <a:lstStyle/>
        <a:p>
          <a:endParaRPr lang="en-US"/>
        </a:p>
      </dgm:t>
    </dgm:pt>
    <dgm:pt modelId="{84559136-4FCB-49BE-B927-B4C537CC28F1}" type="sibTrans" cxnId="{815932DF-1252-4586-BC16-5FAD694070E2}">
      <dgm:prSet/>
      <dgm:spPr/>
      <dgm:t>
        <a:bodyPr/>
        <a:lstStyle/>
        <a:p>
          <a:endParaRPr lang="en-US"/>
        </a:p>
      </dgm:t>
    </dgm:pt>
    <dgm:pt modelId="{F2B6858A-C6B5-426A-9B70-BA4C1AA688C4}">
      <dgm:prSet/>
      <dgm:spPr/>
      <dgm:t>
        <a:bodyPr/>
        <a:lstStyle/>
        <a:p>
          <a:r>
            <a:rPr lang="en-US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 highlight the most heavily discussed topic(s) in each paper</a:t>
          </a:r>
          <a:endParaRPr lang="en-US" dirty="0">
            <a:solidFill>
              <a:schemeClr val="tx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8A603CE-ECC5-42B8-8E9C-CE73F01AF7ED}" type="parTrans" cxnId="{39964BC3-4719-45CA-BB3B-4DF36A6778CD}">
      <dgm:prSet/>
      <dgm:spPr/>
      <dgm:t>
        <a:bodyPr/>
        <a:lstStyle/>
        <a:p>
          <a:endParaRPr lang="en-US"/>
        </a:p>
      </dgm:t>
    </dgm:pt>
    <dgm:pt modelId="{5CF3F8A1-BFB5-4DCC-A86B-B472C8464AD7}" type="sibTrans" cxnId="{39964BC3-4719-45CA-BB3B-4DF36A6778CD}">
      <dgm:prSet/>
      <dgm:spPr/>
      <dgm:t>
        <a:bodyPr/>
        <a:lstStyle/>
        <a:p>
          <a:endParaRPr lang="en-US"/>
        </a:p>
      </dgm:t>
    </dgm:pt>
    <dgm:pt modelId="{930B4DDB-3874-44B2-B461-30541C55F557}">
      <dgm:prSet/>
      <dgm:spPr/>
      <dgm:t>
        <a:bodyPr/>
        <a:lstStyle/>
        <a:p>
          <a:r>
            <a:rPr lang="en-US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Keeping </a:t>
          </a:r>
          <a:r>
            <a:rPr lang="el-GR">
              <a:solidFill>
                <a:schemeClr val="tx1"/>
              </a:solidFill>
              <a:latin typeface="Calibri Light" panose="020F0302020204030204" pitchFamily="34" charset="0"/>
              <a:cs typeface="Arabic Typesetting" panose="03020402040406030203" pitchFamily="66" charset="-78"/>
            </a:rPr>
            <a:t>α</a:t>
          </a:r>
          <a:r>
            <a:rPr lang="en-US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 low will lead to sparse topic distribution</a:t>
          </a:r>
          <a:endParaRPr lang="en-US" dirty="0">
            <a:solidFill>
              <a:schemeClr val="tx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03F6331-6E69-4428-9F72-5BC92502F9AA}" type="parTrans" cxnId="{54299643-D479-4089-BBE9-47E92C980A22}">
      <dgm:prSet/>
      <dgm:spPr/>
      <dgm:t>
        <a:bodyPr/>
        <a:lstStyle/>
        <a:p>
          <a:endParaRPr lang="en-US"/>
        </a:p>
      </dgm:t>
    </dgm:pt>
    <dgm:pt modelId="{2BEF7357-BCE2-4EA1-A413-F272D0A2B570}" type="sibTrans" cxnId="{54299643-D479-4089-BBE9-47E92C980A22}">
      <dgm:prSet/>
      <dgm:spPr/>
      <dgm:t>
        <a:bodyPr/>
        <a:lstStyle/>
        <a:p>
          <a:endParaRPr lang="en-US"/>
        </a:p>
      </dgm:t>
    </dgm:pt>
    <dgm:pt modelId="{5781D1C5-EFB5-4098-A0F7-CF58B3E54AE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Keeping </a:t>
          </a:r>
          <a:r>
            <a:rPr lang="el-GR" dirty="0">
              <a:solidFill>
                <a:schemeClr val="tx1"/>
              </a:solidFill>
              <a:latin typeface="Calibri Light" panose="020F0302020204030204" pitchFamily="34" charset="0"/>
              <a:cs typeface="Arabic Typesetting" panose="03020402040406030203" pitchFamily="66" charset="-78"/>
            </a:rPr>
            <a:t>β</a:t>
          </a:r>
          <a:r>
            <a:rPr lang="en-US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 low will lead to topics having less common words</a:t>
          </a:r>
        </a:p>
      </dgm:t>
    </dgm:pt>
    <dgm:pt modelId="{C733CB0E-DEDF-44D4-B728-DB58EC721BCB}" type="parTrans" cxnId="{A04FAB34-93AC-45CD-BCDB-E6713CB53C08}">
      <dgm:prSet/>
      <dgm:spPr/>
      <dgm:t>
        <a:bodyPr/>
        <a:lstStyle/>
        <a:p>
          <a:endParaRPr lang="en-US"/>
        </a:p>
      </dgm:t>
    </dgm:pt>
    <dgm:pt modelId="{2C43762A-02ED-40A1-A892-1C0DEC90A164}" type="sibTrans" cxnId="{A04FAB34-93AC-45CD-BCDB-E6713CB53C08}">
      <dgm:prSet/>
      <dgm:spPr/>
      <dgm:t>
        <a:bodyPr/>
        <a:lstStyle/>
        <a:p>
          <a:endParaRPr lang="en-US"/>
        </a:p>
      </dgm:t>
    </dgm:pt>
    <dgm:pt modelId="{4E0BED17-39E5-4E34-9EDA-FC5A6388D94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Use statistics to find latent topics represented by groups of words</a:t>
          </a:r>
        </a:p>
      </dgm:t>
    </dgm:pt>
    <dgm:pt modelId="{60367AAD-151B-496B-A174-074689FA0B49}" type="parTrans" cxnId="{B9AB9F3B-1524-4CC6-A3FA-F05D9D88DC4D}">
      <dgm:prSet/>
      <dgm:spPr/>
      <dgm:t>
        <a:bodyPr/>
        <a:lstStyle/>
        <a:p>
          <a:endParaRPr lang="en-US"/>
        </a:p>
      </dgm:t>
    </dgm:pt>
    <dgm:pt modelId="{C78805B7-7179-40D9-A1E2-99442EDE1486}" type="sibTrans" cxnId="{B9AB9F3B-1524-4CC6-A3FA-F05D9D88DC4D}">
      <dgm:prSet/>
      <dgm:spPr/>
      <dgm:t>
        <a:bodyPr/>
        <a:lstStyle/>
        <a:p>
          <a:endParaRPr lang="en-US"/>
        </a:p>
      </dgm:t>
    </dgm:pt>
    <dgm:pt modelId="{3C80B423-854A-4F66-85D1-295C970B54EE}" type="pres">
      <dgm:prSet presAssocID="{A8A2162C-2428-4D0A-A37E-458099D62D4E}" presName="Name0" presStyleCnt="0">
        <dgm:presLayoutVars>
          <dgm:dir/>
          <dgm:animLvl val="lvl"/>
          <dgm:resizeHandles val="exact"/>
        </dgm:presLayoutVars>
      </dgm:prSet>
      <dgm:spPr/>
    </dgm:pt>
    <dgm:pt modelId="{92FD3558-06C4-470C-9DF5-CA6851714BCD}" type="pres">
      <dgm:prSet presAssocID="{85839C49-1F10-42DF-B159-87ECA672F48E}" presName="linNode" presStyleCnt="0"/>
      <dgm:spPr/>
    </dgm:pt>
    <dgm:pt modelId="{7B4E53DB-FDDE-4BE2-B321-7F57A3558272}" type="pres">
      <dgm:prSet presAssocID="{85839C49-1F10-42DF-B159-87ECA672F48E}" presName="parTx" presStyleLbl="revTx" presStyleIdx="0" presStyleCnt="2">
        <dgm:presLayoutVars>
          <dgm:chMax val="1"/>
          <dgm:bulletEnabled val="1"/>
        </dgm:presLayoutVars>
      </dgm:prSet>
      <dgm:spPr/>
    </dgm:pt>
    <dgm:pt modelId="{07412600-43F9-415E-8AE4-BF723AA94EDD}" type="pres">
      <dgm:prSet presAssocID="{85839C49-1F10-42DF-B159-87ECA672F48E}" presName="bracket" presStyleLbl="parChTrans1D1" presStyleIdx="0" presStyleCnt="2"/>
      <dgm:spPr/>
    </dgm:pt>
    <dgm:pt modelId="{A32721AC-B4B5-43AF-B1B3-47F3D2A4EE43}" type="pres">
      <dgm:prSet presAssocID="{85839C49-1F10-42DF-B159-87ECA672F48E}" presName="spH" presStyleCnt="0"/>
      <dgm:spPr/>
    </dgm:pt>
    <dgm:pt modelId="{C558FE7F-3C86-493A-BC30-0C717B844FAE}" type="pres">
      <dgm:prSet presAssocID="{85839C49-1F10-42DF-B159-87ECA672F48E}" presName="desTx" presStyleLbl="node1" presStyleIdx="0" presStyleCnt="2" custScaleX="120783">
        <dgm:presLayoutVars>
          <dgm:bulletEnabled val="1"/>
        </dgm:presLayoutVars>
      </dgm:prSet>
      <dgm:spPr/>
    </dgm:pt>
    <dgm:pt modelId="{380E1B78-5D9A-4EE3-BA75-F02670BC4949}" type="pres">
      <dgm:prSet presAssocID="{B627DD12-D1F9-4AC9-B5BB-FB2CE14F4502}" presName="spV" presStyleCnt="0"/>
      <dgm:spPr/>
    </dgm:pt>
    <dgm:pt modelId="{ABCAFE31-51CD-4EBA-9CE2-3AAFCE720C88}" type="pres">
      <dgm:prSet presAssocID="{75899B4D-6627-4EAC-AEEE-DEF0D140326C}" presName="linNode" presStyleCnt="0"/>
      <dgm:spPr/>
    </dgm:pt>
    <dgm:pt modelId="{1CACF0B6-6D02-4A38-A2EA-0B9AC7AA1AA8}" type="pres">
      <dgm:prSet presAssocID="{75899B4D-6627-4EAC-AEEE-DEF0D140326C}" presName="parTx" presStyleLbl="revTx" presStyleIdx="1" presStyleCnt="2">
        <dgm:presLayoutVars>
          <dgm:chMax val="1"/>
          <dgm:bulletEnabled val="1"/>
        </dgm:presLayoutVars>
      </dgm:prSet>
      <dgm:spPr/>
    </dgm:pt>
    <dgm:pt modelId="{BC05EDA9-245C-4E42-8043-114ACB44BB66}" type="pres">
      <dgm:prSet presAssocID="{75899B4D-6627-4EAC-AEEE-DEF0D140326C}" presName="bracket" presStyleLbl="parChTrans1D1" presStyleIdx="1" presStyleCnt="2"/>
      <dgm:spPr/>
    </dgm:pt>
    <dgm:pt modelId="{452565CC-2E60-4FDA-80E7-3FAAB6F0BF8B}" type="pres">
      <dgm:prSet presAssocID="{75899B4D-6627-4EAC-AEEE-DEF0D140326C}" presName="spH" presStyleCnt="0"/>
      <dgm:spPr/>
    </dgm:pt>
    <dgm:pt modelId="{D80C9299-C3B2-486A-8214-4140ACDF80D9}" type="pres">
      <dgm:prSet presAssocID="{75899B4D-6627-4EAC-AEEE-DEF0D140326C}" presName="desTx" presStyleLbl="node1" presStyleIdx="1" presStyleCnt="2" custScaleX="120127">
        <dgm:presLayoutVars>
          <dgm:bulletEnabled val="1"/>
        </dgm:presLayoutVars>
      </dgm:prSet>
      <dgm:spPr/>
    </dgm:pt>
  </dgm:ptLst>
  <dgm:cxnLst>
    <dgm:cxn modelId="{815932DF-1252-4586-BC16-5FAD694070E2}" srcId="{7775DAD4-FB8C-4A2C-A689-A676AD56680B}" destId="{983892BE-75E9-41E2-B62A-4B8BB4504DF7}" srcOrd="0" destOrd="0" parTransId="{BCFB26A1-2F56-4CBA-A1C8-B655F1673370}" sibTransId="{84559136-4FCB-49BE-B927-B4C537CC28F1}"/>
    <dgm:cxn modelId="{7D279A00-DCD7-401E-8BCF-D070B635C212}" type="presOf" srcId="{5781D1C5-EFB5-4098-A0F7-CF58B3E54AEE}" destId="{D80C9299-C3B2-486A-8214-4140ACDF80D9}" srcOrd="0" destOrd="3" presId="urn:diagrams.loki3.com/BracketList"/>
    <dgm:cxn modelId="{FFB0BC85-E777-4F73-9867-9AE0DF7FDD71}" srcId="{44B49ED3-0B03-43C1-9030-9BD5A217BE5F}" destId="{C991E753-F70C-4E9C-9482-CD5B6D38F990}" srcOrd="0" destOrd="0" parTransId="{B94CF0DB-5800-48D3-A4AA-CC1A4F365732}" sibTransId="{D79DF860-3903-4F21-BC98-B1911A68A971}"/>
    <dgm:cxn modelId="{23674C7A-13E1-4B3A-828F-2DAEA9746DC2}" type="presOf" srcId="{85839C49-1F10-42DF-B159-87ECA672F48E}" destId="{7B4E53DB-FDDE-4BE2-B321-7F57A3558272}" srcOrd="0" destOrd="0" presId="urn:diagrams.loki3.com/BracketList"/>
    <dgm:cxn modelId="{72F11D6C-F6B6-4B72-AD1B-1CBC3FF611A9}" type="presOf" srcId="{7775DAD4-FB8C-4A2C-A689-A676AD56680B}" destId="{C558FE7F-3C86-493A-BC30-0C717B844FAE}" srcOrd="0" destOrd="2" presId="urn:diagrams.loki3.com/BracketList"/>
    <dgm:cxn modelId="{39964BC3-4719-45CA-BB3B-4DF36A6778CD}" srcId="{75899B4D-6627-4EAC-AEEE-DEF0D140326C}" destId="{F2B6858A-C6B5-426A-9B70-BA4C1AA688C4}" srcOrd="1" destOrd="0" parTransId="{C8A603CE-ECC5-42B8-8E9C-CE73F01AF7ED}" sibTransId="{5CF3F8A1-BFB5-4DCC-A86B-B472C8464AD7}"/>
    <dgm:cxn modelId="{B9AB9F3B-1524-4CC6-A3FA-F05D9D88DC4D}" srcId="{85839C49-1F10-42DF-B159-87ECA672F48E}" destId="{4E0BED17-39E5-4E34-9EDA-FC5A6388D949}" srcOrd="2" destOrd="0" parTransId="{60367AAD-151B-496B-A174-074689FA0B49}" sibTransId="{C78805B7-7179-40D9-A1E2-99442EDE1486}"/>
    <dgm:cxn modelId="{9AEB74CA-19C1-4D48-B807-C212E7222BFE}" type="presOf" srcId="{930B4DDB-3874-44B2-B461-30541C55F557}" destId="{D80C9299-C3B2-486A-8214-4140ACDF80D9}" srcOrd="0" destOrd="2" presId="urn:diagrams.loki3.com/BracketList"/>
    <dgm:cxn modelId="{506A3225-90DA-4ED9-A845-B7496AA6302A}" type="presOf" srcId="{A8A2162C-2428-4D0A-A37E-458099D62D4E}" destId="{3C80B423-854A-4F66-85D1-295C970B54EE}" srcOrd="0" destOrd="0" presId="urn:diagrams.loki3.com/BracketList"/>
    <dgm:cxn modelId="{4D6E21B3-654A-4995-9C8A-83CF7D3A7798}" srcId="{75899B4D-6627-4EAC-AEEE-DEF0D140326C}" destId="{61BBC8FA-0ABE-4624-BBAB-698E8755D49E}" srcOrd="0" destOrd="0" parTransId="{6B7006D1-17AD-4BDB-925E-37AB10D160A3}" sibTransId="{3910E130-0D62-45F3-8030-53609BA12599}"/>
    <dgm:cxn modelId="{E69222E9-5807-49C7-90B5-53A788C32F74}" srcId="{85839C49-1F10-42DF-B159-87ECA672F48E}" destId="{7775DAD4-FB8C-4A2C-A689-A676AD56680B}" srcOrd="1" destOrd="0" parTransId="{C10F3E82-47B0-4857-9674-DEF95E9F97B6}" sibTransId="{95B5D5E3-A6F6-4374-A8F9-C82D12BAFC39}"/>
    <dgm:cxn modelId="{9CF7D820-C0DA-4892-A486-A3CCA5EF5BBF}" type="presOf" srcId="{44B49ED3-0B03-43C1-9030-9BD5A217BE5F}" destId="{C558FE7F-3C86-493A-BC30-0C717B844FAE}" srcOrd="0" destOrd="0" presId="urn:diagrams.loki3.com/BracketList"/>
    <dgm:cxn modelId="{6922CB6A-1995-4E91-8FBB-1F2F1BD3A200}" type="presOf" srcId="{4E0BED17-39E5-4E34-9EDA-FC5A6388D949}" destId="{C558FE7F-3C86-493A-BC30-0C717B844FAE}" srcOrd="0" destOrd="4" presId="urn:diagrams.loki3.com/BracketList"/>
    <dgm:cxn modelId="{1797B692-1E72-452E-B752-C7C5D662390E}" type="presOf" srcId="{61BBC8FA-0ABE-4624-BBAB-698E8755D49E}" destId="{D80C9299-C3B2-486A-8214-4140ACDF80D9}" srcOrd="0" destOrd="0" presId="urn:diagrams.loki3.com/BracketList"/>
    <dgm:cxn modelId="{C08CA458-F529-472A-A510-796B9E31B977}" type="presOf" srcId="{C991E753-F70C-4E9C-9482-CD5B6D38F990}" destId="{C558FE7F-3C86-493A-BC30-0C717B844FAE}" srcOrd="0" destOrd="1" presId="urn:diagrams.loki3.com/BracketList"/>
    <dgm:cxn modelId="{61C11F8D-8AFD-4173-BECF-643A44FB7DC7}" srcId="{A8A2162C-2428-4D0A-A37E-458099D62D4E}" destId="{85839C49-1F10-42DF-B159-87ECA672F48E}" srcOrd="0" destOrd="0" parTransId="{BA947A4A-D94D-4B66-BCA4-3D3E5EA608FE}" sibTransId="{B627DD12-D1F9-4AC9-B5BB-FB2CE14F4502}"/>
    <dgm:cxn modelId="{54299643-D479-4089-BBE9-47E92C980A22}" srcId="{75899B4D-6627-4EAC-AEEE-DEF0D140326C}" destId="{930B4DDB-3874-44B2-B461-30541C55F557}" srcOrd="2" destOrd="0" parTransId="{403F6331-6E69-4428-9F72-5BC92502F9AA}" sibTransId="{2BEF7357-BCE2-4EA1-A413-F272D0A2B570}"/>
    <dgm:cxn modelId="{25D9D6EB-AF49-46E5-A051-DD7BDC6C40F3}" srcId="{A8A2162C-2428-4D0A-A37E-458099D62D4E}" destId="{75899B4D-6627-4EAC-AEEE-DEF0D140326C}" srcOrd="1" destOrd="0" parTransId="{88D37D2A-FE2F-4EB4-8C6A-F388F90E607B}" sibTransId="{3B964B46-988C-44A9-89FE-58624D9D3A7A}"/>
    <dgm:cxn modelId="{A04FAB34-93AC-45CD-BCDB-E6713CB53C08}" srcId="{75899B4D-6627-4EAC-AEEE-DEF0D140326C}" destId="{5781D1C5-EFB5-4098-A0F7-CF58B3E54AEE}" srcOrd="3" destOrd="0" parTransId="{C733CB0E-DEDF-44D4-B728-DB58EC721BCB}" sibTransId="{2C43762A-02ED-40A1-A892-1C0DEC90A164}"/>
    <dgm:cxn modelId="{453937AA-FBA7-46E5-90AB-50343F546787}" type="presOf" srcId="{983892BE-75E9-41E2-B62A-4B8BB4504DF7}" destId="{C558FE7F-3C86-493A-BC30-0C717B844FAE}" srcOrd="0" destOrd="3" presId="urn:diagrams.loki3.com/BracketList"/>
    <dgm:cxn modelId="{3FF56BF8-3760-49EE-BE84-030BA0351C2C}" srcId="{85839C49-1F10-42DF-B159-87ECA672F48E}" destId="{44B49ED3-0B03-43C1-9030-9BD5A217BE5F}" srcOrd="0" destOrd="0" parTransId="{9B7C5748-D9E6-4EEA-BB67-106E1AE564BE}" sibTransId="{86B1CC31-40EB-4DE2-9665-6E6A749D4D55}"/>
    <dgm:cxn modelId="{DAE5D938-352B-47B8-B8E5-D3F00E575F74}" type="presOf" srcId="{75899B4D-6627-4EAC-AEEE-DEF0D140326C}" destId="{1CACF0B6-6D02-4A38-A2EA-0B9AC7AA1AA8}" srcOrd="0" destOrd="0" presId="urn:diagrams.loki3.com/BracketList"/>
    <dgm:cxn modelId="{0FC32C9D-4228-4C28-AB7A-AFB4BD0A3506}" type="presOf" srcId="{F2B6858A-C6B5-426A-9B70-BA4C1AA688C4}" destId="{D80C9299-C3B2-486A-8214-4140ACDF80D9}" srcOrd="0" destOrd="1" presId="urn:diagrams.loki3.com/BracketList"/>
    <dgm:cxn modelId="{5095674B-2405-4FA4-B8F9-A6E35C015560}" type="presParOf" srcId="{3C80B423-854A-4F66-85D1-295C970B54EE}" destId="{92FD3558-06C4-470C-9DF5-CA6851714BCD}" srcOrd="0" destOrd="0" presId="urn:diagrams.loki3.com/BracketList"/>
    <dgm:cxn modelId="{0290892E-C1B7-43A7-B39D-0372102359F8}" type="presParOf" srcId="{92FD3558-06C4-470C-9DF5-CA6851714BCD}" destId="{7B4E53DB-FDDE-4BE2-B321-7F57A3558272}" srcOrd="0" destOrd="0" presId="urn:diagrams.loki3.com/BracketList"/>
    <dgm:cxn modelId="{C18F4F98-5A44-4826-9832-5927FA7DAA7F}" type="presParOf" srcId="{92FD3558-06C4-470C-9DF5-CA6851714BCD}" destId="{07412600-43F9-415E-8AE4-BF723AA94EDD}" srcOrd="1" destOrd="0" presId="urn:diagrams.loki3.com/BracketList"/>
    <dgm:cxn modelId="{B4F0EA37-F85F-4ADE-8420-EB91D9613E05}" type="presParOf" srcId="{92FD3558-06C4-470C-9DF5-CA6851714BCD}" destId="{A32721AC-B4B5-43AF-B1B3-47F3D2A4EE43}" srcOrd="2" destOrd="0" presId="urn:diagrams.loki3.com/BracketList"/>
    <dgm:cxn modelId="{49A9A8B4-DDE4-4862-9940-E7FA7CA56AA0}" type="presParOf" srcId="{92FD3558-06C4-470C-9DF5-CA6851714BCD}" destId="{C558FE7F-3C86-493A-BC30-0C717B844FAE}" srcOrd="3" destOrd="0" presId="urn:diagrams.loki3.com/BracketList"/>
    <dgm:cxn modelId="{99EA3722-B88D-4C03-BFBA-F3F486CE1AFD}" type="presParOf" srcId="{3C80B423-854A-4F66-85D1-295C970B54EE}" destId="{380E1B78-5D9A-4EE3-BA75-F02670BC4949}" srcOrd="1" destOrd="0" presId="urn:diagrams.loki3.com/BracketList"/>
    <dgm:cxn modelId="{8B515F52-97F5-4A69-891B-2EF74AA796EF}" type="presParOf" srcId="{3C80B423-854A-4F66-85D1-295C970B54EE}" destId="{ABCAFE31-51CD-4EBA-9CE2-3AAFCE720C88}" srcOrd="2" destOrd="0" presId="urn:diagrams.loki3.com/BracketList"/>
    <dgm:cxn modelId="{0C4BE928-1D30-4A3F-B5F9-0BD25D8C5311}" type="presParOf" srcId="{ABCAFE31-51CD-4EBA-9CE2-3AAFCE720C88}" destId="{1CACF0B6-6D02-4A38-A2EA-0B9AC7AA1AA8}" srcOrd="0" destOrd="0" presId="urn:diagrams.loki3.com/BracketList"/>
    <dgm:cxn modelId="{35C60FC4-2B57-45A4-9237-3F447D17BE40}" type="presParOf" srcId="{ABCAFE31-51CD-4EBA-9CE2-3AAFCE720C88}" destId="{BC05EDA9-245C-4E42-8043-114ACB44BB66}" srcOrd="1" destOrd="0" presId="urn:diagrams.loki3.com/BracketList"/>
    <dgm:cxn modelId="{C0EB0682-C6A7-4BEE-A17C-6502FF3EEEA3}" type="presParOf" srcId="{ABCAFE31-51CD-4EBA-9CE2-3AAFCE720C88}" destId="{452565CC-2E60-4FDA-80E7-3FAAB6F0BF8B}" srcOrd="2" destOrd="0" presId="urn:diagrams.loki3.com/BracketList"/>
    <dgm:cxn modelId="{84FD6F98-D676-4B80-BF79-09A3B5FC8D50}" type="presParOf" srcId="{ABCAFE31-51CD-4EBA-9CE2-3AAFCE720C88}" destId="{D80C9299-C3B2-486A-8214-4140ACDF80D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29A77A-BAC3-4E32-98C6-07DEE3E2B045}" type="doc">
      <dgm:prSet loTypeId="urn:microsoft.com/office/officeart/2005/8/layout/gear1" loCatId="process" qsTypeId="urn:microsoft.com/office/officeart/2005/8/quickstyle/simple5" qsCatId="simple" csTypeId="urn:microsoft.com/office/officeart/2005/8/colors/accent1_2" csCatId="accent1" phldr="1"/>
      <dgm:spPr/>
    </dgm:pt>
    <dgm:pt modelId="{FB04574C-FFD7-4C7D-ADA5-1666977543E5}">
      <dgm:prSet phldrT="[Text]" custT="1"/>
      <dgm:spPr/>
      <dgm:t>
        <a:bodyPr/>
        <a:lstStyle/>
        <a:p>
          <a:r>
            <a:rPr lang="en-US" sz="2800" b="1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Semantic Analysis</a:t>
          </a:r>
        </a:p>
      </dgm:t>
    </dgm:pt>
    <dgm:pt modelId="{779E549E-28AB-49C9-BF2F-B26CA5793954}" type="parTrans" cxnId="{826EE6C0-10DC-4915-AC6B-5436CD0A4426}">
      <dgm:prSet/>
      <dgm:spPr/>
      <dgm:t>
        <a:bodyPr/>
        <a:lstStyle/>
        <a:p>
          <a:endParaRPr lang="en-US"/>
        </a:p>
      </dgm:t>
    </dgm:pt>
    <dgm:pt modelId="{80B5F870-1C99-4075-A786-D4D5345886A2}" type="sibTrans" cxnId="{826EE6C0-10DC-4915-AC6B-5436CD0A4426}">
      <dgm:prSet/>
      <dgm:spPr/>
      <dgm:t>
        <a:bodyPr/>
        <a:lstStyle/>
        <a:p>
          <a:endParaRPr lang="en-US"/>
        </a:p>
      </dgm:t>
    </dgm:pt>
    <dgm:pt modelId="{C0796CC0-19F0-49A5-BE52-C3705FDB9B14}">
      <dgm:prSet phldrT="[Text]" custT="1"/>
      <dgm:spPr/>
      <dgm:t>
        <a:bodyPr/>
        <a:lstStyle/>
        <a:p>
          <a:r>
            <a:rPr lang="en-US" sz="2400" b="1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TF-IDF</a:t>
          </a:r>
        </a:p>
      </dgm:t>
    </dgm:pt>
    <dgm:pt modelId="{020472BE-12F4-4CF7-8937-25380591A500}" type="parTrans" cxnId="{7399DF08-18D1-4144-BFFA-C968182AC6CC}">
      <dgm:prSet/>
      <dgm:spPr/>
      <dgm:t>
        <a:bodyPr/>
        <a:lstStyle/>
        <a:p>
          <a:endParaRPr lang="en-US"/>
        </a:p>
      </dgm:t>
    </dgm:pt>
    <dgm:pt modelId="{F66204E2-7715-44EB-BAE3-D8273FA6A682}" type="sibTrans" cxnId="{7399DF08-18D1-4144-BFFA-C968182AC6CC}">
      <dgm:prSet/>
      <dgm:spPr/>
      <dgm:t>
        <a:bodyPr/>
        <a:lstStyle/>
        <a:p>
          <a:endParaRPr lang="en-US"/>
        </a:p>
      </dgm:t>
    </dgm:pt>
    <dgm:pt modelId="{29D02165-A305-4495-A3E1-FC376AE624B5}">
      <dgm:prSet phldrT="[Text]" custT="1"/>
      <dgm:spPr/>
      <dgm:t>
        <a:bodyPr/>
        <a:lstStyle/>
        <a:p>
          <a:r>
            <a:rPr lang="en-US" sz="2000" b="1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Dimen-sionality</a:t>
          </a:r>
          <a:r>
            <a:rPr lang="en-US" sz="2000" b="1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Reduction</a:t>
          </a:r>
        </a:p>
      </dgm:t>
    </dgm:pt>
    <dgm:pt modelId="{419249DD-66C6-48B8-B124-45A2B2498461}" type="parTrans" cxnId="{1CF8A990-F0F9-4EDE-9D1A-807C6F1A939E}">
      <dgm:prSet/>
      <dgm:spPr/>
      <dgm:t>
        <a:bodyPr/>
        <a:lstStyle/>
        <a:p>
          <a:endParaRPr lang="en-US"/>
        </a:p>
      </dgm:t>
    </dgm:pt>
    <dgm:pt modelId="{E1CEC6DD-9A5F-4E1C-8F7C-8DF944284F01}" type="sibTrans" cxnId="{1CF8A990-F0F9-4EDE-9D1A-807C6F1A939E}">
      <dgm:prSet/>
      <dgm:spPr/>
      <dgm:t>
        <a:bodyPr/>
        <a:lstStyle/>
        <a:p>
          <a:endParaRPr lang="en-US"/>
        </a:p>
      </dgm:t>
    </dgm:pt>
    <dgm:pt modelId="{54E49BBC-2DC9-4F3E-B61B-21E4D4446B41}" type="pres">
      <dgm:prSet presAssocID="{3329A77A-BAC3-4E32-98C6-07DEE3E2B04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EAACFE-C51A-4ADA-A546-B1D732CA1AC0}" type="pres">
      <dgm:prSet presAssocID="{FB04574C-FFD7-4C7D-ADA5-1666977543E5}" presName="gear1" presStyleLbl="node1" presStyleIdx="0" presStyleCnt="3">
        <dgm:presLayoutVars>
          <dgm:chMax val="1"/>
          <dgm:bulletEnabled val="1"/>
        </dgm:presLayoutVars>
      </dgm:prSet>
      <dgm:spPr/>
    </dgm:pt>
    <dgm:pt modelId="{F1D4355B-AD53-47E2-A8B6-5FD587FD5647}" type="pres">
      <dgm:prSet presAssocID="{FB04574C-FFD7-4C7D-ADA5-1666977543E5}" presName="gear1srcNode" presStyleLbl="node1" presStyleIdx="0" presStyleCnt="3"/>
      <dgm:spPr/>
    </dgm:pt>
    <dgm:pt modelId="{863FFC8D-E3E4-4745-A0AB-99A1BBB3B011}" type="pres">
      <dgm:prSet presAssocID="{FB04574C-FFD7-4C7D-ADA5-1666977543E5}" presName="gear1dstNode" presStyleLbl="node1" presStyleIdx="0" presStyleCnt="3"/>
      <dgm:spPr/>
    </dgm:pt>
    <dgm:pt modelId="{EFDB9071-63A8-462A-9D98-745198328042}" type="pres">
      <dgm:prSet presAssocID="{C0796CC0-19F0-49A5-BE52-C3705FDB9B14}" presName="gear2" presStyleLbl="node1" presStyleIdx="1" presStyleCnt="3">
        <dgm:presLayoutVars>
          <dgm:chMax val="1"/>
          <dgm:bulletEnabled val="1"/>
        </dgm:presLayoutVars>
      </dgm:prSet>
      <dgm:spPr/>
    </dgm:pt>
    <dgm:pt modelId="{B33F7135-F68A-4824-A7A0-76C8DCECF6AD}" type="pres">
      <dgm:prSet presAssocID="{C0796CC0-19F0-49A5-BE52-C3705FDB9B14}" presName="gear2srcNode" presStyleLbl="node1" presStyleIdx="1" presStyleCnt="3"/>
      <dgm:spPr/>
    </dgm:pt>
    <dgm:pt modelId="{E661EDDB-44B2-4B47-B07F-A03A7DE9F18C}" type="pres">
      <dgm:prSet presAssocID="{C0796CC0-19F0-49A5-BE52-C3705FDB9B14}" presName="gear2dstNode" presStyleLbl="node1" presStyleIdx="1" presStyleCnt="3"/>
      <dgm:spPr/>
    </dgm:pt>
    <dgm:pt modelId="{014C997D-5CB3-4675-BDA0-D2067A87694E}" type="pres">
      <dgm:prSet presAssocID="{29D02165-A305-4495-A3E1-FC376AE624B5}" presName="gear3" presStyleLbl="node1" presStyleIdx="2" presStyleCnt="3"/>
      <dgm:spPr/>
    </dgm:pt>
    <dgm:pt modelId="{FADF2FF0-C051-4C3B-A452-D2B62957CF74}" type="pres">
      <dgm:prSet presAssocID="{29D02165-A305-4495-A3E1-FC376AE624B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E6CF5AF-F3B0-4B92-9D73-7FBBDD7684EB}" type="pres">
      <dgm:prSet presAssocID="{29D02165-A305-4495-A3E1-FC376AE624B5}" presName="gear3srcNode" presStyleLbl="node1" presStyleIdx="2" presStyleCnt="3"/>
      <dgm:spPr/>
    </dgm:pt>
    <dgm:pt modelId="{263F18CB-D2DB-4F9C-9732-15F19B0939A0}" type="pres">
      <dgm:prSet presAssocID="{29D02165-A305-4495-A3E1-FC376AE624B5}" presName="gear3dstNode" presStyleLbl="node1" presStyleIdx="2" presStyleCnt="3"/>
      <dgm:spPr/>
    </dgm:pt>
    <dgm:pt modelId="{336F60BF-6669-4B2E-A843-EDAC0D6AAD6A}" type="pres">
      <dgm:prSet presAssocID="{80B5F870-1C99-4075-A786-D4D5345886A2}" presName="connector1" presStyleLbl="sibTrans2D1" presStyleIdx="0" presStyleCnt="3"/>
      <dgm:spPr/>
    </dgm:pt>
    <dgm:pt modelId="{85EE7A94-ABBD-4A41-B3B4-96966755BD8A}" type="pres">
      <dgm:prSet presAssocID="{F66204E2-7715-44EB-BAE3-D8273FA6A682}" presName="connector2" presStyleLbl="sibTrans2D1" presStyleIdx="1" presStyleCnt="3"/>
      <dgm:spPr/>
    </dgm:pt>
    <dgm:pt modelId="{2C545FC7-F398-46CA-8069-20D7E841A956}" type="pres">
      <dgm:prSet presAssocID="{E1CEC6DD-9A5F-4E1C-8F7C-8DF944284F01}" presName="connector3" presStyleLbl="sibTrans2D1" presStyleIdx="2" presStyleCnt="3"/>
      <dgm:spPr/>
    </dgm:pt>
  </dgm:ptLst>
  <dgm:cxnLst>
    <dgm:cxn modelId="{A03F1E0E-1333-4E15-8126-F9C3AF16F521}" type="presOf" srcId="{29D02165-A305-4495-A3E1-FC376AE624B5}" destId="{263F18CB-D2DB-4F9C-9732-15F19B0939A0}" srcOrd="3" destOrd="0" presId="urn:microsoft.com/office/officeart/2005/8/layout/gear1"/>
    <dgm:cxn modelId="{6F1CCBC5-E03D-4F56-AC8D-85E096DCC0D4}" type="presOf" srcId="{C0796CC0-19F0-49A5-BE52-C3705FDB9B14}" destId="{B33F7135-F68A-4824-A7A0-76C8DCECF6AD}" srcOrd="1" destOrd="0" presId="urn:microsoft.com/office/officeart/2005/8/layout/gear1"/>
    <dgm:cxn modelId="{7DDC0C17-C8AF-45B7-87F2-888436BB9A5B}" type="presOf" srcId="{FB04574C-FFD7-4C7D-ADA5-1666977543E5}" destId="{863FFC8D-E3E4-4745-A0AB-99A1BBB3B011}" srcOrd="2" destOrd="0" presId="urn:microsoft.com/office/officeart/2005/8/layout/gear1"/>
    <dgm:cxn modelId="{1CF8A990-F0F9-4EDE-9D1A-807C6F1A939E}" srcId="{3329A77A-BAC3-4E32-98C6-07DEE3E2B045}" destId="{29D02165-A305-4495-A3E1-FC376AE624B5}" srcOrd="2" destOrd="0" parTransId="{419249DD-66C6-48B8-B124-45A2B2498461}" sibTransId="{E1CEC6DD-9A5F-4E1C-8F7C-8DF944284F01}"/>
    <dgm:cxn modelId="{8D7A12B0-8F44-4F05-9623-9EE114DB4ECB}" type="presOf" srcId="{29D02165-A305-4495-A3E1-FC376AE624B5}" destId="{BE6CF5AF-F3B0-4B92-9D73-7FBBDD7684EB}" srcOrd="2" destOrd="0" presId="urn:microsoft.com/office/officeart/2005/8/layout/gear1"/>
    <dgm:cxn modelId="{30DB4E6F-B8CA-4F3C-B361-BACFF2616A70}" type="presOf" srcId="{F66204E2-7715-44EB-BAE3-D8273FA6A682}" destId="{85EE7A94-ABBD-4A41-B3B4-96966755BD8A}" srcOrd="0" destOrd="0" presId="urn:microsoft.com/office/officeart/2005/8/layout/gear1"/>
    <dgm:cxn modelId="{277246BB-75F4-45D5-AF13-47109201E308}" type="presOf" srcId="{E1CEC6DD-9A5F-4E1C-8F7C-8DF944284F01}" destId="{2C545FC7-F398-46CA-8069-20D7E841A956}" srcOrd="0" destOrd="0" presId="urn:microsoft.com/office/officeart/2005/8/layout/gear1"/>
    <dgm:cxn modelId="{93470A78-6BE7-412B-8621-6E50E451D6E9}" type="presOf" srcId="{C0796CC0-19F0-49A5-BE52-C3705FDB9B14}" destId="{EFDB9071-63A8-462A-9D98-745198328042}" srcOrd="0" destOrd="0" presId="urn:microsoft.com/office/officeart/2005/8/layout/gear1"/>
    <dgm:cxn modelId="{0CA07A9B-A790-4A13-91A3-2CCD1D2DFF2D}" type="presOf" srcId="{29D02165-A305-4495-A3E1-FC376AE624B5}" destId="{FADF2FF0-C051-4C3B-A452-D2B62957CF74}" srcOrd="1" destOrd="0" presId="urn:microsoft.com/office/officeart/2005/8/layout/gear1"/>
    <dgm:cxn modelId="{AF069541-9EC6-43EE-9A8C-BC230D45CB4F}" type="presOf" srcId="{3329A77A-BAC3-4E32-98C6-07DEE3E2B045}" destId="{54E49BBC-2DC9-4F3E-B61B-21E4D4446B41}" srcOrd="0" destOrd="0" presId="urn:microsoft.com/office/officeart/2005/8/layout/gear1"/>
    <dgm:cxn modelId="{80B34703-A3CB-4456-A2EE-4444544DB050}" type="presOf" srcId="{FB04574C-FFD7-4C7D-ADA5-1666977543E5}" destId="{F8EAACFE-C51A-4ADA-A546-B1D732CA1AC0}" srcOrd="0" destOrd="0" presId="urn:microsoft.com/office/officeart/2005/8/layout/gear1"/>
    <dgm:cxn modelId="{F5A9270D-208F-40DC-8ABB-3454CFE97349}" type="presOf" srcId="{FB04574C-FFD7-4C7D-ADA5-1666977543E5}" destId="{F1D4355B-AD53-47E2-A8B6-5FD587FD5647}" srcOrd="1" destOrd="0" presId="urn:microsoft.com/office/officeart/2005/8/layout/gear1"/>
    <dgm:cxn modelId="{7399DF08-18D1-4144-BFFA-C968182AC6CC}" srcId="{3329A77A-BAC3-4E32-98C6-07DEE3E2B045}" destId="{C0796CC0-19F0-49A5-BE52-C3705FDB9B14}" srcOrd="1" destOrd="0" parTransId="{020472BE-12F4-4CF7-8937-25380591A500}" sibTransId="{F66204E2-7715-44EB-BAE3-D8273FA6A682}"/>
    <dgm:cxn modelId="{7B7607D3-6558-45AE-851D-A5A2685761CD}" type="presOf" srcId="{29D02165-A305-4495-A3E1-FC376AE624B5}" destId="{014C997D-5CB3-4675-BDA0-D2067A87694E}" srcOrd="0" destOrd="0" presId="urn:microsoft.com/office/officeart/2005/8/layout/gear1"/>
    <dgm:cxn modelId="{826EE6C0-10DC-4915-AC6B-5436CD0A4426}" srcId="{3329A77A-BAC3-4E32-98C6-07DEE3E2B045}" destId="{FB04574C-FFD7-4C7D-ADA5-1666977543E5}" srcOrd="0" destOrd="0" parTransId="{779E549E-28AB-49C9-BF2F-B26CA5793954}" sibTransId="{80B5F870-1C99-4075-A786-D4D5345886A2}"/>
    <dgm:cxn modelId="{64589534-5A2F-42C6-A89A-C3ABC61C0E9D}" type="presOf" srcId="{C0796CC0-19F0-49A5-BE52-C3705FDB9B14}" destId="{E661EDDB-44B2-4B47-B07F-A03A7DE9F18C}" srcOrd="2" destOrd="0" presId="urn:microsoft.com/office/officeart/2005/8/layout/gear1"/>
    <dgm:cxn modelId="{B07B9E9B-426F-413F-88D2-C092A8A89E65}" type="presOf" srcId="{80B5F870-1C99-4075-A786-D4D5345886A2}" destId="{336F60BF-6669-4B2E-A843-EDAC0D6AAD6A}" srcOrd="0" destOrd="0" presId="urn:microsoft.com/office/officeart/2005/8/layout/gear1"/>
    <dgm:cxn modelId="{478BF9CD-A847-4510-A13E-BE0BFBDAE9C4}" type="presParOf" srcId="{54E49BBC-2DC9-4F3E-B61B-21E4D4446B41}" destId="{F8EAACFE-C51A-4ADA-A546-B1D732CA1AC0}" srcOrd="0" destOrd="0" presId="urn:microsoft.com/office/officeart/2005/8/layout/gear1"/>
    <dgm:cxn modelId="{E52852F8-DF76-43D1-B29F-F8C07BBC0768}" type="presParOf" srcId="{54E49BBC-2DC9-4F3E-B61B-21E4D4446B41}" destId="{F1D4355B-AD53-47E2-A8B6-5FD587FD5647}" srcOrd="1" destOrd="0" presId="urn:microsoft.com/office/officeart/2005/8/layout/gear1"/>
    <dgm:cxn modelId="{0A72D3FD-86EB-46E6-806D-DAF20C41AD68}" type="presParOf" srcId="{54E49BBC-2DC9-4F3E-B61B-21E4D4446B41}" destId="{863FFC8D-E3E4-4745-A0AB-99A1BBB3B011}" srcOrd="2" destOrd="0" presId="urn:microsoft.com/office/officeart/2005/8/layout/gear1"/>
    <dgm:cxn modelId="{3190B0E7-7052-477F-858F-1C1367F240AC}" type="presParOf" srcId="{54E49BBC-2DC9-4F3E-B61B-21E4D4446B41}" destId="{EFDB9071-63A8-462A-9D98-745198328042}" srcOrd="3" destOrd="0" presId="urn:microsoft.com/office/officeart/2005/8/layout/gear1"/>
    <dgm:cxn modelId="{3938884B-90CE-4C6D-BE41-4B020928ADDB}" type="presParOf" srcId="{54E49BBC-2DC9-4F3E-B61B-21E4D4446B41}" destId="{B33F7135-F68A-4824-A7A0-76C8DCECF6AD}" srcOrd="4" destOrd="0" presId="urn:microsoft.com/office/officeart/2005/8/layout/gear1"/>
    <dgm:cxn modelId="{1FB8053B-09AD-4E3E-A387-F0F9A530F79A}" type="presParOf" srcId="{54E49BBC-2DC9-4F3E-B61B-21E4D4446B41}" destId="{E661EDDB-44B2-4B47-B07F-A03A7DE9F18C}" srcOrd="5" destOrd="0" presId="urn:microsoft.com/office/officeart/2005/8/layout/gear1"/>
    <dgm:cxn modelId="{8EF208D0-387D-4828-A3FB-A51881209B45}" type="presParOf" srcId="{54E49BBC-2DC9-4F3E-B61B-21E4D4446B41}" destId="{014C997D-5CB3-4675-BDA0-D2067A87694E}" srcOrd="6" destOrd="0" presId="urn:microsoft.com/office/officeart/2005/8/layout/gear1"/>
    <dgm:cxn modelId="{31675E85-333A-4A6B-A856-14B97CE7FCE3}" type="presParOf" srcId="{54E49BBC-2DC9-4F3E-B61B-21E4D4446B41}" destId="{FADF2FF0-C051-4C3B-A452-D2B62957CF74}" srcOrd="7" destOrd="0" presId="urn:microsoft.com/office/officeart/2005/8/layout/gear1"/>
    <dgm:cxn modelId="{61D1346A-CBB5-48F9-ACB8-A45D7F3D1B11}" type="presParOf" srcId="{54E49BBC-2DC9-4F3E-B61B-21E4D4446B41}" destId="{BE6CF5AF-F3B0-4B92-9D73-7FBBDD7684EB}" srcOrd="8" destOrd="0" presId="urn:microsoft.com/office/officeart/2005/8/layout/gear1"/>
    <dgm:cxn modelId="{8DCD21A3-E3D6-49F3-BDCE-E9F04527D64C}" type="presParOf" srcId="{54E49BBC-2DC9-4F3E-B61B-21E4D4446B41}" destId="{263F18CB-D2DB-4F9C-9732-15F19B0939A0}" srcOrd="9" destOrd="0" presId="urn:microsoft.com/office/officeart/2005/8/layout/gear1"/>
    <dgm:cxn modelId="{5EBB5923-CD81-4D38-98C4-E085D3026CDF}" type="presParOf" srcId="{54E49BBC-2DC9-4F3E-B61B-21E4D4446B41}" destId="{336F60BF-6669-4B2E-A843-EDAC0D6AAD6A}" srcOrd="10" destOrd="0" presId="urn:microsoft.com/office/officeart/2005/8/layout/gear1"/>
    <dgm:cxn modelId="{2F45D640-A39B-4CC4-AAAA-49860DD826BA}" type="presParOf" srcId="{54E49BBC-2DC9-4F3E-B61B-21E4D4446B41}" destId="{85EE7A94-ABBD-4A41-B3B4-96966755BD8A}" srcOrd="11" destOrd="0" presId="urn:microsoft.com/office/officeart/2005/8/layout/gear1"/>
    <dgm:cxn modelId="{A001C0BB-7F78-4BFA-8A96-7197EA31398E}" type="presParOf" srcId="{54E49BBC-2DC9-4F3E-B61B-21E4D4446B41}" destId="{2C545FC7-F398-46CA-8069-20D7E841A95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37083E-F41B-4060-B025-21FA5A04165C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577A9-A401-4E16-B774-D47C8BF28D89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1B085881-A790-4BF3-9FF8-0E920445B681}" type="parTrans" cxnId="{DC04C3D2-67C1-4A23-8759-585BED4742FB}">
      <dgm:prSet/>
      <dgm:spPr/>
      <dgm:t>
        <a:bodyPr/>
        <a:lstStyle/>
        <a:p>
          <a:endParaRPr lang="en-US"/>
        </a:p>
      </dgm:t>
    </dgm:pt>
    <dgm:pt modelId="{B9A8DB67-A399-479F-A1AC-D37684C1F182}" type="sibTrans" cxnId="{DC04C3D2-67C1-4A23-8759-585BED4742FB}">
      <dgm:prSet/>
      <dgm:spPr/>
      <dgm:t>
        <a:bodyPr/>
        <a:lstStyle/>
        <a:p>
          <a:endParaRPr lang="en-US"/>
        </a:p>
      </dgm:t>
    </dgm:pt>
    <dgm:pt modelId="{FBC835B9-578F-49E6-9FB1-D0B4B3458B0D}">
      <dgm:prSet phldrT="[Text]" custT="1"/>
      <dgm:spPr/>
      <dgm:t>
        <a:bodyPr/>
        <a:lstStyle/>
        <a:p>
          <a:r>
            <a:rPr lang="en-US" sz="1200" b="1" dirty="0"/>
            <a:t>Tokenization</a:t>
          </a:r>
        </a:p>
      </dgm:t>
    </dgm:pt>
    <dgm:pt modelId="{43A85604-EFF5-4A35-9A7B-80CAEA76F745}" type="parTrans" cxnId="{2A227F56-22AD-4E3A-AD6E-18D537787A3D}">
      <dgm:prSet/>
      <dgm:spPr/>
      <dgm:t>
        <a:bodyPr/>
        <a:lstStyle/>
        <a:p>
          <a:endParaRPr lang="en-US"/>
        </a:p>
      </dgm:t>
    </dgm:pt>
    <dgm:pt modelId="{921516E4-F954-4593-B477-EAB8E0A8C0BA}" type="sibTrans" cxnId="{2A227F56-22AD-4E3A-AD6E-18D537787A3D}">
      <dgm:prSet/>
      <dgm:spPr/>
      <dgm:t>
        <a:bodyPr/>
        <a:lstStyle/>
        <a:p>
          <a:endParaRPr lang="en-US"/>
        </a:p>
      </dgm:t>
    </dgm:pt>
    <dgm:pt modelId="{DC5E250F-9E2B-45AE-A70B-21A232FC8700}">
      <dgm:prSet phldrT="[Text]" custT="1"/>
      <dgm:spPr/>
      <dgm:t>
        <a:bodyPr/>
        <a:lstStyle/>
        <a:p>
          <a:r>
            <a:rPr lang="en-US" sz="1000" b="1" dirty="0"/>
            <a:t>Lemmatization</a:t>
          </a:r>
        </a:p>
      </dgm:t>
    </dgm:pt>
    <dgm:pt modelId="{B8CFEF2C-CEAB-41D8-AF5B-7B0D2118B0FF}" type="parTrans" cxnId="{146E8A12-3EA3-4DB2-BDBD-E4708FA2F31D}">
      <dgm:prSet/>
      <dgm:spPr/>
      <dgm:t>
        <a:bodyPr/>
        <a:lstStyle/>
        <a:p>
          <a:endParaRPr lang="en-US"/>
        </a:p>
      </dgm:t>
    </dgm:pt>
    <dgm:pt modelId="{773DF109-CF02-4FB2-A128-69E0FA11C4AE}" type="sibTrans" cxnId="{146E8A12-3EA3-4DB2-BDBD-E4708FA2F31D}">
      <dgm:prSet/>
      <dgm:spPr/>
      <dgm:t>
        <a:bodyPr/>
        <a:lstStyle/>
        <a:p>
          <a:endParaRPr lang="en-US"/>
        </a:p>
      </dgm:t>
    </dgm:pt>
    <dgm:pt modelId="{DE54EBF4-D1BF-4FB3-AC33-05E35B092DFA}">
      <dgm:prSet phldrT="[Text]" custT="1"/>
      <dgm:spPr/>
      <dgm:t>
        <a:bodyPr/>
        <a:lstStyle/>
        <a:p>
          <a:r>
            <a:rPr lang="en-US" sz="1000" b="1"/>
            <a:t>Stopwords </a:t>
          </a:r>
          <a:r>
            <a:rPr lang="en-US" sz="1000" b="1" dirty="0"/>
            <a:t>Removal</a:t>
          </a:r>
        </a:p>
      </dgm:t>
    </dgm:pt>
    <dgm:pt modelId="{93326B2E-2BB8-41AF-958B-74C615D154F7}" type="parTrans" cxnId="{C0567C95-31EB-4592-BB23-1F0B14192A83}">
      <dgm:prSet/>
      <dgm:spPr/>
      <dgm:t>
        <a:bodyPr/>
        <a:lstStyle/>
        <a:p>
          <a:endParaRPr lang="en-US"/>
        </a:p>
      </dgm:t>
    </dgm:pt>
    <dgm:pt modelId="{B3EF6C83-0766-484D-9FCE-D5B10DDF4B56}" type="sibTrans" cxnId="{C0567C95-31EB-4592-BB23-1F0B14192A83}">
      <dgm:prSet/>
      <dgm:spPr/>
      <dgm:t>
        <a:bodyPr/>
        <a:lstStyle/>
        <a:p>
          <a:endParaRPr lang="en-US"/>
        </a:p>
      </dgm:t>
    </dgm:pt>
    <dgm:pt modelId="{109CE2F8-D284-4DD7-A569-7A8DE10D2B4D}">
      <dgm:prSet phldrT="[Text]"/>
      <dgm:spPr/>
      <dgm:t>
        <a:bodyPr/>
        <a:lstStyle/>
        <a:p>
          <a:r>
            <a:rPr lang="en-US" b="1" dirty="0"/>
            <a:t>   Vector Space</a:t>
          </a:r>
        </a:p>
      </dgm:t>
    </dgm:pt>
    <dgm:pt modelId="{2192B5CC-6BAA-47EE-BAF2-970F9F656984}" type="parTrans" cxnId="{F0B87CED-7B42-4A94-A4F8-6D40B9F41A66}">
      <dgm:prSet/>
      <dgm:spPr/>
      <dgm:t>
        <a:bodyPr/>
        <a:lstStyle/>
        <a:p>
          <a:endParaRPr lang="en-US"/>
        </a:p>
      </dgm:t>
    </dgm:pt>
    <dgm:pt modelId="{7737E323-C674-468E-8EF9-C721C75A1717}" type="sibTrans" cxnId="{F0B87CED-7B42-4A94-A4F8-6D40B9F41A66}">
      <dgm:prSet/>
      <dgm:spPr/>
      <dgm:t>
        <a:bodyPr/>
        <a:lstStyle/>
        <a:p>
          <a:endParaRPr lang="en-US"/>
        </a:p>
      </dgm:t>
    </dgm:pt>
    <dgm:pt modelId="{12CF3061-5C29-4043-BEE3-53F7D03AFDC0}">
      <dgm:prSet phldrT="[Text]" custT="1"/>
      <dgm:spPr/>
      <dgm:t>
        <a:bodyPr/>
        <a:lstStyle/>
        <a:p>
          <a:r>
            <a:rPr lang="en-US" sz="1100" b="1" dirty="0"/>
            <a:t>Bag of-words</a:t>
          </a:r>
        </a:p>
      </dgm:t>
    </dgm:pt>
    <dgm:pt modelId="{0348EA1A-528E-4263-9490-5334CD95BC89}" type="parTrans" cxnId="{7C1223A0-AE17-4BFA-A13C-53C8A6EFCB74}">
      <dgm:prSet/>
      <dgm:spPr/>
      <dgm:t>
        <a:bodyPr/>
        <a:lstStyle/>
        <a:p>
          <a:endParaRPr lang="en-US"/>
        </a:p>
      </dgm:t>
    </dgm:pt>
    <dgm:pt modelId="{14FB0038-269C-4567-84E1-A4292FEAB220}" type="sibTrans" cxnId="{7C1223A0-AE17-4BFA-A13C-53C8A6EFCB74}">
      <dgm:prSet/>
      <dgm:spPr/>
      <dgm:t>
        <a:bodyPr/>
        <a:lstStyle/>
        <a:p>
          <a:endParaRPr lang="en-US"/>
        </a:p>
      </dgm:t>
    </dgm:pt>
    <dgm:pt modelId="{01FA4116-F153-4059-AD21-2D924CCB445F}">
      <dgm:prSet phldrT="[Text]" custT="1"/>
      <dgm:spPr/>
      <dgm:t>
        <a:bodyPr/>
        <a:lstStyle/>
        <a:p>
          <a:r>
            <a:rPr lang="en-US" sz="1200" b="1" dirty="0"/>
            <a:t>Dictionaries</a:t>
          </a:r>
        </a:p>
      </dgm:t>
    </dgm:pt>
    <dgm:pt modelId="{F0B80D1E-31F4-48BC-BF93-953E448D24D9}" type="parTrans" cxnId="{18E4E575-16A6-4A35-A886-55662BC2AA68}">
      <dgm:prSet/>
      <dgm:spPr/>
      <dgm:t>
        <a:bodyPr/>
        <a:lstStyle/>
        <a:p>
          <a:endParaRPr lang="en-US"/>
        </a:p>
      </dgm:t>
    </dgm:pt>
    <dgm:pt modelId="{1C6F56A2-9195-4FFA-90E3-BDE392EFC781}" type="sibTrans" cxnId="{18E4E575-16A6-4A35-A886-55662BC2AA68}">
      <dgm:prSet/>
      <dgm:spPr/>
      <dgm:t>
        <a:bodyPr/>
        <a:lstStyle/>
        <a:p>
          <a:endParaRPr lang="en-US"/>
        </a:p>
      </dgm:t>
    </dgm:pt>
    <dgm:pt modelId="{2FF76ADE-50C5-4FE1-A6C4-EF450E384AEB}">
      <dgm:prSet phldrT="[Text]"/>
      <dgm:spPr/>
      <dgm:t>
        <a:bodyPr/>
        <a:lstStyle/>
        <a:p>
          <a:r>
            <a:rPr lang="en-US" b="1" dirty="0"/>
            <a:t> Model</a:t>
          </a:r>
        </a:p>
      </dgm:t>
    </dgm:pt>
    <dgm:pt modelId="{2FF80876-5E9F-4DF2-9BE3-069F773D6332}" type="parTrans" cxnId="{C6ECDCFA-A9FD-4631-8847-666DBCA39341}">
      <dgm:prSet/>
      <dgm:spPr/>
      <dgm:t>
        <a:bodyPr/>
        <a:lstStyle/>
        <a:p>
          <a:endParaRPr lang="en-US"/>
        </a:p>
      </dgm:t>
    </dgm:pt>
    <dgm:pt modelId="{3948B4D5-B063-4AC7-9CF3-B1A1FE6AEAA9}" type="sibTrans" cxnId="{C6ECDCFA-A9FD-4631-8847-666DBCA39341}">
      <dgm:prSet/>
      <dgm:spPr/>
      <dgm:t>
        <a:bodyPr/>
        <a:lstStyle/>
        <a:p>
          <a:endParaRPr lang="en-US"/>
        </a:p>
      </dgm:t>
    </dgm:pt>
    <dgm:pt modelId="{2B7CBC92-B4AE-4298-8E30-56C58DF1D089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08C7F0F9-D082-4E99-807D-21AA9778ABA9}" type="parTrans" cxnId="{924BF282-DDAE-4CF4-BE82-F3A45FD63366}">
      <dgm:prSet/>
      <dgm:spPr/>
      <dgm:t>
        <a:bodyPr/>
        <a:lstStyle/>
        <a:p>
          <a:endParaRPr lang="en-US"/>
        </a:p>
      </dgm:t>
    </dgm:pt>
    <dgm:pt modelId="{8B75B136-A2FA-463B-85C2-D7B4D1A2571C}" type="sibTrans" cxnId="{924BF282-DDAE-4CF4-BE82-F3A45FD63366}">
      <dgm:prSet/>
      <dgm:spPr/>
      <dgm:t>
        <a:bodyPr/>
        <a:lstStyle/>
        <a:p>
          <a:endParaRPr lang="en-US"/>
        </a:p>
      </dgm:t>
    </dgm:pt>
    <dgm:pt modelId="{624D4DA8-C818-4280-B0C4-296F85E24373}" type="pres">
      <dgm:prSet presAssocID="{C137083E-F41B-4060-B025-21FA5A04165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ABC4033F-2F5B-4006-841D-456039F301AA}" type="pres">
      <dgm:prSet presAssocID="{C137083E-F41B-4060-B025-21FA5A04165C}" presName="arc1" presStyleLbl="node1" presStyleIdx="0" presStyleCnt="4"/>
      <dgm:spPr/>
    </dgm:pt>
    <dgm:pt modelId="{84E3D72D-8587-4138-9677-91353BCC8085}" type="pres">
      <dgm:prSet presAssocID="{C137083E-F41B-4060-B025-21FA5A04165C}" presName="arc3" presStyleLbl="node1" presStyleIdx="1" presStyleCnt="4"/>
      <dgm:spPr/>
    </dgm:pt>
    <dgm:pt modelId="{8DE621F0-A065-42A4-9C7C-62965F1D2766}" type="pres">
      <dgm:prSet presAssocID="{C137083E-F41B-4060-B025-21FA5A04165C}" presName="parentText2" presStyleLbl="revTx" presStyleIdx="0" presStyleCnt="3" custLinFactNeighborX="4032" custLinFactNeighborY="10245">
        <dgm:presLayoutVars>
          <dgm:chMax val="4"/>
          <dgm:chPref val="3"/>
          <dgm:bulletEnabled val="1"/>
        </dgm:presLayoutVars>
      </dgm:prSet>
      <dgm:spPr/>
    </dgm:pt>
    <dgm:pt modelId="{EEE41715-3418-41CF-B4FE-2746EB6B1AEC}" type="pres">
      <dgm:prSet presAssocID="{C137083E-F41B-4060-B025-21FA5A04165C}" presName="arc2" presStyleLbl="node1" presStyleIdx="2" presStyleCnt="4" custScaleX="116731" custLinFactNeighborX="6074" custLinFactNeighborY="1482"/>
      <dgm:spPr/>
    </dgm:pt>
    <dgm:pt modelId="{29FBCBD2-ACA7-490F-8DFC-56F0B9292A67}" type="pres">
      <dgm:prSet presAssocID="{C137083E-F41B-4060-B025-21FA5A04165C}" presName="arc4" presStyleLbl="node1" presStyleIdx="3" presStyleCnt="4" custLinFactNeighborX="15230" custLinFactNeighborY="-1416"/>
      <dgm:spPr/>
    </dgm:pt>
    <dgm:pt modelId="{6738EC98-5A16-4289-83D0-D927F946FBD0}" type="pres">
      <dgm:prSet presAssocID="{C137083E-F41B-4060-B025-21FA5A04165C}" presName="parentText3" presStyleLbl="revTx" presStyleIdx="1" presStyleCnt="3" custLinFactNeighborX="21500" custLinFactNeighborY="-19128">
        <dgm:presLayoutVars>
          <dgm:chMax val="1"/>
          <dgm:chPref val="1"/>
          <dgm:bulletEnabled val="1"/>
        </dgm:presLayoutVars>
      </dgm:prSet>
      <dgm:spPr/>
    </dgm:pt>
    <dgm:pt modelId="{4F960343-0482-4A96-B550-AED7AA572126}" type="pres">
      <dgm:prSet presAssocID="{C137083E-F41B-4060-B025-21FA5A04165C}" presName="middleComposite" presStyleCnt="0"/>
      <dgm:spPr/>
    </dgm:pt>
    <dgm:pt modelId="{5EAB94B9-E560-4BE6-B9A2-A34EADFBEAF9}" type="pres">
      <dgm:prSet presAssocID="{12CF3061-5C29-4043-BEE3-53F7D03AFDC0}" presName="circ1" presStyleLbl="vennNode1" presStyleIdx="0" presStyleCnt="8" custScaleX="87551" custScaleY="85925" custLinFactNeighborX="7095" custLinFactNeighborY="-8239"/>
      <dgm:spPr/>
    </dgm:pt>
    <dgm:pt modelId="{2832048F-2661-45F7-B73A-19598F90CEB5}" type="pres">
      <dgm:prSet presAssocID="{12CF3061-5C29-4043-BEE3-53F7D03AFDC0}" presName="circ1Tx" presStyleLbl="revTx" presStyleIdx="1" presStyleCnt="3">
        <dgm:presLayoutVars>
          <dgm:chMax val="0"/>
          <dgm:chPref val="0"/>
        </dgm:presLayoutVars>
      </dgm:prSet>
      <dgm:spPr/>
    </dgm:pt>
    <dgm:pt modelId="{3CACF96D-DD77-4F3A-9EC5-39548F9F8D5B}" type="pres">
      <dgm:prSet presAssocID="{01FA4116-F153-4059-AD21-2D924CCB445F}" presName="circ2" presStyleLbl="vennNode1" presStyleIdx="1" presStyleCnt="8" custScaleX="149226" custScaleY="119937" custLinFactNeighborX="26499" custLinFactNeighborY="2107"/>
      <dgm:spPr/>
    </dgm:pt>
    <dgm:pt modelId="{4257C081-9550-4F34-9ACE-42B3D4C33CD4}" type="pres">
      <dgm:prSet presAssocID="{01FA4116-F153-4059-AD21-2D924CCB445F}" presName="circ2Tx" presStyleLbl="revTx" presStyleIdx="1" presStyleCnt="3">
        <dgm:presLayoutVars>
          <dgm:chMax val="0"/>
          <dgm:chPref val="0"/>
        </dgm:presLayoutVars>
      </dgm:prSet>
      <dgm:spPr/>
    </dgm:pt>
    <dgm:pt modelId="{62673E63-8286-474A-8E47-BCE2250CAEBA}" type="pres">
      <dgm:prSet presAssocID="{C137083E-F41B-4060-B025-21FA5A04165C}" presName="leftComposite" presStyleCnt="0"/>
      <dgm:spPr/>
    </dgm:pt>
    <dgm:pt modelId="{B9CC0B60-9B5B-4D25-AB53-49763C27E234}" type="pres">
      <dgm:prSet presAssocID="{FBC835B9-578F-49E6-9FB1-D0B4B3458B0D}" presName="childText1_1" presStyleLbl="vennNode1" presStyleIdx="2" presStyleCnt="8" custScaleX="127584" custScaleY="118527" custLinFactNeighborX="-21738" custLinFactNeighborY="-25275">
        <dgm:presLayoutVars>
          <dgm:chMax val="0"/>
          <dgm:chPref val="0"/>
        </dgm:presLayoutVars>
      </dgm:prSet>
      <dgm:spPr/>
    </dgm:pt>
    <dgm:pt modelId="{C7A3EA45-A227-4592-B0D1-5F1E5E16C597}" type="pres">
      <dgm:prSet presAssocID="{FBC835B9-578F-49E6-9FB1-D0B4B3458B0D}" presName="ellipse1" presStyleLbl="vennNode1" presStyleIdx="3" presStyleCnt="8" custLinFactNeighborX="-54089" custLinFactNeighborY="-28859"/>
      <dgm:spPr/>
    </dgm:pt>
    <dgm:pt modelId="{6B2A9613-3A68-4F52-A567-D442E705155A}" type="pres">
      <dgm:prSet presAssocID="{FBC835B9-578F-49E6-9FB1-D0B4B3458B0D}" presName="ellipse2" presStyleLbl="vennNode1" presStyleIdx="4" presStyleCnt="8"/>
      <dgm:spPr/>
    </dgm:pt>
    <dgm:pt modelId="{EF214B8C-82D3-44C8-8DB1-FAF997525C19}" type="pres">
      <dgm:prSet presAssocID="{DC5E250F-9E2B-45AE-A70B-21A232FC8700}" presName="childText1_2" presStyleLbl="vennNode1" presStyleIdx="5" presStyleCnt="8" custScaleX="115034" custScaleY="113847">
        <dgm:presLayoutVars>
          <dgm:chMax val="0"/>
          <dgm:chPref val="0"/>
        </dgm:presLayoutVars>
      </dgm:prSet>
      <dgm:spPr/>
    </dgm:pt>
    <dgm:pt modelId="{D46E5F60-859B-4CC8-8E09-36521230D7B5}" type="pres">
      <dgm:prSet presAssocID="{DC5E250F-9E2B-45AE-A70B-21A232FC8700}" presName="ellipse3" presStyleLbl="vennNode1" presStyleIdx="6" presStyleCnt="8"/>
      <dgm:spPr/>
    </dgm:pt>
    <dgm:pt modelId="{14403A53-309A-4B99-8819-847956D124F6}" type="pres">
      <dgm:prSet presAssocID="{DE54EBF4-D1BF-4FB3-AC33-05E35B092DFA}" presName="childText1_3" presStyleLbl="vennNode1" presStyleIdx="7" presStyleCnt="8" custScaleX="157446" custScaleY="120699" custLinFactNeighborX="-24154" custLinFactNeighborY="2017">
        <dgm:presLayoutVars>
          <dgm:chMax val="0"/>
          <dgm:chPref val="0"/>
        </dgm:presLayoutVars>
      </dgm:prSet>
      <dgm:spPr/>
    </dgm:pt>
    <dgm:pt modelId="{1BC3C8C1-32C4-4F44-8561-F2662DCE18E1}" type="pres">
      <dgm:prSet presAssocID="{C137083E-F41B-4060-B025-21FA5A04165C}" presName="rightChild" presStyleLbl="node2" presStyleIdx="0" presStyleCnt="1" custLinFactNeighborX="24785" custLinFactNeighborY="-51">
        <dgm:presLayoutVars>
          <dgm:chMax val="0"/>
          <dgm:chPref val="0"/>
        </dgm:presLayoutVars>
      </dgm:prSet>
      <dgm:spPr/>
    </dgm:pt>
    <dgm:pt modelId="{FB253040-BECC-429D-B5F5-AEE21FE98D42}" type="pres">
      <dgm:prSet presAssocID="{C137083E-F41B-4060-B025-21FA5A04165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93A610A4-E784-4EA2-B20D-C0242E001FD6}" type="presOf" srcId="{DE54EBF4-D1BF-4FB3-AC33-05E35B092DFA}" destId="{14403A53-309A-4B99-8819-847956D124F6}" srcOrd="0" destOrd="0" presId="urn:microsoft.com/office/officeart/2009/3/layout/PhasedProcess"/>
    <dgm:cxn modelId="{1AA88F82-FAB1-4975-84FA-50C2A51655CC}" type="presOf" srcId="{2B7CBC92-B4AE-4298-8E30-56C58DF1D089}" destId="{1BC3C8C1-32C4-4F44-8561-F2662DCE18E1}" srcOrd="0" destOrd="0" presId="urn:microsoft.com/office/officeart/2009/3/layout/PhasedProcess"/>
    <dgm:cxn modelId="{92951B75-8015-46E1-8C11-293255BFD245}" type="presOf" srcId="{FBC835B9-578F-49E6-9FB1-D0B4B3458B0D}" destId="{B9CC0B60-9B5B-4D25-AB53-49763C27E234}" srcOrd="0" destOrd="0" presId="urn:microsoft.com/office/officeart/2009/3/layout/PhasedProcess"/>
    <dgm:cxn modelId="{D761B46E-B59D-42C7-8691-E356D8CB6D29}" type="presOf" srcId="{BE2577A9-A401-4E16-B774-D47C8BF28D89}" destId="{FB253040-BECC-429D-B5F5-AEE21FE98D42}" srcOrd="0" destOrd="0" presId="urn:microsoft.com/office/officeart/2009/3/layout/PhasedProcess"/>
    <dgm:cxn modelId="{F0B87CED-7B42-4A94-A4F8-6D40B9F41A66}" srcId="{C137083E-F41B-4060-B025-21FA5A04165C}" destId="{109CE2F8-D284-4DD7-A569-7A8DE10D2B4D}" srcOrd="1" destOrd="0" parTransId="{2192B5CC-6BAA-47EE-BAF2-970F9F656984}" sibTransId="{7737E323-C674-468E-8EF9-C721C75A1717}"/>
    <dgm:cxn modelId="{48F48939-FF8C-42A7-A9C4-25FB48245AA6}" type="presOf" srcId="{C137083E-F41B-4060-B025-21FA5A04165C}" destId="{624D4DA8-C818-4280-B0C4-296F85E24373}" srcOrd="0" destOrd="0" presId="urn:microsoft.com/office/officeart/2009/3/layout/PhasedProcess"/>
    <dgm:cxn modelId="{DC04C3D2-67C1-4A23-8759-585BED4742FB}" srcId="{C137083E-F41B-4060-B025-21FA5A04165C}" destId="{BE2577A9-A401-4E16-B774-D47C8BF28D89}" srcOrd="0" destOrd="0" parTransId="{1B085881-A790-4BF3-9FF8-0E920445B681}" sibTransId="{B9A8DB67-A399-479F-A1AC-D37684C1F182}"/>
    <dgm:cxn modelId="{2A227F56-22AD-4E3A-AD6E-18D537787A3D}" srcId="{BE2577A9-A401-4E16-B774-D47C8BF28D89}" destId="{FBC835B9-578F-49E6-9FB1-D0B4B3458B0D}" srcOrd="0" destOrd="0" parTransId="{43A85604-EFF5-4A35-9A7B-80CAEA76F745}" sibTransId="{921516E4-F954-4593-B477-EAB8E0A8C0BA}"/>
    <dgm:cxn modelId="{55EA9B4A-9D72-495E-9ADC-1BD4C5F0A462}" type="presOf" srcId="{109CE2F8-D284-4DD7-A569-7A8DE10D2B4D}" destId="{8DE621F0-A065-42A4-9C7C-62965F1D2766}" srcOrd="0" destOrd="0" presId="urn:microsoft.com/office/officeart/2009/3/layout/PhasedProcess"/>
    <dgm:cxn modelId="{EE087973-3251-43B3-8B99-65C3C38F1A35}" type="presOf" srcId="{01FA4116-F153-4059-AD21-2D924CCB445F}" destId="{3CACF96D-DD77-4F3A-9EC5-39548F9F8D5B}" srcOrd="0" destOrd="0" presId="urn:microsoft.com/office/officeart/2009/3/layout/PhasedProcess"/>
    <dgm:cxn modelId="{146E8A12-3EA3-4DB2-BDBD-E4708FA2F31D}" srcId="{BE2577A9-A401-4E16-B774-D47C8BF28D89}" destId="{DC5E250F-9E2B-45AE-A70B-21A232FC8700}" srcOrd="1" destOrd="0" parTransId="{B8CFEF2C-CEAB-41D8-AF5B-7B0D2118B0FF}" sibTransId="{773DF109-CF02-4FB2-A128-69E0FA11C4AE}"/>
    <dgm:cxn modelId="{924BF282-DDAE-4CF4-BE82-F3A45FD63366}" srcId="{2FF76ADE-50C5-4FE1-A6C4-EF450E384AEB}" destId="{2B7CBC92-B4AE-4298-8E30-56C58DF1D089}" srcOrd="0" destOrd="0" parTransId="{08C7F0F9-D082-4E99-807D-21AA9778ABA9}" sibTransId="{8B75B136-A2FA-463B-85C2-D7B4D1A2571C}"/>
    <dgm:cxn modelId="{B7C43DE3-A385-4B5C-96B5-79A89BB88653}" type="presOf" srcId="{12CF3061-5C29-4043-BEE3-53F7D03AFDC0}" destId="{5EAB94B9-E560-4BE6-B9A2-A34EADFBEAF9}" srcOrd="0" destOrd="0" presId="urn:microsoft.com/office/officeart/2009/3/layout/PhasedProcess"/>
    <dgm:cxn modelId="{7C1223A0-AE17-4BFA-A13C-53C8A6EFCB74}" srcId="{109CE2F8-D284-4DD7-A569-7A8DE10D2B4D}" destId="{12CF3061-5C29-4043-BEE3-53F7D03AFDC0}" srcOrd="0" destOrd="0" parTransId="{0348EA1A-528E-4263-9490-5334CD95BC89}" sibTransId="{14FB0038-269C-4567-84E1-A4292FEAB220}"/>
    <dgm:cxn modelId="{C6ECDCFA-A9FD-4631-8847-666DBCA39341}" srcId="{C137083E-F41B-4060-B025-21FA5A04165C}" destId="{2FF76ADE-50C5-4FE1-A6C4-EF450E384AEB}" srcOrd="2" destOrd="0" parTransId="{2FF80876-5E9F-4DF2-9BE3-069F773D6332}" sibTransId="{3948B4D5-B063-4AC7-9CF3-B1A1FE6AEAA9}"/>
    <dgm:cxn modelId="{4F07AAF3-0F2D-4AED-8007-B63AFF68BE07}" type="presOf" srcId="{01FA4116-F153-4059-AD21-2D924CCB445F}" destId="{4257C081-9550-4F34-9ACE-42B3D4C33CD4}" srcOrd="1" destOrd="0" presId="urn:microsoft.com/office/officeart/2009/3/layout/PhasedProcess"/>
    <dgm:cxn modelId="{4B6FD0AD-DDF1-42D3-BF3C-4DCEAD2ACF90}" type="presOf" srcId="{12CF3061-5C29-4043-BEE3-53F7D03AFDC0}" destId="{2832048F-2661-45F7-B73A-19598F90CEB5}" srcOrd="1" destOrd="0" presId="urn:microsoft.com/office/officeart/2009/3/layout/PhasedProcess"/>
    <dgm:cxn modelId="{B1D20FFE-19EF-42B8-8187-92ABC872A138}" type="presOf" srcId="{DC5E250F-9E2B-45AE-A70B-21A232FC8700}" destId="{EF214B8C-82D3-44C8-8DB1-FAF997525C19}" srcOrd="0" destOrd="0" presId="urn:microsoft.com/office/officeart/2009/3/layout/PhasedProcess"/>
    <dgm:cxn modelId="{18E4E575-16A6-4A35-A886-55662BC2AA68}" srcId="{109CE2F8-D284-4DD7-A569-7A8DE10D2B4D}" destId="{01FA4116-F153-4059-AD21-2D924CCB445F}" srcOrd="1" destOrd="0" parTransId="{F0B80D1E-31F4-48BC-BF93-953E448D24D9}" sibTransId="{1C6F56A2-9195-4FFA-90E3-BDE392EFC781}"/>
    <dgm:cxn modelId="{F36085B9-DA60-4BDE-9281-0760AC924BA7}" type="presOf" srcId="{2FF76ADE-50C5-4FE1-A6C4-EF450E384AEB}" destId="{6738EC98-5A16-4289-83D0-D927F946FBD0}" srcOrd="0" destOrd="0" presId="urn:microsoft.com/office/officeart/2009/3/layout/PhasedProcess"/>
    <dgm:cxn modelId="{C0567C95-31EB-4592-BB23-1F0B14192A83}" srcId="{BE2577A9-A401-4E16-B774-D47C8BF28D89}" destId="{DE54EBF4-D1BF-4FB3-AC33-05E35B092DFA}" srcOrd="2" destOrd="0" parTransId="{93326B2E-2BB8-41AF-958B-74C615D154F7}" sibTransId="{B3EF6C83-0766-484D-9FCE-D5B10DDF4B56}"/>
    <dgm:cxn modelId="{C8C99825-4961-4D3C-8EE7-9D3F23F685DE}" type="presParOf" srcId="{624D4DA8-C818-4280-B0C4-296F85E24373}" destId="{ABC4033F-2F5B-4006-841D-456039F301AA}" srcOrd="0" destOrd="0" presId="urn:microsoft.com/office/officeart/2009/3/layout/PhasedProcess"/>
    <dgm:cxn modelId="{F1427CC4-DB63-4051-8F6C-0248F3F52DD0}" type="presParOf" srcId="{624D4DA8-C818-4280-B0C4-296F85E24373}" destId="{84E3D72D-8587-4138-9677-91353BCC8085}" srcOrd="1" destOrd="0" presId="urn:microsoft.com/office/officeart/2009/3/layout/PhasedProcess"/>
    <dgm:cxn modelId="{83BB278C-3ADB-4B50-9E21-656F80A8109C}" type="presParOf" srcId="{624D4DA8-C818-4280-B0C4-296F85E24373}" destId="{8DE621F0-A065-42A4-9C7C-62965F1D2766}" srcOrd="2" destOrd="0" presId="urn:microsoft.com/office/officeart/2009/3/layout/PhasedProcess"/>
    <dgm:cxn modelId="{96BEF66A-B690-4E02-A56A-5E784C867629}" type="presParOf" srcId="{624D4DA8-C818-4280-B0C4-296F85E24373}" destId="{EEE41715-3418-41CF-B4FE-2746EB6B1AEC}" srcOrd="3" destOrd="0" presId="urn:microsoft.com/office/officeart/2009/3/layout/PhasedProcess"/>
    <dgm:cxn modelId="{0818C145-70A2-4B93-8CAD-33F665264357}" type="presParOf" srcId="{624D4DA8-C818-4280-B0C4-296F85E24373}" destId="{29FBCBD2-ACA7-490F-8DFC-56F0B9292A67}" srcOrd="4" destOrd="0" presId="urn:microsoft.com/office/officeart/2009/3/layout/PhasedProcess"/>
    <dgm:cxn modelId="{D63DF2A4-B611-44BA-B75A-EBEC51329433}" type="presParOf" srcId="{624D4DA8-C818-4280-B0C4-296F85E24373}" destId="{6738EC98-5A16-4289-83D0-D927F946FBD0}" srcOrd="5" destOrd="0" presId="urn:microsoft.com/office/officeart/2009/3/layout/PhasedProcess"/>
    <dgm:cxn modelId="{213D36A0-CCD7-47FF-8B83-777633A64070}" type="presParOf" srcId="{624D4DA8-C818-4280-B0C4-296F85E24373}" destId="{4F960343-0482-4A96-B550-AED7AA572126}" srcOrd="6" destOrd="0" presId="urn:microsoft.com/office/officeart/2009/3/layout/PhasedProcess"/>
    <dgm:cxn modelId="{281635B4-F553-4D3A-9D6D-3F79400AF307}" type="presParOf" srcId="{4F960343-0482-4A96-B550-AED7AA572126}" destId="{5EAB94B9-E560-4BE6-B9A2-A34EADFBEAF9}" srcOrd="0" destOrd="0" presId="urn:microsoft.com/office/officeart/2009/3/layout/PhasedProcess"/>
    <dgm:cxn modelId="{156AFFF4-2AD3-4A46-A340-3860A8E49338}" type="presParOf" srcId="{4F960343-0482-4A96-B550-AED7AA572126}" destId="{2832048F-2661-45F7-B73A-19598F90CEB5}" srcOrd="1" destOrd="0" presId="urn:microsoft.com/office/officeart/2009/3/layout/PhasedProcess"/>
    <dgm:cxn modelId="{6927B19C-7850-4E7A-BCAD-D58A1777165F}" type="presParOf" srcId="{4F960343-0482-4A96-B550-AED7AA572126}" destId="{3CACF96D-DD77-4F3A-9EC5-39548F9F8D5B}" srcOrd="2" destOrd="0" presId="urn:microsoft.com/office/officeart/2009/3/layout/PhasedProcess"/>
    <dgm:cxn modelId="{ACD17CD1-980C-412D-B6B4-EFD2F7FBD665}" type="presParOf" srcId="{4F960343-0482-4A96-B550-AED7AA572126}" destId="{4257C081-9550-4F34-9ACE-42B3D4C33CD4}" srcOrd="3" destOrd="0" presId="urn:microsoft.com/office/officeart/2009/3/layout/PhasedProcess"/>
    <dgm:cxn modelId="{4370EFCC-7B4B-41D3-B02D-EF9AA827EF49}" type="presParOf" srcId="{624D4DA8-C818-4280-B0C4-296F85E24373}" destId="{62673E63-8286-474A-8E47-BCE2250CAEBA}" srcOrd="7" destOrd="0" presId="urn:microsoft.com/office/officeart/2009/3/layout/PhasedProcess"/>
    <dgm:cxn modelId="{F8116DC8-2DF6-41B6-9444-AB9903D2E4E6}" type="presParOf" srcId="{62673E63-8286-474A-8E47-BCE2250CAEBA}" destId="{B9CC0B60-9B5B-4D25-AB53-49763C27E234}" srcOrd="0" destOrd="0" presId="urn:microsoft.com/office/officeart/2009/3/layout/PhasedProcess"/>
    <dgm:cxn modelId="{B45C8FE2-FF17-4EC7-814A-D9CC14F6AF2D}" type="presParOf" srcId="{62673E63-8286-474A-8E47-BCE2250CAEBA}" destId="{C7A3EA45-A227-4592-B0D1-5F1E5E16C597}" srcOrd="1" destOrd="0" presId="urn:microsoft.com/office/officeart/2009/3/layout/PhasedProcess"/>
    <dgm:cxn modelId="{89C653F9-AF05-457F-802B-B44A28CC9515}" type="presParOf" srcId="{62673E63-8286-474A-8E47-BCE2250CAEBA}" destId="{6B2A9613-3A68-4F52-A567-D442E705155A}" srcOrd="2" destOrd="0" presId="urn:microsoft.com/office/officeart/2009/3/layout/PhasedProcess"/>
    <dgm:cxn modelId="{740924B4-6BF0-46B5-A8FA-FF39E51DDD34}" type="presParOf" srcId="{62673E63-8286-474A-8E47-BCE2250CAEBA}" destId="{EF214B8C-82D3-44C8-8DB1-FAF997525C19}" srcOrd="3" destOrd="0" presId="urn:microsoft.com/office/officeart/2009/3/layout/PhasedProcess"/>
    <dgm:cxn modelId="{A36BC3E3-44E1-44E7-8E49-76907117B33A}" type="presParOf" srcId="{62673E63-8286-474A-8E47-BCE2250CAEBA}" destId="{D46E5F60-859B-4CC8-8E09-36521230D7B5}" srcOrd="4" destOrd="0" presId="urn:microsoft.com/office/officeart/2009/3/layout/PhasedProcess"/>
    <dgm:cxn modelId="{F9169E93-D588-41D6-A420-7671E59B679B}" type="presParOf" srcId="{62673E63-8286-474A-8E47-BCE2250CAEBA}" destId="{14403A53-309A-4B99-8819-847956D124F6}" srcOrd="5" destOrd="0" presId="urn:microsoft.com/office/officeart/2009/3/layout/PhasedProcess"/>
    <dgm:cxn modelId="{C6825D52-CB64-4C75-BDC4-CFD6E009C65B}" type="presParOf" srcId="{624D4DA8-C818-4280-B0C4-296F85E24373}" destId="{1BC3C8C1-32C4-4F44-8561-F2662DCE18E1}" srcOrd="8" destOrd="0" presId="urn:microsoft.com/office/officeart/2009/3/layout/PhasedProcess"/>
    <dgm:cxn modelId="{3DC76B77-A6A7-46BA-94F4-4A7A8BD14928}" type="presParOf" srcId="{624D4DA8-C818-4280-B0C4-296F85E24373}" destId="{FB253040-BECC-429D-B5F5-AEE21FE98D42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EF0FE-65A2-42DC-A3DA-60BC8ACA82E6}">
      <dsp:nvSpPr>
        <dsp:cNvPr id="0" name=""/>
        <dsp:cNvSpPr/>
      </dsp:nvSpPr>
      <dsp:spPr>
        <a:xfrm>
          <a:off x="0" y="46133"/>
          <a:ext cx="4600076" cy="4680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solidFill>
                <a:sysClr val="windowText" lastClr="000000"/>
              </a:solidFill>
            </a:rPr>
            <a:t>User/ customer centric – approach and attributes </a:t>
          </a:r>
          <a:endParaRPr lang="en-US" sz="1400" b="1" kern="1200" dirty="0">
            <a:solidFill>
              <a:sysClr val="windowText" lastClr="000000"/>
            </a:solidFill>
          </a:endParaRPr>
        </a:p>
      </dsp:txBody>
      <dsp:txXfrm>
        <a:off x="22846" y="68979"/>
        <a:ext cx="4554384" cy="422308"/>
      </dsp:txXfrm>
    </dsp:sp>
    <dsp:sp modelId="{8142BF50-C77B-49CC-9C74-C86E5728293E}">
      <dsp:nvSpPr>
        <dsp:cNvPr id="0" name=""/>
        <dsp:cNvSpPr/>
      </dsp:nvSpPr>
      <dsp:spPr>
        <a:xfrm>
          <a:off x="0" y="586133"/>
          <a:ext cx="4600076" cy="4680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solidFill>
                <a:sysClr val="windowText" lastClr="000000"/>
              </a:solidFill>
            </a:rPr>
            <a:t>Product/service attributes</a:t>
          </a:r>
          <a:endParaRPr lang="en-US" sz="1400" b="1" kern="1200" dirty="0">
            <a:solidFill>
              <a:sysClr val="windowText" lastClr="000000"/>
            </a:solidFill>
          </a:endParaRPr>
        </a:p>
      </dsp:txBody>
      <dsp:txXfrm>
        <a:off x="22846" y="608979"/>
        <a:ext cx="4554384" cy="422308"/>
      </dsp:txXfrm>
    </dsp:sp>
    <dsp:sp modelId="{DE7291A7-3EAC-4C8E-94BD-633677FA044D}">
      <dsp:nvSpPr>
        <dsp:cNvPr id="0" name=""/>
        <dsp:cNvSpPr/>
      </dsp:nvSpPr>
      <dsp:spPr>
        <a:xfrm>
          <a:off x="0" y="1126133"/>
          <a:ext cx="4600076" cy="4680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solidFill>
                <a:sysClr val="windowText" lastClr="000000"/>
              </a:solidFill>
            </a:rPr>
            <a:t>Ethics and legal issues</a:t>
          </a:r>
          <a:endParaRPr lang="en-US" sz="1400" b="1" kern="1200" dirty="0">
            <a:solidFill>
              <a:sysClr val="windowText" lastClr="000000"/>
            </a:solidFill>
          </a:endParaRPr>
        </a:p>
      </dsp:txBody>
      <dsp:txXfrm>
        <a:off x="22846" y="1148979"/>
        <a:ext cx="4554384" cy="422308"/>
      </dsp:txXfrm>
    </dsp:sp>
    <dsp:sp modelId="{79CCE8D0-0196-4FD0-B33F-8E3CAD053FB6}">
      <dsp:nvSpPr>
        <dsp:cNvPr id="0" name=""/>
        <dsp:cNvSpPr/>
      </dsp:nvSpPr>
      <dsp:spPr>
        <a:xfrm>
          <a:off x="0" y="1666133"/>
          <a:ext cx="4600076" cy="4680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solidFill>
                <a:sysClr val="windowText" lastClr="000000"/>
              </a:solidFill>
            </a:rPr>
            <a:t>Project outsourcing, teams and offshoring</a:t>
          </a:r>
          <a:endParaRPr lang="en-US" sz="1400" b="1" kern="1200" dirty="0">
            <a:solidFill>
              <a:sysClr val="windowText" lastClr="000000"/>
            </a:solidFill>
          </a:endParaRPr>
        </a:p>
      </dsp:txBody>
      <dsp:txXfrm>
        <a:off x="22846" y="1688979"/>
        <a:ext cx="4554384" cy="422308"/>
      </dsp:txXfrm>
    </dsp:sp>
    <dsp:sp modelId="{B60DFA68-DA86-466C-96E9-2CAA27BEE51F}">
      <dsp:nvSpPr>
        <dsp:cNvPr id="0" name=""/>
        <dsp:cNvSpPr/>
      </dsp:nvSpPr>
      <dsp:spPr>
        <a:xfrm>
          <a:off x="0" y="2206133"/>
          <a:ext cx="4600076" cy="4680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solidFill>
                <a:sysClr val="windowText" lastClr="000000"/>
              </a:solidFill>
            </a:rPr>
            <a:t>Scientific studies, analysis methods and models</a:t>
          </a:r>
          <a:endParaRPr lang="en-US" sz="1400" b="1" kern="1200" dirty="0">
            <a:solidFill>
              <a:sysClr val="windowText" lastClr="000000"/>
            </a:solidFill>
          </a:endParaRPr>
        </a:p>
      </dsp:txBody>
      <dsp:txXfrm>
        <a:off x="22846" y="2228979"/>
        <a:ext cx="4554384" cy="422308"/>
      </dsp:txXfrm>
    </dsp:sp>
    <dsp:sp modelId="{61380819-4C7D-45EA-A8DC-A98B7294EE1E}">
      <dsp:nvSpPr>
        <dsp:cNvPr id="0" name=""/>
        <dsp:cNvSpPr/>
      </dsp:nvSpPr>
      <dsp:spPr>
        <a:xfrm>
          <a:off x="0" y="2746133"/>
          <a:ext cx="4600076" cy="4680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solidFill>
                <a:sysClr val="windowText" lastClr="000000"/>
              </a:solidFill>
            </a:rPr>
            <a:t>Firms investments, working and capabilities</a:t>
          </a:r>
          <a:endParaRPr lang="en-US" sz="1400" b="1" kern="1200" dirty="0">
            <a:solidFill>
              <a:sysClr val="windowText" lastClr="000000"/>
            </a:solidFill>
          </a:endParaRPr>
        </a:p>
      </dsp:txBody>
      <dsp:txXfrm>
        <a:off x="22846" y="2768979"/>
        <a:ext cx="4554384" cy="422308"/>
      </dsp:txXfrm>
    </dsp:sp>
    <dsp:sp modelId="{A8ACE7D3-9665-4E0A-B7AF-F63F7E363EBA}">
      <dsp:nvSpPr>
        <dsp:cNvPr id="0" name=""/>
        <dsp:cNvSpPr/>
      </dsp:nvSpPr>
      <dsp:spPr>
        <a:xfrm>
          <a:off x="0" y="3286133"/>
          <a:ext cx="4600076" cy="4680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solidFill>
                <a:sysClr val="windowText" lastClr="000000"/>
              </a:solidFill>
            </a:rPr>
            <a:t>Decision support systems and framework</a:t>
          </a:r>
          <a:endParaRPr lang="en-US" sz="1400" b="1" kern="1200" dirty="0">
            <a:solidFill>
              <a:sysClr val="windowText" lastClr="000000"/>
            </a:solidFill>
          </a:endParaRPr>
        </a:p>
      </dsp:txBody>
      <dsp:txXfrm>
        <a:off x="22846" y="3308979"/>
        <a:ext cx="4554384" cy="422308"/>
      </dsp:txXfrm>
    </dsp:sp>
    <dsp:sp modelId="{A52FF820-24FA-41E4-BAA9-85C18C088E27}">
      <dsp:nvSpPr>
        <dsp:cNvPr id="0" name=""/>
        <dsp:cNvSpPr/>
      </dsp:nvSpPr>
      <dsp:spPr>
        <a:xfrm>
          <a:off x="0" y="3826133"/>
          <a:ext cx="4600076" cy="4680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solidFill>
                <a:sysClr val="windowText" lastClr="000000"/>
              </a:solidFill>
            </a:rPr>
            <a:t>Organizational process development and framework</a:t>
          </a:r>
          <a:endParaRPr lang="en-US" sz="1400" b="1" kern="1200" dirty="0">
            <a:solidFill>
              <a:sysClr val="windowText" lastClr="000000"/>
            </a:solidFill>
          </a:endParaRPr>
        </a:p>
      </dsp:txBody>
      <dsp:txXfrm>
        <a:off x="22846" y="3848979"/>
        <a:ext cx="4554384" cy="4223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BF719-978C-4B74-8960-3781E5527D18}">
      <dsp:nvSpPr>
        <dsp:cNvPr id="0" name=""/>
        <dsp:cNvSpPr/>
      </dsp:nvSpPr>
      <dsp:spPr>
        <a:xfrm>
          <a:off x="1378928" y="215244"/>
          <a:ext cx="3020043" cy="1048821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57103-91BE-48E8-8BC7-7ECEE04615DD}">
      <dsp:nvSpPr>
        <dsp:cNvPr id="0" name=""/>
        <dsp:cNvSpPr/>
      </dsp:nvSpPr>
      <dsp:spPr>
        <a:xfrm>
          <a:off x="2600992" y="2783452"/>
          <a:ext cx="585279" cy="37457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D849E-8720-49B9-AB2F-9EF8790DFCAE}">
      <dsp:nvSpPr>
        <dsp:cNvPr id="0" name=""/>
        <dsp:cNvSpPr/>
      </dsp:nvSpPr>
      <dsp:spPr>
        <a:xfrm>
          <a:off x="1488960" y="3209258"/>
          <a:ext cx="2809343" cy="45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Topics and their Words</a:t>
          </a:r>
        </a:p>
      </dsp:txBody>
      <dsp:txXfrm>
        <a:off x="1488960" y="3209258"/>
        <a:ext cx="2809343" cy="450049"/>
      </dsp:txXfrm>
    </dsp:sp>
    <dsp:sp modelId="{D58665D4-E904-4A46-8B31-FE0E469CCE51}">
      <dsp:nvSpPr>
        <dsp:cNvPr id="0" name=""/>
        <dsp:cNvSpPr/>
      </dsp:nvSpPr>
      <dsp:spPr>
        <a:xfrm>
          <a:off x="2476913" y="1345068"/>
          <a:ext cx="1053503" cy="1053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Tuning Parameters</a:t>
          </a:r>
        </a:p>
      </dsp:txBody>
      <dsp:txXfrm>
        <a:off x="2631195" y="1499350"/>
        <a:ext cx="744939" cy="744939"/>
      </dsp:txXfrm>
    </dsp:sp>
    <dsp:sp modelId="{F4E2790C-2A1E-4F7A-9B79-7C6D1DEB0C00}">
      <dsp:nvSpPr>
        <dsp:cNvPr id="0" name=""/>
        <dsp:cNvSpPr/>
      </dsp:nvSpPr>
      <dsp:spPr>
        <a:xfrm>
          <a:off x="1723072" y="434775"/>
          <a:ext cx="1053503" cy="1053503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Dictionaries</a:t>
          </a:r>
        </a:p>
      </dsp:txBody>
      <dsp:txXfrm>
        <a:off x="1877354" y="589057"/>
        <a:ext cx="744939" cy="744939"/>
      </dsp:txXfrm>
    </dsp:sp>
    <dsp:sp modelId="{4D93FF71-E1B1-4961-9BCF-F8703F02C39A}">
      <dsp:nvSpPr>
        <dsp:cNvPr id="0" name=""/>
        <dsp:cNvSpPr/>
      </dsp:nvSpPr>
      <dsp:spPr>
        <a:xfrm>
          <a:off x="2799987" y="299992"/>
          <a:ext cx="1053503" cy="1053503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Bag-of-Words</a:t>
          </a:r>
        </a:p>
      </dsp:txBody>
      <dsp:txXfrm>
        <a:off x="2954269" y="454274"/>
        <a:ext cx="744939" cy="744939"/>
      </dsp:txXfrm>
    </dsp:sp>
    <dsp:sp modelId="{CDB0473E-62C8-4EEB-94E7-B409EBA3E57D}">
      <dsp:nvSpPr>
        <dsp:cNvPr id="0" name=""/>
        <dsp:cNvSpPr/>
      </dsp:nvSpPr>
      <dsp:spPr>
        <a:xfrm>
          <a:off x="1019650" y="69858"/>
          <a:ext cx="3602242" cy="26220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C5329-ABDB-439D-A19F-F3E8F0EB38CF}">
      <dsp:nvSpPr>
        <dsp:cNvPr id="0" name=""/>
        <dsp:cNvSpPr/>
      </dsp:nvSpPr>
      <dsp:spPr>
        <a:xfrm rot="5400000">
          <a:off x="374186" y="1724494"/>
          <a:ext cx="792096" cy="6200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6BF5F2F-19CD-4A0A-B163-3E3EEAE4C322}">
      <dsp:nvSpPr>
        <dsp:cNvPr id="0" name=""/>
        <dsp:cNvSpPr/>
      </dsp:nvSpPr>
      <dsp:spPr>
        <a:xfrm>
          <a:off x="418152" y="921798"/>
          <a:ext cx="1353773" cy="6575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 pitchFamily="34" charset="0"/>
            </a:rPr>
            <a:t>Step 1: Select </a:t>
          </a:r>
          <a:r>
            <a:rPr lang="el-GR" sz="2000" b="1" kern="1200" dirty="0">
              <a:latin typeface="Calibri Light" panose="020F0302020204030204" pitchFamily="34" charset="0"/>
            </a:rPr>
            <a:t>β</a:t>
          </a:r>
          <a:endParaRPr lang="en-US" sz="2000" b="1" kern="1200" dirty="0"/>
        </a:p>
      </dsp:txBody>
      <dsp:txXfrm>
        <a:off x="450256" y="953902"/>
        <a:ext cx="1289565" cy="593325"/>
      </dsp:txXfrm>
    </dsp:sp>
    <dsp:sp modelId="{1CD93AEC-E202-4AA1-BA23-E3D435172362}">
      <dsp:nvSpPr>
        <dsp:cNvPr id="0" name=""/>
        <dsp:cNvSpPr/>
      </dsp:nvSpPr>
      <dsp:spPr>
        <a:xfrm>
          <a:off x="1868919" y="946506"/>
          <a:ext cx="5049621" cy="63043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The term distribution β is determined for each topic by          β ∼ </a:t>
          </a:r>
          <a:r>
            <a:rPr lang="en-US" sz="2000" kern="12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Dirichlet</a:t>
          </a: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(δ).</a:t>
          </a:r>
          <a:endParaRPr lang="en-US" sz="2000" kern="1200" dirty="0"/>
        </a:p>
      </dsp:txBody>
      <dsp:txXfrm>
        <a:off x="1868919" y="946506"/>
        <a:ext cx="5049621" cy="630436"/>
      </dsp:txXfrm>
    </dsp:sp>
    <dsp:sp modelId="{AD4D3319-16C1-4582-ADE7-F850FFBE3499}">
      <dsp:nvSpPr>
        <dsp:cNvPr id="0" name=""/>
        <dsp:cNvSpPr/>
      </dsp:nvSpPr>
      <dsp:spPr>
        <a:xfrm rot="5400000">
          <a:off x="1329959" y="2914188"/>
          <a:ext cx="779524" cy="6092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7ABD0D7-9BE9-435A-A1CE-316F62C53D34}">
      <dsp:nvSpPr>
        <dsp:cNvPr id="0" name=""/>
        <dsp:cNvSpPr/>
      </dsp:nvSpPr>
      <dsp:spPr>
        <a:xfrm>
          <a:off x="1355769" y="1974236"/>
          <a:ext cx="1491733" cy="7664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 pitchFamily="34" charset="0"/>
            </a:rPr>
            <a:t>Step 2: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 pitchFamily="34" charset="0"/>
            </a:rPr>
            <a:t>Select </a:t>
          </a:r>
          <a:r>
            <a:rPr lang="el-GR" sz="2000" b="1" kern="1200" dirty="0">
              <a:latin typeface="Calibri Light" panose="020F0302020204030204" pitchFamily="34" charset="0"/>
            </a:rPr>
            <a:t>α</a:t>
          </a:r>
          <a:endParaRPr lang="en-US" sz="2000" b="1" kern="1200" dirty="0"/>
        </a:p>
      </dsp:txBody>
      <dsp:txXfrm>
        <a:off x="1393191" y="2011658"/>
        <a:ext cx="1416889" cy="691605"/>
      </dsp:txXfrm>
    </dsp:sp>
    <dsp:sp modelId="{82BBAD7B-F0C4-47E4-A1A7-C6D93A8D0C8C}">
      <dsp:nvSpPr>
        <dsp:cNvPr id="0" name=""/>
        <dsp:cNvSpPr/>
      </dsp:nvSpPr>
      <dsp:spPr>
        <a:xfrm>
          <a:off x="2994585" y="2019208"/>
          <a:ext cx="5122233" cy="70648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The proportions θ of the topic distribution for the document w are determined by:  θ ∼ </a:t>
          </a:r>
          <a:r>
            <a:rPr lang="en-US" sz="2000" kern="12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Dirichlet</a:t>
          </a: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(α).</a:t>
          </a:r>
          <a:endParaRPr lang="en-US" sz="2000" kern="1200" dirty="0"/>
        </a:p>
      </dsp:txBody>
      <dsp:txXfrm>
        <a:off x="2994585" y="2019208"/>
        <a:ext cx="5122233" cy="706485"/>
      </dsp:txXfrm>
    </dsp:sp>
    <dsp:sp modelId="{7EE23944-86ED-47CD-8AE0-23506304815A}">
      <dsp:nvSpPr>
        <dsp:cNvPr id="0" name=""/>
        <dsp:cNvSpPr/>
      </dsp:nvSpPr>
      <dsp:spPr>
        <a:xfrm>
          <a:off x="2064901" y="3209579"/>
          <a:ext cx="1440320" cy="72562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Step 3: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Iterate </a:t>
          </a:r>
        </a:p>
      </dsp:txBody>
      <dsp:txXfrm>
        <a:off x="2100329" y="3245007"/>
        <a:ext cx="1369464" cy="654769"/>
      </dsp:txXfrm>
    </dsp:sp>
    <dsp:sp modelId="{4738487C-810D-4333-8ADA-BC6DEF10B7E3}">
      <dsp:nvSpPr>
        <dsp:cNvPr id="0" name=""/>
        <dsp:cNvSpPr/>
      </dsp:nvSpPr>
      <dsp:spPr>
        <a:xfrm>
          <a:off x="3627278" y="3102026"/>
          <a:ext cx="6170969" cy="161448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For each of the N words </a:t>
          </a:r>
          <a:r>
            <a:rPr lang="en-US" sz="2000" kern="12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wi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(a) Choose a topic </a:t>
          </a:r>
          <a:r>
            <a:rPr lang="en-US" sz="2000" kern="12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zi</a:t>
          </a: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∼ Multinomial(θ).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(b) Choose a word </a:t>
          </a:r>
          <a:r>
            <a:rPr lang="en-US" sz="2000" kern="12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wi</a:t>
          </a: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from a multinomial probability distribution       	conditioned on the topic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zi</a:t>
          </a: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: p(</a:t>
          </a:r>
          <a:r>
            <a:rPr lang="en-US" sz="2000" kern="12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wi|zi</a:t>
          </a: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, β).</a:t>
          </a:r>
        </a:p>
      </dsp:txBody>
      <dsp:txXfrm>
        <a:off x="3627278" y="3102026"/>
        <a:ext cx="6170969" cy="1614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320C1-C864-4663-9DC3-F3D982B60D7F}">
      <dsp:nvSpPr>
        <dsp:cNvPr id="0" name=""/>
        <dsp:cNvSpPr/>
      </dsp:nvSpPr>
      <dsp:spPr>
        <a:xfrm rot="5400000">
          <a:off x="217692" y="2798167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C4B2E9-6110-4645-BAB3-02B896B9B136}">
      <dsp:nvSpPr>
        <dsp:cNvPr id="0" name=""/>
        <dsp:cNvSpPr/>
      </dsp:nvSpPr>
      <dsp:spPr>
        <a:xfrm>
          <a:off x="111101" y="3115641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Project Objective and Framework Discussion</a:t>
          </a:r>
        </a:p>
      </dsp:txBody>
      <dsp:txXfrm>
        <a:off x="111101" y="3115641"/>
        <a:ext cx="959276" cy="840862"/>
      </dsp:txXfrm>
    </dsp:sp>
    <dsp:sp modelId="{88E8697A-CF33-4DCA-828C-63B1E0DE48D9}">
      <dsp:nvSpPr>
        <dsp:cNvPr id="0" name=""/>
        <dsp:cNvSpPr/>
      </dsp:nvSpPr>
      <dsp:spPr>
        <a:xfrm>
          <a:off x="889382" y="2719941"/>
          <a:ext cx="180995" cy="1809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222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222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22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222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16C50F-6ABA-4DE6-A933-105394A0BAB9}">
      <dsp:nvSpPr>
        <dsp:cNvPr id="0" name=""/>
        <dsp:cNvSpPr/>
      </dsp:nvSpPr>
      <dsp:spPr>
        <a:xfrm rot="5400000">
          <a:off x="1392034" y="2507575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444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444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44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444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46D0C4-20E1-4C33-A0A9-4B708F60C9E7}">
      <dsp:nvSpPr>
        <dsp:cNvPr id="0" name=""/>
        <dsp:cNvSpPr/>
      </dsp:nvSpPr>
      <dsp:spPr>
        <a:xfrm>
          <a:off x="1285443" y="2825049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MISQ Journal - Data Fetch</a:t>
          </a:r>
        </a:p>
      </dsp:txBody>
      <dsp:txXfrm>
        <a:off x="1285443" y="2825049"/>
        <a:ext cx="959276" cy="840862"/>
      </dsp:txXfrm>
    </dsp:sp>
    <dsp:sp modelId="{A790AEF9-DC67-4DCF-95F3-8D819A8CA14A}">
      <dsp:nvSpPr>
        <dsp:cNvPr id="0" name=""/>
        <dsp:cNvSpPr/>
      </dsp:nvSpPr>
      <dsp:spPr>
        <a:xfrm>
          <a:off x="2063724" y="2429349"/>
          <a:ext cx="180995" cy="1809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666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E1F159-7D05-4DA4-B9FC-6DAC2DF4E632}">
      <dsp:nvSpPr>
        <dsp:cNvPr id="0" name=""/>
        <dsp:cNvSpPr/>
      </dsp:nvSpPr>
      <dsp:spPr>
        <a:xfrm rot="5400000">
          <a:off x="2566376" y="2216983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8889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8889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888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888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F4B17D-9C48-468D-B64F-AC24530B21F7}">
      <dsp:nvSpPr>
        <dsp:cNvPr id="0" name=""/>
        <dsp:cNvSpPr/>
      </dsp:nvSpPr>
      <dsp:spPr>
        <a:xfrm>
          <a:off x="2459784" y="2534457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Python Script to create Metadata and Other tables</a:t>
          </a:r>
        </a:p>
      </dsp:txBody>
      <dsp:txXfrm>
        <a:off x="2459784" y="2534457"/>
        <a:ext cx="959276" cy="840862"/>
      </dsp:txXfrm>
    </dsp:sp>
    <dsp:sp modelId="{EFEDD968-FB91-4F4F-B5AA-3EC603DE5D8B}">
      <dsp:nvSpPr>
        <dsp:cNvPr id="0" name=""/>
        <dsp:cNvSpPr/>
      </dsp:nvSpPr>
      <dsp:spPr>
        <a:xfrm>
          <a:off x="3238065" y="2138757"/>
          <a:ext cx="180995" cy="1809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1111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1111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111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1111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FF98F0-0844-4899-8A2B-9CD6C11215D5}">
      <dsp:nvSpPr>
        <dsp:cNvPr id="0" name=""/>
        <dsp:cNvSpPr/>
      </dsp:nvSpPr>
      <dsp:spPr>
        <a:xfrm rot="5400000">
          <a:off x="3740718" y="1926391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2340F3-1113-467A-81E5-C96C614F41B4}">
      <dsp:nvSpPr>
        <dsp:cNvPr id="0" name=""/>
        <dsp:cNvSpPr/>
      </dsp:nvSpPr>
      <dsp:spPr>
        <a:xfrm>
          <a:off x="3634126" y="2243865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Python Script for Base Table Preparation for Analysis</a:t>
          </a:r>
        </a:p>
      </dsp:txBody>
      <dsp:txXfrm>
        <a:off x="3634126" y="2243865"/>
        <a:ext cx="959276" cy="840862"/>
      </dsp:txXfrm>
    </dsp:sp>
    <dsp:sp modelId="{B6B29A66-BD0A-4F69-A33B-245E6A80F0CE}">
      <dsp:nvSpPr>
        <dsp:cNvPr id="0" name=""/>
        <dsp:cNvSpPr/>
      </dsp:nvSpPr>
      <dsp:spPr>
        <a:xfrm>
          <a:off x="4412407" y="1848165"/>
          <a:ext cx="180995" cy="1809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5556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5556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555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1555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27D8AB-8083-436A-93DE-9BDA0D5C74EC}">
      <dsp:nvSpPr>
        <dsp:cNvPr id="0" name=""/>
        <dsp:cNvSpPr/>
      </dsp:nvSpPr>
      <dsp:spPr>
        <a:xfrm rot="5400000">
          <a:off x="4915060" y="1635799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7778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7778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777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1777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55E981-A65D-4147-AA27-7E3433F96F54}">
      <dsp:nvSpPr>
        <dsp:cNvPr id="0" name=""/>
        <dsp:cNvSpPr/>
      </dsp:nvSpPr>
      <dsp:spPr>
        <a:xfrm>
          <a:off x="4808468" y="1953273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 code for Word Clouds and Keywords Trend Analysis</a:t>
          </a:r>
        </a:p>
      </dsp:txBody>
      <dsp:txXfrm>
        <a:off x="4808468" y="1953273"/>
        <a:ext cx="959276" cy="840862"/>
      </dsp:txXfrm>
    </dsp:sp>
    <dsp:sp modelId="{17B08111-5472-449D-861C-6C8EC6981CC1}">
      <dsp:nvSpPr>
        <dsp:cNvPr id="0" name=""/>
        <dsp:cNvSpPr/>
      </dsp:nvSpPr>
      <dsp:spPr>
        <a:xfrm>
          <a:off x="5586749" y="1557573"/>
          <a:ext cx="180995" cy="1809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918CC0-F4B8-4FA1-929A-533990D2B8EF}">
      <dsp:nvSpPr>
        <dsp:cNvPr id="0" name=""/>
        <dsp:cNvSpPr/>
      </dsp:nvSpPr>
      <dsp:spPr>
        <a:xfrm rot="5400000">
          <a:off x="6089401" y="1345207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2222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2222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222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2222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5780D8-6EF2-4035-BDC4-01866A0DFD44}">
      <dsp:nvSpPr>
        <dsp:cNvPr id="0" name=""/>
        <dsp:cNvSpPr/>
      </dsp:nvSpPr>
      <dsp:spPr>
        <a:xfrm>
          <a:off x="5982810" y="1662681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Academic Papers Descriptive Analysis - Code and Results</a:t>
          </a:r>
        </a:p>
      </dsp:txBody>
      <dsp:txXfrm>
        <a:off x="5982810" y="1662681"/>
        <a:ext cx="959276" cy="840862"/>
      </dsp:txXfrm>
    </dsp:sp>
    <dsp:sp modelId="{B04E8592-1CC8-459F-A341-B794FCDB700B}">
      <dsp:nvSpPr>
        <dsp:cNvPr id="0" name=""/>
        <dsp:cNvSpPr/>
      </dsp:nvSpPr>
      <dsp:spPr>
        <a:xfrm>
          <a:off x="6761091" y="1266981"/>
          <a:ext cx="180995" cy="1809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4444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4444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444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2444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6A257D-B380-43F2-A3E0-6CD5BD354A8B}">
      <dsp:nvSpPr>
        <dsp:cNvPr id="0" name=""/>
        <dsp:cNvSpPr/>
      </dsp:nvSpPr>
      <dsp:spPr>
        <a:xfrm rot="5400000">
          <a:off x="7263743" y="1054615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F8C9F4-737A-4B32-88F9-0E3AB9F66003}">
      <dsp:nvSpPr>
        <dsp:cNvPr id="0" name=""/>
        <dsp:cNvSpPr/>
      </dsp:nvSpPr>
      <dsp:spPr>
        <a:xfrm>
          <a:off x="7157152" y="1372089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Topic Modeling  -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 code, results and Presentation </a:t>
          </a:r>
        </a:p>
      </dsp:txBody>
      <dsp:txXfrm>
        <a:off x="7157152" y="1372089"/>
        <a:ext cx="959276" cy="840862"/>
      </dsp:txXfrm>
    </dsp:sp>
    <dsp:sp modelId="{CCABD95C-F028-444A-8CF4-69C58D10FBFE}">
      <dsp:nvSpPr>
        <dsp:cNvPr id="0" name=""/>
        <dsp:cNvSpPr/>
      </dsp:nvSpPr>
      <dsp:spPr>
        <a:xfrm>
          <a:off x="7935433" y="976389"/>
          <a:ext cx="180995" cy="1809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8889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8889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888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2888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47CF94-82FD-4C4E-976C-82EDE76B4936}">
      <dsp:nvSpPr>
        <dsp:cNvPr id="0" name=""/>
        <dsp:cNvSpPr/>
      </dsp:nvSpPr>
      <dsp:spPr>
        <a:xfrm rot="5400000">
          <a:off x="8438085" y="764023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1111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1111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111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3111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887405-06DD-4FD4-AFB1-8B68A6A1196E}">
      <dsp:nvSpPr>
        <dsp:cNvPr id="0" name=""/>
        <dsp:cNvSpPr/>
      </dsp:nvSpPr>
      <dsp:spPr>
        <a:xfrm>
          <a:off x="8331493" y="1081497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Topic Modeling - Trend Analysis and Presentation</a:t>
          </a:r>
        </a:p>
      </dsp:txBody>
      <dsp:txXfrm>
        <a:off x="8331493" y="1081497"/>
        <a:ext cx="959276" cy="840862"/>
      </dsp:txXfrm>
    </dsp:sp>
    <dsp:sp modelId="{100AC0DB-60EF-417E-84FF-6F282B510C6A}">
      <dsp:nvSpPr>
        <dsp:cNvPr id="0" name=""/>
        <dsp:cNvSpPr/>
      </dsp:nvSpPr>
      <dsp:spPr>
        <a:xfrm>
          <a:off x="9109774" y="685797"/>
          <a:ext cx="180995" cy="1809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3333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7C6AD8-D8CA-4B6A-8251-D116247E233F}">
      <dsp:nvSpPr>
        <dsp:cNvPr id="0" name=""/>
        <dsp:cNvSpPr/>
      </dsp:nvSpPr>
      <dsp:spPr>
        <a:xfrm rot="5400000">
          <a:off x="9612427" y="473431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5556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5556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555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3555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83B521-D4CE-4542-AC46-EA409F069FC5}">
      <dsp:nvSpPr>
        <dsp:cNvPr id="0" name=""/>
        <dsp:cNvSpPr/>
      </dsp:nvSpPr>
      <dsp:spPr>
        <a:xfrm>
          <a:off x="9505835" y="790905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Topic Modeling -Multiple iterations &amp; Tableau</a:t>
          </a:r>
        </a:p>
      </dsp:txBody>
      <dsp:txXfrm>
        <a:off x="9505835" y="790905"/>
        <a:ext cx="959276" cy="840862"/>
      </dsp:txXfrm>
    </dsp:sp>
    <dsp:sp modelId="{DC0324AE-DBD0-4CDA-8FD8-C3C5B212606C}">
      <dsp:nvSpPr>
        <dsp:cNvPr id="0" name=""/>
        <dsp:cNvSpPr/>
      </dsp:nvSpPr>
      <dsp:spPr>
        <a:xfrm>
          <a:off x="10284116" y="395205"/>
          <a:ext cx="180995" cy="1809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7778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7778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777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3777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66CBFC-02A9-46A5-AE10-CF4A578B595E}">
      <dsp:nvSpPr>
        <dsp:cNvPr id="0" name=""/>
        <dsp:cNvSpPr/>
      </dsp:nvSpPr>
      <dsp:spPr>
        <a:xfrm rot="5400000">
          <a:off x="10786769" y="182839"/>
          <a:ext cx="638560" cy="10625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82F1C9-093A-4E51-AD5A-F7D333D9D61D}">
      <dsp:nvSpPr>
        <dsp:cNvPr id="0" name=""/>
        <dsp:cNvSpPr/>
      </dsp:nvSpPr>
      <dsp:spPr>
        <a:xfrm>
          <a:off x="10680177" y="500313"/>
          <a:ext cx="959276" cy="8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Final Results</a:t>
          </a:r>
        </a:p>
      </dsp:txBody>
      <dsp:txXfrm>
        <a:off x="10680177" y="500313"/>
        <a:ext cx="959276" cy="840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C4150-9B45-492D-8BF8-B2E929166CD2}">
      <dsp:nvSpPr>
        <dsp:cNvPr id="0" name=""/>
        <dsp:cNvSpPr/>
      </dsp:nvSpPr>
      <dsp:spPr>
        <a:xfrm>
          <a:off x="579368" y="1348769"/>
          <a:ext cx="1118777" cy="111877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7F39-4E63-46C0-B934-714E0050D865}">
      <dsp:nvSpPr>
        <dsp:cNvPr id="0" name=""/>
        <dsp:cNvSpPr/>
      </dsp:nvSpPr>
      <dsp:spPr>
        <a:xfrm rot="17700000">
          <a:off x="973575" y="436737"/>
          <a:ext cx="1390764" cy="670240"/>
        </a:xfrm>
        <a:prstGeom prst="rect">
          <a:avLst/>
        </a:prstGeom>
        <a:noFill/>
        <a:ln>
          <a:noFill/>
        </a:ln>
        <a:effectLst/>
        <a:scene3d>
          <a:camera prst="perspectiveContrastingRightFacing"/>
          <a:lightRig rig="harsh" dir="t">
            <a:rot lat="0" lon="0" rev="3000000"/>
          </a:lightRig>
        </a:scene3d>
        <a:sp3d extrusionH="254000" contourW="19050">
          <a:bevelT w="82550" h="44450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 </a:t>
          </a:r>
        </a:p>
      </dsp:txBody>
      <dsp:txXfrm>
        <a:off x="973575" y="436737"/>
        <a:ext cx="1390764" cy="670240"/>
      </dsp:txXfrm>
    </dsp:sp>
    <dsp:sp modelId="{716F39F9-66E2-4DCD-8C27-C20FE5F362EF}">
      <dsp:nvSpPr>
        <dsp:cNvPr id="0" name=""/>
        <dsp:cNvSpPr/>
      </dsp:nvSpPr>
      <dsp:spPr>
        <a:xfrm>
          <a:off x="1782505" y="1348769"/>
          <a:ext cx="1118777" cy="111877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9E70-F6C9-4BBC-A394-8854F09D14A4}">
      <dsp:nvSpPr>
        <dsp:cNvPr id="0" name=""/>
        <dsp:cNvSpPr/>
      </dsp:nvSpPr>
      <dsp:spPr>
        <a:xfrm rot="17700000">
          <a:off x="2176711" y="436737"/>
          <a:ext cx="1390764" cy="670240"/>
        </a:xfrm>
        <a:prstGeom prst="rect">
          <a:avLst/>
        </a:prstGeom>
        <a:noFill/>
        <a:ln>
          <a:noFill/>
        </a:ln>
        <a:effectLst/>
        <a:scene3d>
          <a:camera prst="perspectiveContrastingRightFacing"/>
          <a:lightRig rig="harsh" dir="t">
            <a:rot lat="0" lon="0" rev="3000000"/>
          </a:lightRig>
        </a:scene3d>
        <a:sp3d extrusionH="254000" contourW="19050">
          <a:bevelT w="82550" h="44450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2176711" y="436737"/>
        <a:ext cx="1390764" cy="670240"/>
      </dsp:txXfrm>
    </dsp:sp>
    <dsp:sp modelId="{4C76D74C-D555-4B75-9BF4-FA7B41D76E34}">
      <dsp:nvSpPr>
        <dsp:cNvPr id="0" name=""/>
        <dsp:cNvSpPr/>
      </dsp:nvSpPr>
      <dsp:spPr>
        <a:xfrm>
          <a:off x="2985642" y="1348769"/>
          <a:ext cx="1118777" cy="111877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2310F-375F-46CB-8C2C-2D98E669D66A}">
      <dsp:nvSpPr>
        <dsp:cNvPr id="0" name=""/>
        <dsp:cNvSpPr/>
      </dsp:nvSpPr>
      <dsp:spPr>
        <a:xfrm rot="17700000">
          <a:off x="3379848" y="436737"/>
          <a:ext cx="1390764" cy="670240"/>
        </a:xfrm>
        <a:prstGeom prst="rect">
          <a:avLst/>
        </a:prstGeom>
        <a:noFill/>
        <a:ln>
          <a:noFill/>
        </a:ln>
        <a:effectLst/>
        <a:scene3d>
          <a:camera prst="perspectiveContrastingRightFacing"/>
          <a:lightRig rig="harsh" dir="t">
            <a:rot lat="0" lon="0" rev="3000000"/>
          </a:lightRig>
        </a:scene3d>
        <a:sp3d extrusionH="254000" contourW="19050">
          <a:bevelT w="82550" h="44450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3379848" y="436737"/>
        <a:ext cx="1390764" cy="670240"/>
      </dsp:txXfrm>
    </dsp:sp>
    <dsp:sp modelId="{4D2D4F2C-9AD5-4D3F-B623-6D043BBE2F77}">
      <dsp:nvSpPr>
        <dsp:cNvPr id="0" name=""/>
        <dsp:cNvSpPr/>
      </dsp:nvSpPr>
      <dsp:spPr>
        <a:xfrm>
          <a:off x="4188778" y="1348769"/>
          <a:ext cx="1118777" cy="111877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67529-21F1-4D63-8493-FB342D5A19D6}">
      <dsp:nvSpPr>
        <dsp:cNvPr id="0" name=""/>
        <dsp:cNvSpPr/>
      </dsp:nvSpPr>
      <dsp:spPr>
        <a:xfrm rot="17700000">
          <a:off x="4582985" y="436737"/>
          <a:ext cx="1390764" cy="670240"/>
        </a:xfrm>
        <a:prstGeom prst="rect">
          <a:avLst/>
        </a:prstGeom>
        <a:noFill/>
        <a:ln>
          <a:noFill/>
        </a:ln>
        <a:effectLst/>
        <a:scene3d>
          <a:camera prst="perspectiveContrastingRightFacing"/>
          <a:lightRig rig="harsh" dir="t">
            <a:rot lat="0" lon="0" rev="3000000"/>
          </a:lightRig>
        </a:scene3d>
        <a:sp3d extrusionH="254000" contourW="19050">
          <a:bevelT w="82550" h="44450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4582985" y="436737"/>
        <a:ext cx="1390764" cy="670240"/>
      </dsp:txXfrm>
    </dsp:sp>
    <dsp:sp modelId="{42F1F2B7-82B2-4C98-B134-43EE58346BE1}">
      <dsp:nvSpPr>
        <dsp:cNvPr id="0" name=""/>
        <dsp:cNvSpPr/>
      </dsp:nvSpPr>
      <dsp:spPr>
        <a:xfrm>
          <a:off x="5391915" y="1348769"/>
          <a:ext cx="1118777" cy="111877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28198-2FFB-466E-A0A7-4B553B7E70EC}">
      <dsp:nvSpPr>
        <dsp:cNvPr id="0" name=""/>
        <dsp:cNvSpPr/>
      </dsp:nvSpPr>
      <dsp:spPr>
        <a:xfrm rot="17700000">
          <a:off x="5786121" y="436737"/>
          <a:ext cx="1390764" cy="670240"/>
        </a:xfrm>
        <a:prstGeom prst="rect">
          <a:avLst/>
        </a:prstGeom>
        <a:noFill/>
        <a:ln>
          <a:noFill/>
        </a:ln>
        <a:effectLst/>
        <a:scene3d>
          <a:camera prst="perspectiveContrastingRightFacing"/>
          <a:lightRig rig="harsh" dir="t">
            <a:rot lat="0" lon="0" rev="3000000"/>
          </a:lightRig>
        </a:scene3d>
        <a:sp3d extrusionH="254000" contourW="19050">
          <a:bevelT w="82550" h="44450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5786121" y="436737"/>
        <a:ext cx="1390764" cy="670240"/>
      </dsp:txXfrm>
    </dsp:sp>
    <dsp:sp modelId="{6BD2BC61-51C2-42EB-8FA8-7865CB767927}">
      <dsp:nvSpPr>
        <dsp:cNvPr id="0" name=""/>
        <dsp:cNvSpPr/>
      </dsp:nvSpPr>
      <dsp:spPr>
        <a:xfrm>
          <a:off x="6595052" y="1348769"/>
          <a:ext cx="1118777" cy="111877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0680D-4D8D-460F-BFD6-57A4C10A1EC4}">
      <dsp:nvSpPr>
        <dsp:cNvPr id="0" name=""/>
        <dsp:cNvSpPr/>
      </dsp:nvSpPr>
      <dsp:spPr>
        <a:xfrm rot="17700000">
          <a:off x="6989258" y="436737"/>
          <a:ext cx="1390764" cy="670240"/>
        </a:xfrm>
        <a:prstGeom prst="rect">
          <a:avLst/>
        </a:prstGeom>
        <a:noFill/>
        <a:ln>
          <a:noFill/>
        </a:ln>
        <a:effectLst/>
        <a:scene3d>
          <a:camera prst="perspectiveContrastingRightFacing"/>
          <a:lightRig rig="harsh" dir="t">
            <a:rot lat="0" lon="0" rev="3000000"/>
          </a:lightRig>
        </a:scene3d>
        <a:sp3d extrusionH="254000" contourW="19050">
          <a:bevelT w="82550" h="44450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6989258" y="436737"/>
        <a:ext cx="1390764" cy="670240"/>
      </dsp:txXfrm>
    </dsp:sp>
    <dsp:sp modelId="{2D4C43C6-3D9D-4E0A-9CE7-9DA6899556C0}">
      <dsp:nvSpPr>
        <dsp:cNvPr id="0" name=""/>
        <dsp:cNvSpPr/>
      </dsp:nvSpPr>
      <dsp:spPr>
        <a:xfrm>
          <a:off x="7798188" y="1348769"/>
          <a:ext cx="1118777" cy="111877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80817-C1BA-4865-8471-54DD9B67A61C}">
      <dsp:nvSpPr>
        <dsp:cNvPr id="0" name=""/>
        <dsp:cNvSpPr/>
      </dsp:nvSpPr>
      <dsp:spPr>
        <a:xfrm rot="17700000">
          <a:off x="8192395" y="436737"/>
          <a:ext cx="1390764" cy="670240"/>
        </a:xfrm>
        <a:prstGeom prst="rect">
          <a:avLst/>
        </a:prstGeom>
        <a:noFill/>
        <a:ln>
          <a:noFill/>
        </a:ln>
        <a:effectLst/>
        <a:scene3d>
          <a:camera prst="perspectiveContrastingRightFacing"/>
          <a:lightRig rig="harsh" dir="t">
            <a:rot lat="0" lon="0" rev="3000000"/>
          </a:lightRig>
        </a:scene3d>
        <a:sp3d extrusionH="254000" contourW="19050">
          <a:bevelT w="82550" h="44450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8192395" y="436737"/>
        <a:ext cx="1390764" cy="670240"/>
      </dsp:txXfrm>
    </dsp:sp>
    <dsp:sp modelId="{C592BD1F-94E7-4AEC-ABEB-04EF3C928EAC}">
      <dsp:nvSpPr>
        <dsp:cNvPr id="0" name=""/>
        <dsp:cNvSpPr/>
      </dsp:nvSpPr>
      <dsp:spPr>
        <a:xfrm>
          <a:off x="9001325" y="1348769"/>
          <a:ext cx="1118777" cy="111877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13631-54FA-4C7A-A01F-96F103A74C32}">
      <dsp:nvSpPr>
        <dsp:cNvPr id="0" name=""/>
        <dsp:cNvSpPr/>
      </dsp:nvSpPr>
      <dsp:spPr>
        <a:xfrm rot="17700000">
          <a:off x="9395532" y="436737"/>
          <a:ext cx="1390764" cy="670240"/>
        </a:xfrm>
        <a:prstGeom prst="rect">
          <a:avLst/>
        </a:prstGeom>
        <a:noFill/>
        <a:ln>
          <a:noFill/>
        </a:ln>
        <a:effectLst/>
        <a:scene3d>
          <a:camera prst="perspectiveContrastingRightFacing"/>
          <a:lightRig rig="harsh" dir="t">
            <a:rot lat="0" lon="0" rev="3000000"/>
          </a:lightRig>
        </a:scene3d>
        <a:sp3d extrusionH="254000" contourW="19050">
          <a:bevelT w="82550" h="44450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 </a:t>
          </a:r>
        </a:p>
      </dsp:txBody>
      <dsp:txXfrm>
        <a:off x="9395532" y="436737"/>
        <a:ext cx="1390764" cy="670240"/>
      </dsp:txXfrm>
    </dsp:sp>
    <dsp:sp modelId="{13086260-20BB-45DF-8236-57039FBEEDC9}">
      <dsp:nvSpPr>
        <dsp:cNvPr id="0" name=""/>
        <dsp:cNvSpPr/>
      </dsp:nvSpPr>
      <dsp:spPr>
        <a:xfrm>
          <a:off x="10204462" y="1348769"/>
          <a:ext cx="1118777" cy="111877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A51DD-D68B-43FF-9C29-1D406154CBE0}">
      <dsp:nvSpPr>
        <dsp:cNvPr id="0" name=""/>
        <dsp:cNvSpPr/>
      </dsp:nvSpPr>
      <dsp:spPr>
        <a:xfrm rot="17700000">
          <a:off x="10598668" y="436737"/>
          <a:ext cx="1390764" cy="670240"/>
        </a:xfrm>
        <a:prstGeom prst="rect">
          <a:avLst/>
        </a:prstGeom>
        <a:noFill/>
        <a:ln>
          <a:noFill/>
        </a:ln>
        <a:effectLst/>
        <a:scene3d>
          <a:camera prst="perspectiveContrastingRightFacing"/>
          <a:lightRig rig="harsh" dir="t">
            <a:rot lat="0" lon="0" rev="3000000"/>
          </a:lightRig>
        </a:scene3d>
        <a:sp3d extrusionH="254000" contourW="19050">
          <a:bevelT w="82550" h="44450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 </a:t>
          </a:r>
        </a:p>
      </dsp:txBody>
      <dsp:txXfrm>
        <a:off x="10598668" y="436737"/>
        <a:ext cx="1390764" cy="670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328B-A028-4E1C-B6E6-AEFA17EBFB65}">
      <dsp:nvSpPr>
        <dsp:cNvPr id="0" name=""/>
        <dsp:cNvSpPr/>
      </dsp:nvSpPr>
      <dsp:spPr>
        <a:xfrm>
          <a:off x="668531" y="0"/>
          <a:ext cx="3019896" cy="188743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A0B07-B6F0-4D26-B4C5-A196C7C7B185}">
      <dsp:nvSpPr>
        <dsp:cNvPr id="0" name=""/>
        <dsp:cNvSpPr/>
      </dsp:nvSpPr>
      <dsp:spPr>
        <a:xfrm>
          <a:off x="1052058" y="1302707"/>
          <a:ext cx="78517" cy="785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34360E-62C1-43C4-8C04-3BD2454E8DDF}">
      <dsp:nvSpPr>
        <dsp:cNvPr id="0" name=""/>
        <dsp:cNvSpPr/>
      </dsp:nvSpPr>
      <dsp:spPr>
        <a:xfrm>
          <a:off x="1091317" y="1341966"/>
          <a:ext cx="703635" cy="5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5" tIns="0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</a:t>
          </a:r>
        </a:p>
      </dsp:txBody>
      <dsp:txXfrm>
        <a:off x="1091317" y="1341966"/>
        <a:ext cx="703635" cy="545468"/>
      </dsp:txXfrm>
    </dsp:sp>
    <dsp:sp modelId="{1D0983AF-CF3B-456B-BA9B-633F5B98FED3}">
      <dsp:nvSpPr>
        <dsp:cNvPr id="0" name=""/>
        <dsp:cNvSpPr/>
      </dsp:nvSpPr>
      <dsp:spPr>
        <a:xfrm>
          <a:off x="1745124" y="789702"/>
          <a:ext cx="141935" cy="1419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838E6-D88C-411E-8401-90668891A42E}">
      <dsp:nvSpPr>
        <dsp:cNvPr id="0" name=""/>
        <dsp:cNvSpPr/>
      </dsp:nvSpPr>
      <dsp:spPr>
        <a:xfrm>
          <a:off x="1816092" y="860670"/>
          <a:ext cx="724775" cy="1026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8" tIns="0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</a:t>
          </a:r>
        </a:p>
      </dsp:txBody>
      <dsp:txXfrm>
        <a:off x="1816092" y="860670"/>
        <a:ext cx="724775" cy="1026764"/>
      </dsp:txXfrm>
    </dsp:sp>
    <dsp:sp modelId="{6D8E6C2A-37C9-4571-B825-BCC15A9738F3}">
      <dsp:nvSpPr>
        <dsp:cNvPr id="0" name=""/>
        <dsp:cNvSpPr/>
      </dsp:nvSpPr>
      <dsp:spPr>
        <a:xfrm>
          <a:off x="2578616" y="477521"/>
          <a:ext cx="196293" cy="196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F3524B-1D1C-4393-A2A3-4D815D199219}">
      <dsp:nvSpPr>
        <dsp:cNvPr id="0" name=""/>
        <dsp:cNvSpPr/>
      </dsp:nvSpPr>
      <dsp:spPr>
        <a:xfrm>
          <a:off x="2676762" y="575667"/>
          <a:ext cx="724775" cy="1311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12" tIns="0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</a:t>
          </a:r>
        </a:p>
      </dsp:txBody>
      <dsp:txXfrm>
        <a:off x="2676762" y="575667"/>
        <a:ext cx="724775" cy="13117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FD07C-D746-41F9-B7CF-FC8DBAF8E398}">
      <dsp:nvSpPr>
        <dsp:cNvPr id="0" name=""/>
        <dsp:cNvSpPr/>
      </dsp:nvSpPr>
      <dsp:spPr>
        <a:xfrm>
          <a:off x="0" y="660847"/>
          <a:ext cx="2827698" cy="88112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889D4A-6EA0-4F10-9A8B-61A1021CB9A4}">
      <dsp:nvSpPr>
        <dsp:cNvPr id="0" name=""/>
        <dsp:cNvSpPr/>
      </dsp:nvSpPr>
      <dsp:spPr>
        <a:xfrm>
          <a:off x="1242" y="0"/>
          <a:ext cx="820142" cy="88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1242" y="0"/>
        <a:ext cx="820142" cy="881129"/>
      </dsp:txXfrm>
    </dsp:sp>
    <dsp:sp modelId="{6135617C-101C-4B8E-9EB6-BB6A1E89C680}">
      <dsp:nvSpPr>
        <dsp:cNvPr id="0" name=""/>
        <dsp:cNvSpPr/>
      </dsp:nvSpPr>
      <dsp:spPr>
        <a:xfrm>
          <a:off x="301172" y="991270"/>
          <a:ext cx="220282" cy="220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15450-2E1C-40C7-A295-C6BE7C8E934E}">
      <dsp:nvSpPr>
        <dsp:cNvPr id="0" name=""/>
        <dsp:cNvSpPr/>
      </dsp:nvSpPr>
      <dsp:spPr>
        <a:xfrm>
          <a:off x="862392" y="1321694"/>
          <a:ext cx="820142" cy="88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862392" y="1321694"/>
        <a:ext cx="820142" cy="881129"/>
      </dsp:txXfrm>
    </dsp:sp>
    <dsp:sp modelId="{CB115FCC-6650-479C-98E2-479CE1318074}">
      <dsp:nvSpPr>
        <dsp:cNvPr id="0" name=""/>
        <dsp:cNvSpPr/>
      </dsp:nvSpPr>
      <dsp:spPr>
        <a:xfrm>
          <a:off x="1162322" y="991270"/>
          <a:ext cx="220282" cy="220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61C4C8-2694-481A-A855-9F829ACA46AE}">
      <dsp:nvSpPr>
        <dsp:cNvPr id="0" name=""/>
        <dsp:cNvSpPr/>
      </dsp:nvSpPr>
      <dsp:spPr>
        <a:xfrm>
          <a:off x="1723542" y="0"/>
          <a:ext cx="820142" cy="88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1723542" y="0"/>
        <a:ext cx="820142" cy="881129"/>
      </dsp:txXfrm>
    </dsp:sp>
    <dsp:sp modelId="{BB3BCEDA-B7E5-4573-9E56-A8F63B4853B3}">
      <dsp:nvSpPr>
        <dsp:cNvPr id="0" name=""/>
        <dsp:cNvSpPr/>
      </dsp:nvSpPr>
      <dsp:spPr>
        <a:xfrm>
          <a:off x="2023472" y="991270"/>
          <a:ext cx="220282" cy="220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328B-A028-4E1C-B6E6-AEFA17EBFB65}">
      <dsp:nvSpPr>
        <dsp:cNvPr id="0" name=""/>
        <dsp:cNvSpPr/>
      </dsp:nvSpPr>
      <dsp:spPr>
        <a:xfrm rot="2677008">
          <a:off x="705038" y="0"/>
          <a:ext cx="3012993" cy="188312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A0B07-B6F0-4D26-B4C5-A196C7C7B185}">
      <dsp:nvSpPr>
        <dsp:cNvPr id="0" name=""/>
        <dsp:cNvSpPr/>
      </dsp:nvSpPr>
      <dsp:spPr>
        <a:xfrm rot="2585256">
          <a:off x="1455926" y="432209"/>
          <a:ext cx="78337" cy="783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34360E-62C1-43C4-8C04-3BD2454E8DDF}">
      <dsp:nvSpPr>
        <dsp:cNvPr id="0" name=""/>
        <dsp:cNvSpPr/>
      </dsp:nvSpPr>
      <dsp:spPr>
        <a:xfrm>
          <a:off x="1126857" y="1338899"/>
          <a:ext cx="702027" cy="54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10" tIns="0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</a:t>
          </a:r>
        </a:p>
      </dsp:txBody>
      <dsp:txXfrm>
        <a:off x="1126857" y="1338899"/>
        <a:ext cx="702027" cy="544221"/>
      </dsp:txXfrm>
    </dsp:sp>
    <dsp:sp modelId="{1D0983AF-CF3B-456B-BA9B-633F5B98FED3}">
      <dsp:nvSpPr>
        <dsp:cNvPr id="0" name=""/>
        <dsp:cNvSpPr/>
      </dsp:nvSpPr>
      <dsp:spPr>
        <a:xfrm rot="2585256">
          <a:off x="2098214" y="611646"/>
          <a:ext cx="141610" cy="14161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838E6-D88C-411E-8401-90668891A42E}">
      <dsp:nvSpPr>
        <dsp:cNvPr id="0" name=""/>
        <dsp:cNvSpPr/>
      </dsp:nvSpPr>
      <dsp:spPr>
        <a:xfrm>
          <a:off x="1849976" y="858703"/>
          <a:ext cx="723118" cy="102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37" tIns="0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</a:t>
          </a:r>
        </a:p>
      </dsp:txBody>
      <dsp:txXfrm>
        <a:off x="1849976" y="858703"/>
        <a:ext cx="723118" cy="1024417"/>
      </dsp:txXfrm>
    </dsp:sp>
    <dsp:sp modelId="{6D8E6C2A-37C9-4571-B825-BCC15A9738F3}">
      <dsp:nvSpPr>
        <dsp:cNvPr id="0" name=""/>
        <dsp:cNvSpPr/>
      </dsp:nvSpPr>
      <dsp:spPr>
        <a:xfrm rot="2585256">
          <a:off x="2820103" y="1014248"/>
          <a:ext cx="195844" cy="1958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F3524B-1D1C-4393-A2A3-4D815D199219}">
      <dsp:nvSpPr>
        <dsp:cNvPr id="0" name=""/>
        <dsp:cNvSpPr/>
      </dsp:nvSpPr>
      <dsp:spPr>
        <a:xfrm>
          <a:off x="2708679" y="574351"/>
          <a:ext cx="723118" cy="130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74" tIns="0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</a:t>
          </a:r>
        </a:p>
      </dsp:txBody>
      <dsp:txXfrm>
        <a:off x="2708679" y="574351"/>
        <a:ext cx="723118" cy="13087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E53DB-FDDE-4BE2-B321-7F57A3558272}">
      <dsp:nvSpPr>
        <dsp:cNvPr id="0" name=""/>
        <dsp:cNvSpPr/>
      </dsp:nvSpPr>
      <dsp:spPr>
        <a:xfrm>
          <a:off x="1191" y="874044"/>
          <a:ext cx="2302854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Documents</a:t>
          </a:r>
        </a:p>
      </dsp:txBody>
      <dsp:txXfrm>
        <a:off x="1191" y="874044"/>
        <a:ext cx="2302854" cy="514800"/>
      </dsp:txXfrm>
    </dsp:sp>
    <dsp:sp modelId="{07412600-43F9-415E-8AE4-BF723AA94EDD}">
      <dsp:nvSpPr>
        <dsp:cNvPr id="0" name=""/>
        <dsp:cNvSpPr/>
      </dsp:nvSpPr>
      <dsp:spPr>
        <a:xfrm>
          <a:off x="2304046" y="5318"/>
          <a:ext cx="460570" cy="2252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8FE7F-3C86-493A-BC30-0C717B844FAE}">
      <dsp:nvSpPr>
        <dsp:cNvPr id="0" name=""/>
        <dsp:cNvSpPr/>
      </dsp:nvSpPr>
      <dsp:spPr>
        <a:xfrm>
          <a:off x="2948845" y="5318"/>
          <a:ext cx="7565563" cy="22522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A Document is a mix of topics</a:t>
          </a:r>
          <a:endParaRPr lang="en-US" sz="2600" kern="1200" dirty="0">
            <a:solidFill>
              <a:schemeClr val="tx1"/>
            </a:solidFill>
          </a:endParaRP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Single document can consist of many topics, but to different proportions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A Topic is a mix of word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Two documents with the same topics will have overlap in words	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Use statistics to find latent topics represented by groups of words</a:t>
          </a:r>
        </a:p>
      </dsp:txBody>
      <dsp:txXfrm>
        <a:off x="2948845" y="5318"/>
        <a:ext cx="7565563" cy="2252250"/>
      </dsp:txXfrm>
    </dsp:sp>
    <dsp:sp modelId="{1CACF0B6-6D02-4A38-A2EA-0B9AC7AA1AA8}">
      <dsp:nvSpPr>
        <dsp:cNvPr id="0" name=""/>
        <dsp:cNvSpPr/>
      </dsp:nvSpPr>
      <dsp:spPr>
        <a:xfrm>
          <a:off x="1191" y="3091194"/>
          <a:ext cx="2310556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Topics</a:t>
          </a:r>
        </a:p>
      </dsp:txBody>
      <dsp:txXfrm>
        <a:off x="1191" y="3091194"/>
        <a:ext cx="2310556" cy="514800"/>
      </dsp:txXfrm>
    </dsp:sp>
    <dsp:sp modelId="{BC05EDA9-245C-4E42-8043-114ACB44BB66}">
      <dsp:nvSpPr>
        <dsp:cNvPr id="0" name=""/>
        <dsp:cNvSpPr/>
      </dsp:nvSpPr>
      <dsp:spPr>
        <a:xfrm>
          <a:off x="2311747" y="2351169"/>
          <a:ext cx="462111" cy="19948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9299-C3B2-486A-8214-4140ACDF80D9}">
      <dsp:nvSpPr>
        <dsp:cNvPr id="0" name=""/>
        <dsp:cNvSpPr/>
      </dsp:nvSpPr>
      <dsp:spPr>
        <a:xfrm>
          <a:off x="2958703" y="2351169"/>
          <a:ext cx="7549638" cy="199485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 find topics that are as much distinct as each other</a:t>
          </a:r>
          <a:endParaRPr lang="en-US" sz="2600" kern="1200" dirty="0">
            <a:solidFill>
              <a:schemeClr val="tx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To highlight the most heavily discussed topic(s) in each paper</a:t>
          </a:r>
          <a:endParaRPr lang="en-US" sz="2600" kern="1200" dirty="0">
            <a:solidFill>
              <a:schemeClr val="tx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Keeping </a:t>
          </a:r>
          <a:r>
            <a:rPr lang="el-GR" sz="2600" kern="1200">
              <a:solidFill>
                <a:schemeClr val="tx1"/>
              </a:solidFill>
              <a:latin typeface="Calibri Light" panose="020F0302020204030204" pitchFamily="34" charset="0"/>
              <a:cs typeface="Arabic Typesetting" panose="03020402040406030203" pitchFamily="66" charset="-78"/>
            </a:rPr>
            <a:t>α</a:t>
          </a:r>
          <a:r>
            <a:rPr lang="en-US" sz="2600" kern="120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 low will lead to sparse topic distribution</a:t>
          </a:r>
          <a:endParaRPr lang="en-US" sz="2600" kern="1200" dirty="0">
            <a:solidFill>
              <a:schemeClr val="tx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Keeping </a:t>
          </a:r>
          <a:r>
            <a:rPr lang="el-GR" sz="2600" kern="1200" dirty="0">
              <a:solidFill>
                <a:schemeClr val="tx1"/>
              </a:solidFill>
              <a:latin typeface="Calibri Light" panose="020F0302020204030204" pitchFamily="34" charset="0"/>
              <a:cs typeface="Arabic Typesetting" panose="03020402040406030203" pitchFamily="66" charset="-78"/>
            </a:rPr>
            <a:t>β</a:t>
          </a:r>
          <a:r>
            <a:rPr lang="en-US" sz="2600" kern="12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 low will lead to topics having less common words</a:t>
          </a:r>
        </a:p>
      </dsp:txBody>
      <dsp:txXfrm>
        <a:off x="2958703" y="2351169"/>
        <a:ext cx="7549638" cy="19948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AACFE-C51A-4ADA-A546-B1D732CA1AC0}">
      <dsp:nvSpPr>
        <dsp:cNvPr id="0" name=""/>
        <dsp:cNvSpPr/>
      </dsp:nvSpPr>
      <dsp:spPr>
        <a:xfrm>
          <a:off x="2249408" y="1958102"/>
          <a:ext cx="2393235" cy="2393235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Semantic Analysis</a:t>
          </a:r>
        </a:p>
      </dsp:txBody>
      <dsp:txXfrm>
        <a:off x="2730555" y="2518706"/>
        <a:ext cx="1430941" cy="1230172"/>
      </dsp:txXfrm>
    </dsp:sp>
    <dsp:sp modelId="{EFDB9071-63A8-462A-9D98-745198328042}">
      <dsp:nvSpPr>
        <dsp:cNvPr id="0" name=""/>
        <dsp:cNvSpPr/>
      </dsp:nvSpPr>
      <dsp:spPr>
        <a:xfrm>
          <a:off x="856979" y="1392428"/>
          <a:ext cx="1740535" cy="174053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TF-IDF</a:t>
          </a:r>
        </a:p>
      </dsp:txBody>
      <dsp:txXfrm>
        <a:off x="1295164" y="1833261"/>
        <a:ext cx="864165" cy="858869"/>
      </dsp:txXfrm>
    </dsp:sp>
    <dsp:sp modelId="{014C997D-5CB3-4675-BDA0-D2067A87694E}">
      <dsp:nvSpPr>
        <dsp:cNvPr id="0" name=""/>
        <dsp:cNvSpPr/>
      </dsp:nvSpPr>
      <dsp:spPr>
        <a:xfrm rot="20700000">
          <a:off x="1831857" y="191636"/>
          <a:ext cx="1705369" cy="17053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Dimen-sionality</a:t>
          </a:r>
          <a:r>
            <a:rPr lang="en-US" sz="2000" b="1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Reduction</a:t>
          </a:r>
        </a:p>
      </dsp:txBody>
      <dsp:txXfrm rot="-20700000">
        <a:off x="2205894" y="565673"/>
        <a:ext cx="957294" cy="957294"/>
      </dsp:txXfrm>
    </dsp:sp>
    <dsp:sp modelId="{336F60BF-6669-4B2E-A843-EDAC0D6AAD6A}">
      <dsp:nvSpPr>
        <dsp:cNvPr id="0" name=""/>
        <dsp:cNvSpPr/>
      </dsp:nvSpPr>
      <dsp:spPr>
        <a:xfrm>
          <a:off x="2067108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EE7A94-ABBD-4A41-B3B4-96966755BD8A}">
      <dsp:nvSpPr>
        <dsp:cNvPr id="0" name=""/>
        <dsp:cNvSpPr/>
      </dsp:nvSpPr>
      <dsp:spPr>
        <a:xfrm>
          <a:off x="548734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545FC7-F398-46CA-8069-20D7E841A956}">
      <dsp:nvSpPr>
        <dsp:cNvPr id="0" name=""/>
        <dsp:cNvSpPr/>
      </dsp:nvSpPr>
      <dsp:spPr>
        <a:xfrm>
          <a:off x="1437387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4033F-2F5B-4006-841D-456039F301AA}">
      <dsp:nvSpPr>
        <dsp:cNvPr id="0" name=""/>
        <dsp:cNvSpPr/>
      </dsp:nvSpPr>
      <dsp:spPr>
        <a:xfrm rot="5400000">
          <a:off x="1564927" y="-164"/>
          <a:ext cx="2137988" cy="213831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D72D-8587-4138-9677-91353BCC8085}">
      <dsp:nvSpPr>
        <dsp:cNvPr id="0" name=""/>
        <dsp:cNvSpPr/>
      </dsp:nvSpPr>
      <dsp:spPr>
        <a:xfrm rot="16200000">
          <a:off x="3765356" y="-164"/>
          <a:ext cx="2137988" cy="213831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621F0-A065-42A4-9C7C-62965F1D2766}">
      <dsp:nvSpPr>
        <dsp:cNvPr id="0" name=""/>
        <dsp:cNvSpPr/>
      </dsp:nvSpPr>
      <dsp:spPr>
        <a:xfrm>
          <a:off x="4083618" y="1857173"/>
          <a:ext cx="1623309" cy="4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   Vector Space</a:t>
          </a:r>
        </a:p>
      </dsp:txBody>
      <dsp:txXfrm>
        <a:off x="4083618" y="1857173"/>
        <a:ext cx="1623309" cy="427734"/>
      </dsp:txXfrm>
    </dsp:sp>
    <dsp:sp modelId="{EEE41715-3418-41CF-B4FE-2746EB6B1AEC}">
      <dsp:nvSpPr>
        <dsp:cNvPr id="0" name=""/>
        <dsp:cNvSpPr/>
      </dsp:nvSpPr>
      <dsp:spPr>
        <a:xfrm rot="5400000">
          <a:off x="3826655" y="-147360"/>
          <a:ext cx="2137988" cy="249607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BCBD2-ACA7-490F-8DFC-56F0B9292A67}">
      <dsp:nvSpPr>
        <dsp:cNvPr id="0" name=""/>
        <dsp:cNvSpPr/>
      </dsp:nvSpPr>
      <dsp:spPr>
        <a:xfrm rot="16200000">
          <a:off x="6222221" y="-30438"/>
          <a:ext cx="2137988" cy="213831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8EC98-5A16-4289-83D0-D927F946FBD0}">
      <dsp:nvSpPr>
        <dsp:cNvPr id="0" name=""/>
        <dsp:cNvSpPr/>
      </dsp:nvSpPr>
      <dsp:spPr>
        <a:xfrm>
          <a:off x="6342452" y="1775356"/>
          <a:ext cx="1623309" cy="4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 Model</a:t>
          </a:r>
        </a:p>
      </dsp:txBody>
      <dsp:txXfrm>
        <a:off x="6342452" y="1775356"/>
        <a:ext cx="1623309" cy="427734"/>
      </dsp:txXfrm>
    </dsp:sp>
    <dsp:sp modelId="{5EAB94B9-E560-4BE6-B9A2-A34EADFBEAF9}">
      <dsp:nvSpPr>
        <dsp:cNvPr id="0" name=""/>
        <dsp:cNvSpPr/>
      </dsp:nvSpPr>
      <dsp:spPr>
        <a:xfrm>
          <a:off x="3945442" y="601710"/>
          <a:ext cx="857628" cy="8417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Bag of-words</a:t>
          </a:r>
        </a:p>
      </dsp:txBody>
      <dsp:txXfrm>
        <a:off x="4065201" y="700964"/>
        <a:ext cx="494488" cy="643191"/>
      </dsp:txXfrm>
    </dsp:sp>
    <dsp:sp modelId="{3CACF96D-DD77-4F3A-9EC5-39548F9F8D5B}">
      <dsp:nvSpPr>
        <dsp:cNvPr id="0" name=""/>
        <dsp:cNvSpPr/>
      </dsp:nvSpPr>
      <dsp:spPr>
        <a:xfrm>
          <a:off x="4539442" y="536470"/>
          <a:ext cx="1461781" cy="11748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Dictionaries</a:t>
          </a:r>
        </a:p>
      </dsp:txBody>
      <dsp:txXfrm>
        <a:off x="4954272" y="675013"/>
        <a:ext cx="842828" cy="897787"/>
      </dsp:txXfrm>
    </dsp:sp>
    <dsp:sp modelId="{B9CC0B60-9B5B-4D25-AB53-49763C27E234}">
      <dsp:nvSpPr>
        <dsp:cNvPr id="0" name=""/>
        <dsp:cNvSpPr/>
      </dsp:nvSpPr>
      <dsp:spPr>
        <a:xfrm>
          <a:off x="1915303" y="86898"/>
          <a:ext cx="864305" cy="8029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Tokenization</a:t>
          </a:r>
        </a:p>
      </dsp:txBody>
      <dsp:txXfrm>
        <a:off x="2041878" y="204490"/>
        <a:ext cx="611155" cy="567784"/>
      </dsp:txXfrm>
    </dsp:sp>
    <dsp:sp modelId="{C7A3EA45-A227-4592-B0D1-5F1E5E16C597}">
      <dsp:nvSpPr>
        <dsp:cNvPr id="0" name=""/>
        <dsp:cNvSpPr/>
      </dsp:nvSpPr>
      <dsp:spPr>
        <a:xfrm>
          <a:off x="1726158" y="791271"/>
          <a:ext cx="332763" cy="3326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2A9613-3A68-4F52-A567-D442E705155A}">
      <dsp:nvSpPr>
        <dsp:cNvPr id="0" name=""/>
        <dsp:cNvSpPr/>
      </dsp:nvSpPr>
      <dsp:spPr>
        <a:xfrm>
          <a:off x="2889031" y="454139"/>
          <a:ext cx="193622" cy="1934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214B8C-82D3-44C8-8DB1-FAF997525C19}">
      <dsp:nvSpPr>
        <dsp:cNvPr id="0" name=""/>
        <dsp:cNvSpPr/>
      </dsp:nvSpPr>
      <dsp:spPr>
        <a:xfrm>
          <a:off x="2766155" y="678600"/>
          <a:ext cx="779286" cy="7712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Lemmatization</a:t>
          </a:r>
        </a:p>
      </dsp:txBody>
      <dsp:txXfrm>
        <a:off x="2880279" y="791549"/>
        <a:ext cx="551038" cy="545365"/>
      </dsp:txXfrm>
    </dsp:sp>
    <dsp:sp modelId="{D46E5F60-859B-4CC8-8E09-36521230D7B5}">
      <dsp:nvSpPr>
        <dsp:cNvPr id="0" name=""/>
        <dsp:cNvSpPr/>
      </dsp:nvSpPr>
      <dsp:spPr>
        <a:xfrm>
          <a:off x="2887920" y="1444392"/>
          <a:ext cx="193622" cy="1934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403A53-309A-4B99-8819-847956D124F6}">
      <dsp:nvSpPr>
        <dsp:cNvPr id="0" name=""/>
        <dsp:cNvSpPr/>
      </dsp:nvSpPr>
      <dsp:spPr>
        <a:xfrm>
          <a:off x="1809859" y="1056194"/>
          <a:ext cx="1066602" cy="8176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Stopwords </a:t>
          </a:r>
          <a:r>
            <a:rPr lang="en-US" sz="1000" b="1" kern="1200" dirty="0"/>
            <a:t>Removal</a:t>
          </a:r>
        </a:p>
      </dsp:txBody>
      <dsp:txXfrm>
        <a:off x="1966059" y="1175941"/>
        <a:ext cx="754202" cy="578189"/>
      </dsp:txXfrm>
    </dsp:sp>
    <dsp:sp modelId="{1BC3C8C1-32C4-4F44-8561-F2662DCE18E1}">
      <dsp:nvSpPr>
        <dsp:cNvPr id="0" name=""/>
        <dsp:cNvSpPr/>
      </dsp:nvSpPr>
      <dsp:spPr>
        <a:xfrm>
          <a:off x="6487324" y="441264"/>
          <a:ext cx="1248699" cy="1248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LDA</a:t>
          </a:r>
        </a:p>
      </dsp:txBody>
      <dsp:txXfrm>
        <a:off x="6670192" y="624099"/>
        <a:ext cx="882963" cy="882803"/>
      </dsp:txXfrm>
    </dsp:sp>
    <dsp:sp modelId="{FB253040-BECC-429D-B5F5-AEE21FE98D42}">
      <dsp:nvSpPr>
        <dsp:cNvPr id="0" name=""/>
        <dsp:cNvSpPr/>
      </dsp:nvSpPr>
      <dsp:spPr>
        <a:xfrm>
          <a:off x="1966546" y="1857173"/>
          <a:ext cx="1623309" cy="4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Preprocessing</a:t>
          </a:r>
        </a:p>
      </dsp:txBody>
      <dsp:txXfrm>
        <a:off x="1966546" y="1857173"/>
        <a:ext cx="1623309" cy="42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2DD1-7318-4E1D-8145-813A848923FB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B723-8E87-4A30-BF0A-2841AD52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A267-85E5-41F8-8A61-245C1BA8960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661B-88AC-4DEB-8E2E-2A7FB0C4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6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571" y="502772"/>
            <a:ext cx="10958734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Analysis of Metadata and Topic Modeling for</a:t>
            </a:r>
            <a:br>
              <a:rPr lang="en-US" sz="44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44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Academic Articles - MIS Quarterly Journal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3188" y="3420777"/>
            <a:ext cx="4463478" cy="235040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Under the Supervision: Dr. Arun Rai</a:t>
            </a:r>
          </a:p>
          <a:p>
            <a:pPr algn="l"/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83" y="175113"/>
            <a:ext cx="2790825" cy="11620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4031" y="2890372"/>
            <a:ext cx="105226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624031" y="3420777"/>
            <a:ext cx="4018671" cy="235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By Jigar Mehta</a:t>
            </a:r>
          </a:p>
          <a:p>
            <a:pPr algn="l"/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May 12</a:t>
            </a:r>
            <a:r>
              <a:rPr lang="en-US" b="1" baseline="30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, 2016</a:t>
            </a:r>
          </a:p>
          <a:p>
            <a:pPr algn="l"/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GRA Work Report Submission</a:t>
            </a:r>
          </a:p>
          <a:p>
            <a:pPr algn="l"/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Spring 2016</a:t>
            </a:r>
          </a:p>
        </p:txBody>
      </p:sp>
    </p:spTree>
    <p:extLst>
      <p:ext uri="{BB962C8B-B14F-4D97-AF65-F5344CB8AC3E}">
        <p14:creationId xmlns:p14="http://schemas.microsoft.com/office/powerpoint/2010/main" val="334196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Understanding Alpha and Beta parameters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1690688"/>
            <a:ext cx="10512313" cy="4672417"/>
            <a:chOff x="838200" y="1933099"/>
            <a:chExt cx="10512313" cy="4136389"/>
          </a:xfrm>
        </p:grpSpPr>
        <p:sp>
          <p:nvSpPr>
            <p:cNvPr id="5" name="Freeform 4"/>
            <p:cNvSpPr/>
            <p:nvPr/>
          </p:nvSpPr>
          <p:spPr>
            <a:xfrm>
              <a:off x="838200" y="1933099"/>
              <a:ext cx="3203971" cy="673623"/>
            </a:xfrm>
            <a:custGeom>
              <a:avLst/>
              <a:gdLst>
                <a:gd name="connsiteX0" fmla="*/ 0 w 3203971"/>
                <a:gd name="connsiteY0" fmla="*/ 0 h 1281588"/>
                <a:gd name="connsiteX1" fmla="*/ 3203971 w 3203971"/>
                <a:gd name="connsiteY1" fmla="*/ 0 h 1281588"/>
                <a:gd name="connsiteX2" fmla="*/ 3203971 w 3203971"/>
                <a:gd name="connsiteY2" fmla="*/ 1281588 h 1281588"/>
                <a:gd name="connsiteX3" fmla="*/ 0 w 3203971"/>
                <a:gd name="connsiteY3" fmla="*/ 1281588 h 1281588"/>
                <a:gd name="connsiteX4" fmla="*/ 0 w 3203971"/>
                <a:gd name="connsiteY4" fmla="*/ 0 h 128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1281588">
                  <a:moveTo>
                    <a:pt x="0" y="0"/>
                  </a:moveTo>
                  <a:lnTo>
                    <a:pt x="3203971" y="0"/>
                  </a:lnTo>
                  <a:lnTo>
                    <a:pt x="3203971" y="1281588"/>
                  </a:lnTo>
                  <a:lnTo>
                    <a:pt x="0" y="128158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84" tIns="130048" rIns="227584" bIns="13004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l-GR" sz="3200" b="1" kern="1200" dirty="0">
                  <a:latin typeface="Calibri Light" panose="020F0302020204030204" pitchFamily="34" charset="0"/>
                  <a:cs typeface="Arabic Typesetting" panose="03020402040406030203" pitchFamily="66" charset="-78"/>
                </a:rPr>
                <a:t>α</a:t>
              </a:r>
              <a:endParaRPr lang="en-US" sz="3200" b="1" kern="12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841486" y="2606722"/>
              <a:ext cx="3203971" cy="3462766"/>
            </a:xfrm>
            <a:custGeom>
              <a:avLst/>
              <a:gdLst>
                <a:gd name="connsiteX0" fmla="*/ 0 w 3203971"/>
                <a:gd name="connsiteY0" fmla="*/ 0 h 2854800"/>
                <a:gd name="connsiteX1" fmla="*/ 3203971 w 3203971"/>
                <a:gd name="connsiteY1" fmla="*/ 0 h 2854800"/>
                <a:gd name="connsiteX2" fmla="*/ 3203971 w 3203971"/>
                <a:gd name="connsiteY2" fmla="*/ 2854800 h 2854800"/>
                <a:gd name="connsiteX3" fmla="*/ 0 w 3203971"/>
                <a:gd name="connsiteY3" fmla="*/ 2854800 h 2854800"/>
                <a:gd name="connsiteX4" fmla="*/ 0 w 3203971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2854800">
                  <a:moveTo>
                    <a:pt x="0" y="0"/>
                  </a:moveTo>
                  <a:lnTo>
                    <a:pt x="3203971" y="0"/>
                  </a:lnTo>
                  <a:lnTo>
                    <a:pt x="3203971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9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kern="12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 high alpha-value means that each document is likely to contain a mixture of </a:t>
              </a:r>
              <a:r>
                <a:rPr lang="en-US" sz="2200" i="1" kern="12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most</a:t>
              </a:r>
              <a:r>
                <a:rPr lang="en-US" sz="2200" kern="12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 of the topics, and not any single topic specifically </a:t>
              </a:r>
              <a:endParaRPr lang="en-US" sz="2200" kern="1200" dirty="0"/>
            </a:p>
            <a:p>
              <a:pPr marL="228600" lvl="1" indent="-228600" algn="l" defTabSz="8890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kern="12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 low alpha value puts less such constraints on documents and means that it is more likely that a document may contain mixture of just a few, or even only one, of the topics. </a:t>
              </a:r>
              <a:endParaRPr lang="en-US" sz="22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494014" y="1933099"/>
              <a:ext cx="3203971" cy="673623"/>
            </a:xfrm>
            <a:custGeom>
              <a:avLst/>
              <a:gdLst>
                <a:gd name="connsiteX0" fmla="*/ 0 w 3203971"/>
                <a:gd name="connsiteY0" fmla="*/ 0 h 1281588"/>
                <a:gd name="connsiteX1" fmla="*/ 3203971 w 3203971"/>
                <a:gd name="connsiteY1" fmla="*/ 0 h 1281588"/>
                <a:gd name="connsiteX2" fmla="*/ 3203971 w 3203971"/>
                <a:gd name="connsiteY2" fmla="*/ 1281588 h 1281588"/>
                <a:gd name="connsiteX3" fmla="*/ 0 w 3203971"/>
                <a:gd name="connsiteY3" fmla="*/ 1281588 h 1281588"/>
                <a:gd name="connsiteX4" fmla="*/ 0 w 3203971"/>
                <a:gd name="connsiteY4" fmla="*/ 0 h 128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1281588">
                  <a:moveTo>
                    <a:pt x="0" y="0"/>
                  </a:moveTo>
                  <a:lnTo>
                    <a:pt x="3203971" y="0"/>
                  </a:lnTo>
                  <a:lnTo>
                    <a:pt x="3203971" y="1281588"/>
                  </a:lnTo>
                  <a:lnTo>
                    <a:pt x="0" y="128158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84" tIns="130048" rIns="227584" bIns="13004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l-GR" sz="3200" b="1" kern="1200" dirty="0">
                  <a:latin typeface="Calibri Light" panose="020F0302020204030204" pitchFamily="34" charset="0"/>
                  <a:cs typeface="Arabic Typesetting" panose="03020402040406030203" pitchFamily="66" charset="-78"/>
                </a:rPr>
                <a:t>β</a:t>
              </a:r>
              <a:endParaRPr lang="en-US" sz="3200" b="1" kern="12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494014" y="2606722"/>
              <a:ext cx="3203971" cy="3462766"/>
            </a:xfrm>
            <a:custGeom>
              <a:avLst/>
              <a:gdLst>
                <a:gd name="connsiteX0" fmla="*/ 0 w 3203971"/>
                <a:gd name="connsiteY0" fmla="*/ 0 h 2854800"/>
                <a:gd name="connsiteX1" fmla="*/ 3203971 w 3203971"/>
                <a:gd name="connsiteY1" fmla="*/ 0 h 2854800"/>
                <a:gd name="connsiteX2" fmla="*/ 3203971 w 3203971"/>
                <a:gd name="connsiteY2" fmla="*/ 2854800 h 2854800"/>
                <a:gd name="connsiteX3" fmla="*/ 0 w 3203971"/>
                <a:gd name="connsiteY3" fmla="*/ 2854800 h 2854800"/>
                <a:gd name="connsiteX4" fmla="*/ 0 w 3203971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2854800">
                  <a:moveTo>
                    <a:pt x="0" y="0"/>
                  </a:moveTo>
                  <a:lnTo>
                    <a:pt x="3203971" y="0"/>
                  </a:lnTo>
                  <a:lnTo>
                    <a:pt x="3203971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9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kern="12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 high beta-value means that each topic is likely to contain a mixture of most of the words, and not any word specifically, while</a:t>
              </a:r>
              <a:endParaRPr lang="en-US" sz="2200" kern="1200" dirty="0"/>
            </a:p>
            <a:p>
              <a:pPr marL="228600" lvl="1" indent="-228600" algn="l" defTabSz="8890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kern="12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 low value means that a topic may contain a mixture of just a few of the words.</a:t>
              </a:r>
              <a:endParaRPr lang="en-US" sz="22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8146542" y="1933099"/>
              <a:ext cx="3203971" cy="673623"/>
            </a:xfrm>
            <a:custGeom>
              <a:avLst/>
              <a:gdLst>
                <a:gd name="connsiteX0" fmla="*/ 0 w 3203971"/>
                <a:gd name="connsiteY0" fmla="*/ 0 h 1281588"/>
                <a:gd name="connsiteX1" fmla="*/ 3203971 w 3203971"/>
                <a:gd name="connsiteY1" fmla="*/ 0 h 1281588"/>
                <a:gd name="connsiteX2" fmla="*/ 3203971 w 3203971"/>
                <a:gd name="connsiteY2" fmla="*/ 1281588 h 1281588"/>
                <a:gd name="connsiteX3" fmla="*/ 0 w 3203971"/>
                <a:gd name="connsiteY3" fmla="*/ 1281588 h 1281588"/>
                <a:gd name="connsiteX4" fmla="*/ 0 w 3203971"/>
                <a:gd name="connsiteY4" fmla="*/ 0 h 128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1281588">
                  <a:moveTo>
                    <a:pt x="0" y="0"/>
                  </a:moveTo>
                  <a:lnTo>
                    <a:pt x="3203971" y="0"/>
                  </a:lnTo>
                  <a:lnTo>
                    <a:pt x="3203971" y="1281588"/>
                  </a:lnTo>
                  <a:lnTo>
                    <a:pt x="0" y="128158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84" tIns="130048" rIns="227584" bIns="13004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Impact on Content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8146542" y="2606722"/>
              <a:ext cx="3203971" cy="3462766"/>
            </a:xfrm>
            <a:custGeom>
              <a:avLst/>
              <a:gdLst>
                <a:gd name="connsiteX0" fmla="*/ 0 w 3203971"/>
                <a:gd name="connsiteY0" fmla="*/ 0 h 2854800"/>
                <a:gd name="connsiteX1" fmla="*/ 3203971 w 3203971"/>
                <a:gd name="connsiteY1" fmla="*/ 0 h 2854800"/>
                <a:gd name="connsiteX2" fmla="*/ 3203971 w 3203971"/>
                <a:gd name="connsiteY2" fmla="*/ 2854800 h 2854800"/>
                <a:gd name="connsiteX3" fmla="*/ 0 w 3203971"/>
                <a:gd name="connsiteY3" fmla="*/ 2854800 h 2854800"/>
                <a:gd name="connsiteX4" fmla="*/ 0 w 3203971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2854800">
                  <a:moveTo>
                    <a:pt x="0" y="0"/>
                  </a:moveTo>
                  <a:lnTo>
                    <a:pt x="3203971" y="0"/>
                  </a:lnTo>
                  <a:lnTo>
                    <a:pt x="3203971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9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kern="12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In practice, A high alpha-value will lead to documents being more similar in terms of what topics they contain.</a:t>
              </a:r>
              <a:endParaRPr lang="en-US" sz="2200" kern="1200" dirty="0"/>
            </a:p>
            <a:p>
              <a:pPr marL="228600" lvl="1" indent="-228600" algn="l" defTabSz="8890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kern="12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 high beta-value will similarly lead to topics being more similar in terms of what words they contain.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058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34979"/>
              </p:ext>
            </p:extLst>
          </p:nvPr>
        </p:nvGraphicFramePr>
        <p:xfrm>
          <a:off x="2219734" y="1690686"/>
          <a:ext cx="7530859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Worksheet" r:id="rId3" imgW="6162750" imgH="1571553" progId="Excel.Sheet.12">
                  <p:embed/>
                </p:oleObj>
              </mc:Choice>
              <mc:Fallback>
                <p:oleObj name="Worksheet" r:id="rId3" imgW="6162750" imgH="15715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9734" y="1690686"/>
                        <a:ext cx="7530859" cy="204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276601" y="2951237"/>
            <a:ext cx="2735580" cy="272024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Multiple Iterations – Tuning </a:t>
            </a:r>
            <a:r>
              <a:rPr lang="el-GR" sz="3600" b="1" dirty="0">
                <a:solidFill>
                  <a:srgbClr val="C00000"/>
                </a:solidFill>
                <a:latin typeface="Calibri Light" panose="020F0302020204030204" pitchFamily="34" charset="0"/>
                <a:cs typeface="Arabic Typesetting" panose="03020402040406030203" pitchFamily="66" charset="-78"/>
              </a:rPr>
              <a:t>α</a:t>
            </a:r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</a:t>
            </a:r>
            <a:r>
              <a:rPr lang="el-GR" sz="3600" b="1" dirty="0">
                <a:solidFill>
                  <a:srgbClr val="C00000"/>
                </a:solidFill>
                <a:latin typeface="Calibri Light" panose="020F0302020204030204" pitchFamily="34" charset="0"/>
                <a:cs typeface="Arabic Typesetting" panose="03020402040406030203" pitchFamily="66" charset="-78"/>
              </a:rPr>
              <a:t>β</a:t>
            </a:r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K and N – 60 Topic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62"/>
            <a:ext cx="10515600" cy="498720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pPr marL="0" indent="0">
              <a:buNone/>
            </a:pPr>
            <a:endParaRPr lang="en-US" sz="19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US" sz="19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en-US" sz="2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Insights</a:t>
            </a:r>
          </a:p>
          <a:p>
            <a:r>
              <a:rPr lang="en-US" sz="2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As </a:t>
            </a:r>
            <a:r>
              <a:rPr lang="el-GR" sz="2200" b="1" dirty="0">
                <a:latin typeface="Calibri Light" panose="020F0302020204030204" pitchFamily="34" charset="0"/>
                <a:cs typeface="Arabic Typesetting" panose="03020402040406030203" pitchFamily="66" charset="-78"/>
              </a:rPr>
              <a:t>α</a:t>
            </a:r>
            <a:r>
              <a:rPr lang="en-US" sz="2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increases</a:t>
            </a:r>
            <a:r>
              <a:rPr lang="en-US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, </a:t>
            </a:r>
            <a:r>
              <a:rPr lang="en-US" sz="2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topics are more evenly distributed </a:t>
            </a:r>
            <a:r>
              <a:rPr lang="en-US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 terms of proportion of documents they hold. Low values causes Sparse topic distribution, High value causes topics to have common themes and hence, overlap.</a:t>
            </a:r>
          </a:p>
          <a:p>
            <a:r>
              <a:rPr lang="en-US" sz="2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As </a:t>
            </a:r>
            <a:r>
              <a:rPr lang="el-GR" sz="2200" b="1" dirty="0">
                <a:latin typeface="Calibri Light" panose="020F0302020204030204" pitchFamily="34" charset="0"/>
                <a:cs typeface="Arabic Typesetting" panose="03020402040406030203" pitchFamily="66" charset="-78"/>
              </a:rPr>
              <a:t>β</a:t>
            </a:r>
            <a:r>
              <a:rPr lang="en-US" sz="2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increases, topics are more similar in terms of the words </a:t>
            </a:r>
            <a:r>
              <a:rPr lang="en-US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they are made up and end up being more similar topics. Low values causes unique topics, High values causes topic to be similar and overlap.</a:t>
            </a:r>
          </a:p>
          <a:p>
            <a:r>
              <a:rPr lang="en-US" sz="2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As K increases, more topics are discovered</a:t>
            </a:r>
            <a:r>
              <a:rPr lang="en-US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 Low values causes significant topics to be missed and and higher value can cause overlapping and similar topics.</a:t>
            </a:r>
          </a:p>
          <a:p>
            <a:r>
              <a:rPr lang="en-US" sz="2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As N increases, topics discovery becomes stable </a:t>
            </a:r>
            <a:r>
              <a:rPr lang="en-US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and guarantees convergence. Low values indicated unstable and unreliable topics discovery.</a:t>
            </a:r>
            <a:endParaRPr lang="en-US" sz="2000" dirty="0"/>
          </a:p>
          <a:p>
            <a:endParaRPr lang="en-US" sz="2000" dirty="0">
              <a:latin typeface="Calibri Light" panose="020F030202020403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own Arrow 3"/>
          <p:cNvSpPr/>
          <p:nvPr/>
        </p:nvSpPr>
        <p:spPr>
          <a:xfrm>
            <a:off x="1468581" y="2348199"/>
            <a:ext cx="484909" cy="1302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0" y="1842656"/>
            <a:ext cx="568036" cy="457418"/>
          </a:xfrm>
          <a:prstGeom prst="round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047" y="201066"/>
            <a:ext cx="7161859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Topic Model Result 1</a:t>
            </a:r>
            <a:br>
              <a:rPr lang="en-US" sz="32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32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(Topics= 8, Iterations = 1800, alpha = 0.61, beta = 0.4)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906" y="60819"/>
            <a:ext cx="1966281" cy="1606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1666875"/>
            <a:ext cx="9858375" cy="519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5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30623" y="2575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Topic Trend over years and Top words for each Topic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66886"/>
              </p:ext>
            </p:extLst>
          </p:nvPr>
        </p:nvGraphicFramePr>
        <p:xfrm>
          <a:off x="5583383" y="1824028"/>
          <a:ext cx="6527935" cy="5146149"/>
        </p:xfrm>
        <a:graphic>
          <a:graphicData uri="http://schemas.openxmlformats.org/drawingml/2006/table">
            <a:tbl>
              <a:tblPr/>
              <a:tblGrid>
                <a:gridCol w="78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4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– centric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behavior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Product/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attributes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Epistemological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perspectives in 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development/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 (outsourcing/offshoring)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Design and Methods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Strategy/</a:t>
                      </a:r>
                    </a:p>
                    <a:p>
                      <a:pPr algn="ctr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Changing nature of computing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Organizational processes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influence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theories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innovation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adoption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strategic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practice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perceived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privacy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quandaries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researchers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effectiveness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technologies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deception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interpretive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alignment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complexity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ethical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intention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capability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usersã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behaviors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perceived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behavior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normative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capabilities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understanding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managerial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practices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acceptance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explored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theoretical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resolve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outsourcing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affect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validity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explanations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conflict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efficacy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turnover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principles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findings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reported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governance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beliefs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violating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agility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mechanisms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transparency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standards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collaboration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empirical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culture</a:t>
                      </a:r>
                    </a:p>
                  </a:txBody>
                  <a:tcPr marL="8058" marR="8058" marT="8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116113"/>
              </p:ext>
            </p:extLst>
          </p:nvPr>
        </p:nvGraphicFramePr>
        <p:xfrm>
          <a:off x="134470" y="1824028"/>
          <a:ext cx="5254947" cy="4935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634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Pearson Correlation (Linear) amongst the topics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376066"/>
              </p:ext>
            </p:extLst>
          </p:nvPr>
        </p:nvGraphicFramePr>
        <p:xfrm>
          <a:off x="1607119" y="1956489"/>
          <a:ext cx="9270144" cy="3980286"/>
        </p:xfrm>
        <a:graphic>
          <a:graphicData uri="http://schemas.openxmlformats.org/drawingml/2006/table">
            <a:tbl>
              <a:tblPr/>
              <a:tblGrid>
                <a:gridCol w="2706071">
                  <a:extLst>
                    <a:ext uri="{9D8B030D-6E8A-4147-A177-3AD203B41FA5}">
                      <a16:colId xmlns:a16="http://schemas.microsoft.com/office/drawing/2014/main" val="3010126644"/>
                    </a:ext>
                  </a:extLst>
                </a:gridCol>
                <a:gridCol w="749733">
                  <a:extLst>
                    <a:ext uri="{9D8B030D-6E8A-4147-A177-3AD203B41FA5}">
                      <a16:colId xmlns:a16="http://schemas.microsoft.com/office/drawing/2014/main" val="3434978043"/>
                    </a:ext>
                  </a:extLst>
                </a:gridCol>
                <a:gridCol w="796592">
                  <a:extLst>
                    <a:ext uri="{9D8B030D-6E8A-4147-A177-3AD203B41FA5}">
                      <a16:colId xmlns:a16="http://schemas.microsoft.com/office/drawing/2014/main" val="967052579"/>
                    </a:ext>
                  </a:extLst>
                </a:gridCol>
                <a:gridCol w="749733">
                  <a:extLst>
                    <a:ext uri="{9D8B030D-6E8A-4147-A177-3AD203B41FA5}">
                      <a16:colId xmlns:a16="http://schemas.microsoft.com/office/drawing/2014/main" val="3015853451"/>
                    </a:ext>
                  </a:extLst>
                </a:gridCol>
                <a:gridCol w="1066028">
                  <a:extLst>
                    <a:ext uri="{9D8B030D-6E8A-4147-A177-3AD203B41FA5}">
                      <a16:colId xmlns:a16="http://schemas.microsoft.com/office/drawing/2014/main" val="2580800451"/>
                    </a:ext>
                  </a:extLst>
                </a:gridCol>
                <a:gridCol w="749733">
                  <a:extLst>
                    <a:ext uri="{9D8B030D-6E8A-4147-A177-3AD203B41FA5}">
                      <a16:colId xmlns:a16="http://schemas.microsoft.com/office/drawing/2014/main" val="1756706419"/>
                    </a:ext>
                  </a:extLst>
                </a:gridCol>
                <a:gridCol w="749733">
                  <a:extLst>
                    <a:ext uri="{9D8B030D-6E8A-4147-A177-3AD203B41FA5}">
                      <a16:colId xmlns:a16="http://schemas.microsoft.com/office/drawing/2014/main" val="2714123186"/>
                    </a:ext>
                  </a:extLst>
                </a:gridCol>
                <a:gridCol w="874690">
                  <a:extLst>
                    <a:ext uri="{9D8B030D-6E8A-4147-A177-3AD203B41FA5}">
                      <a16:colId xmlns:a16="http://schemas.microsoft.com/office/drawing/2014/main" val="3162600858"/>
                    </a:ext>
                  </a:extLst>
                </a:gridCol>
                <a:gridCol w="827831">
                  <a:extLst>
                    <a:ext uri="{9D8B030D-6E8A-4147-A177-3AD203B41FA5}">
                      <a16:colId xmlns:a16="http://schemas.microsoft.com/office/drawing/2014/main" val="3930114374"/>
                    </a:ext>
                  </a:extLst>
                </a:gridCol>
              </a:tblGrid>
              <a:tr h="1412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– centric behavior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Product/ Service attributes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Epistemological perspectives in IS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development/ Project management (outsourcing/offshoring)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Design and Methods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Strategy/ Business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Changing nature of computing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Organizational processes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107326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– centric behavior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06383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Product/ Service attributes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48925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Epistemological perspectives in IS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3640"/>
                  </a:ext>
                </a:extLst>
              </a:tr>
              <a:tr h="712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development/ Project management (outsourcing/offshoring)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406048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Design and Methods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68012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Strategy/ Business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60451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Changing nature of computing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191728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Organizational processes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25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68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Topic Model Result 2</a:t>
            </a:r>
            <a:b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(Topics = 8, Iterations =1500, alpha = 0.02, beta = 0.02)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27" y="1690688"/>
            <a:ext cx="10086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2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Hierarchical Topic Distribution of Major Topic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42" y="1300956"/>
            <a:ext cx="9896475" cy="54006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884218" y="5349923"/>
            <a:ext cx="1091201" cy="2235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0100" y="5054302"/>
            <a:ext cx="88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 Media Topic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1825625"/>
            <a:ext cx="136479" cy="637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9751" y="11792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 Keywords</a:t>
            </a:r>
          </a:p>
        </p:txBody>
      </p:sp>
    </p:spTree>
    <p:extLst>
      <p:ext uri="{BB962C8B-B14F-4D97-AF65-F5344CB8AC3E}">
        <p14:creationId xmlns:p14="http://schemas.microsoft.com/office/powerpoint/2010/main" val="185704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46203"/>
              </p:ext>
            </p:extLst>
          </p:nvPr>
        </p:nvGraphicFramePr>
        <p:xfrm>
          <a:off x="226966" y="2840793"/>
          <a:ext cx="5453815" cy="378760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6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7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T4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T5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T6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T7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T8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privacy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virtual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field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acceptance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quandaries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Product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support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security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service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interpretive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constructs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theories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analysis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user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media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science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measurement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ethical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Decision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efficacy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groups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project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principles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adoption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managers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Trust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understanding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users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communication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strategic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stakeholder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Products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develop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influence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projects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studies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models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fraud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markets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theoretical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behaviors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teams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evaluation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cultural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ethics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content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quarterly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resistance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tasks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alignment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evaluating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culture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resolve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perceived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suggest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training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capability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published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modeling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explored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consumer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innovation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computer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group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investments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journals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construct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normative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consumers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introduction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affect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firmã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articles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perceived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violating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market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practice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compliance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members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outsourcing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methods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differences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detection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uncertainty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level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intention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minute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strategy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journal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formative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deception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commerce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important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professionals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partitioned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client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discipline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structural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managerial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electronic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approach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usersã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support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resource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behavioral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related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potential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employees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presented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researchers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validity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increase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quality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framework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individuals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worlds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resources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academic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behavior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auctions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attitudes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periods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enterprise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methodology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intention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world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sales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associate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personal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ideas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investment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rationale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search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cognitive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differences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level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issues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usefulness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balancing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feedback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community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586" marR="8586" marT="858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292841"/>
              </p:ext>
            </p:extLst>
          </p:nvPr>
        </p:nvGraphicFramePr>
        <p:xfrm>
          <a:off x="779929" y="13855"/>
          <a:ext cx="44709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594777" y="1198851"/>
            <a:ext cx="1025247" cy="74814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3691"/>
              </p:ext>
            </p:extLst>
          </p:nvPr>
        </p:nvGraphicFramePr>
        <p:xfrm>
          <a:off x="6963934" y="138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269148"/>
              </p:ext>
            </p:extLst>
          </p:nvPr>
        </p:nvGraphicFramePr>
        <p:xfrm>
          <a:off x="6107400" y="2840793"/>
          <a:ext cx="5872930" cy="39181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3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7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field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business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decision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social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model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innovation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design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strategy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work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media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theoretical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digital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software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issues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creation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served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community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communication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critical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theories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strategic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task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online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empirical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human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learning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practice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firms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implementation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analysis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service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world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researchers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group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technologies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behaviors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context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support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address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term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associate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communities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future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construct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science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discipline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competitive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virtual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power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review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innovations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problem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studies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industry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explanations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complex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culture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conceptual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expertise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methods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internet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practice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framework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modeling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academic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strategies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reviewers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networks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technological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specific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tools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advantage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teams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network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data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project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argue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alignment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context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analysis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level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artifacts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experience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conducted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findings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features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researchers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infrastructure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traditional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health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framework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computer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identity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implications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approach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problems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investment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support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transfer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privacy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phenomena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principles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product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users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people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contexts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dominant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dimensions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present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sustainability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professionals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impact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developing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effectiveness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firm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conditions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practices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studies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lead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elements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published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level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making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mechanisms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develop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realism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search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8773" marR="8773" marT="877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55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29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StopWords</a:t>
            </a:r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used in Topic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'knowledge','information','system','research','paper','study','based','literature','article','tion',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'gss','cid','146','pls','font','misq','text','open','pp','vol','1px','post','number',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quaterly</a:t>
            </a:r>
            <a:r>
              <a:rPr lang="en-US" dirty="0"/>
              <a:t>','</a:t>
            </a:r>
            <a:r>
              <a:rPr lang="en-US" dirty="0" err="1"/>
              <a:t>www','http</a:t>
            </a:r>
            <a:r>
              <a:rPr lang="en-US" dirty="0"/>
              <a:t>',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'website','org','appendencies','border','systems','senior','accepting','2',</a:t>
            </a:r>
          </a:p>
          <a:p>
            <a:pPr marL="0" indent="0">
              <a:buNone/>
            </a:pPr>
            <a:r>
              <a:rPr lang="en-US" dirty="0"/>
              <a:t>'theory',</a:t>
            </a:r>
          </a:p>
          <a:p>
            <a:pPr marL="0" indent="0">
              <a:buNone/>
            </a:pPr>
            <a:r>
              <a:rPr lang="en-US" dirty="0"/>
              <a:t>          'editor','keywords','?','1','mis','oss','technology','organization','management','knowledge',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'</a:t>
            </a:r>
            <a:r>
              <a:rPr lang="en-US" dirty="0" err="1"/>
              <a:t>organization','organizations','organizational','development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0487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6910" y="1213599"/>
            <a:ext cx="109587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912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Results and Insights – MIS Quarterly Journal– Descriptive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51100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#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Articles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published per year has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increased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two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fold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over 20 years</a:t>
            </a:r>
          </a:p>
          <a:p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Avg. #Keywords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 article has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doubled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over 20 years</a:t>
            </a:r>
          </a:p>
          <a:p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82% of Articles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belong to two dominant categories :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Research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Article/Note (60%) and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Special Issue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(20%)</a:t>
            </a:r>
          </a:p>
          <a:p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Avg. length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of articles (number of pages) per year has witnessed a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three fold increase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over last 20 years</a:t>
            </a:r>
          </a:p>
          <a:p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Avg. Abstract length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 article was higher in ’05-’10 but has been consistent since then (~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1500 characters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No significant trend in Avg Title length (~100 characters) per article except for small variations by year</a:t>
            </a:r>
          </a:p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For last 5 years: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Avg #Tables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 article ranges from 7 to 8; whereas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Avg #Figures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 article is around 4 </a:t>
            </a:r>
          </a:p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For last 5 years: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Avg #References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 article per year has seen a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small increase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(Avg ~ 85 references)</a:t>
            </a:r>
          </a:p>
          <a:p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On an average there are </a:t>
            </a:r>
            <a:r>
              <a:rPr lang="en-US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two authors per article</a:t>
            </a: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2285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Semantic Relatedness and TF-IDF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692587"/>
              </p:ext>
            </p:extLst>
          </p:nvPr>
        </p:nvGraphicFramePr>
        <p:xfrm>
          <a:off x="6867526" y="1690688"/>
          <a:ext cx="49339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838" y="1690688"/>
            <a:ext cx="60864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Reduce high-dimensional term vector space to low-dimensional 'latent' topic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Two words co-occurring in a text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signal that they are 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document frequency determines strength of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co-occurrence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TF: Term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terms </a:t>
            </a:r>
            <a:r>
              <a:rPr lang="en-US" sz="24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more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 frequently in document are more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IDF: Inverted Document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terms in </a:t>
            </a:r>
            <a:r>
              <a:rPr lang="en-US" sz="24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fewer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 documents are more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TF * IDF indicates importance of term relative to the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076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Topic Modeling Process – LDA Implementation Steps (Part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141547"/>
            <a:ext cx="10515600" cy="352266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Cleaned the abstracts from as much noise as possible and lowercase all the abstract</a:t>
            </a:r>
          </a:p>
          <a:p>
            <a:pPr algn="just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Replace all special characters and do n-gram tokenizing</a:t>
            </a:r>
          </a:p>
          <a:p>
            <a:pPr algn="just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Lemmatizing - reducing words to their root form, e.g., “reviews” and “reviewing to “review” </a:t>
            </a:r>
          </a:p>
          <a:p>
            <a:pPr algn="just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Removing numbers (e.g., “2014”) and removing HTML tags and symbols, </a:t>
            </a:r>
          </a:p>
          <a:p>
            <a:pPr algn="just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Create Dictionaries, Corpus of Bag-of-Words </a:t>
            </a:r>
          </a:p>
          <a:p>
            <a:pPr algn="just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Pass through LDA Algorithm and Evaluate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35526262"/>
              </p:ext>
            </p:extLst>
          </p:nvPr>
        </p:nvGraphicFramePr>
        <p:xfrm>
          <a:off x="-852905" y="1470785"/>
          <a:ext cx="9599472" cy="228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181880476"/>
              </p:ext>
            </p:extLst>
          </p:nvPr>
        </p:nvGraphicFramePr>
        <p:xfrm>
          <a:off x="7040474" y="1470785"/>
          <a:ext cx="5787265" cy="374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2599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12954107"/>
              </p:ext>
            </p:extLst>
          </p:nvPr>
        </p:nvGraphicFramePr>
        <p:xfrm>
          <a:off x="714405" y="1265772"/>
          <a:ext cx="110284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939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Topic Modeling Generative Process </a:t>
            </a:r>
            <a:b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32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LDA Implementation Steps (Part 2)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938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For LDA the generative model consists of the following three steps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15053"/>
            <a:ext cx="79010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*</a:t>
            </a:r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β is the term distribution of topics and contains the probability of a word occurring in a given topic.</a:t>
            </a:r>
          </a:p>
          <a:p>
            <a:r>
              <a:rPr lang="en-US" sz="24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* </a:t>
            </a:r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process is purely based on frequency and co-occurrence of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458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55" y="1854994"/>
            <a:ext cx="4736349" cy="358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42" y="1624870"/>
            <a:ext cx="5167591" cy="43003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7282" y="900113"/>
            <a:ext cx="307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1996-2000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3191" y="900113"/>
            <a:ext cx="307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2001-2005</a:t>
            </a:r>
          </a:p>
        </p:txBody>
      </p:sp>
    </p:spTree>
    <p:extLst>
      <p:ext uri="{BB962C8B-B14F-4D97-AF65-F5344CB8AC3E}">
        <p14:creationId xmlns:p14="http://schemas.microsoft.com/office/powerpoint/2010/main" val="221133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16" y="1069988"/>
            <a:ext cx="5414963" cy="5394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9" y="915969"/>
            <a:ext cx="5495473" cy="5548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8140" y="400050"/>
            <a:ext cx="307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2006-2010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0575" y="400050"/>
            <a:ext cx="307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2011-2015</a:t>
            </a:r>
          </a:p>
        </p:txBody>
      </p:sp>
    </p:spTree>
    <p:extLst>
      <p:ext uri="{BB962C8B-B14F-4D97-AF65-F5344CB8AC3E}">
        <p14:creationId xmlns:p14="http://schemas.microsoft.com/office/powerpoint/2010/main" val="141930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Number of Articles Published by the Year of Publication (1977 – 2015)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77241"/>
            <a:ext cx="10746441" cy="4593069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4826514" y="6337545"/>
            <a:ext cx="2538972" cy="42114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368B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Total Papers = 1081</a:t>
            </a:r>
          </a:p>
        </p:txBody>
      </p:sp>
    </p:spTree>
    <p:extLst>
      <p:ext uri="{BB962C8B-B14F-4D97-AF65-F5344CB8AC3E}">
        <p14:creationId xmlns:p14="http://schemas.microsoft.com/office/powerpoint/2010/main" val="160424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484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Number of Articles Published by the Category of Paper (2000-2015)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649579"/>
              </p:ext>
            </p:extLst>
          </p:nvPr>
        </p:nvGraphicFramePr>
        <p:xfrm>
          <a:off x="838198" y="2002631"/>
          <a:ext cx="10484225" cy="414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4826514" y="6229969"/>
            <a:ext cx="2538972" cy="42114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9595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Total Papers = 551</a:t>
            </a:r>
          </a:p>
        </p:txBody>
      </p:sp>
    </p:spTree>
    <p:extLst>
      <p:ext uri="{BB962C8B-B14F-4D97-AF65-F5344CB8AC3E}">
        <p14:creationId xmlns:p14="http://schemas.microsoft.com/office/powerpoint/2010/main" val="47318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Trend of Average # Keywords Per Article by Year (1996 – 2015)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35" y="1875967"/>
            <a:ext cx="9608129" cy="4238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5427" y="1521411"/>
            <a:ext cx="4904637" cy="338554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Avg. #Keywords per article have doubled over 20 years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4826514" y="6229969"/>
            <a:ext cx="2538972" cy="42114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2E2E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Total Papers = 584</a:t>
            </a:r>
          </a:p>
        </p:txBody>
      </p:sp>
    </p:spTree>
    <p:extLst>
      <p:ext uri="{BB962C8B-B14F-4D97-AF65-F5344CB8AC3E}">
        <p14:creationId xmlns:p14="http://schemas.microsoft.com/office/powerpoint/2010/main" val="202579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Trend of Average Abstract length per Article by Year (1996 – 2015) </a:t>
            </a:r>
            <a:endParaRPr lang="en-US" sz="4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215997"/>
              </p:ext>
            </p:extLst>
          </p:nvPr>
        </p:nvGraphicFramePr>
        <p:xfrm>
          <a:off x="962890" y="1529323"/>
          <a:ext cx="10266219" cy="4637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4826514" y="6283757"/>
            <a:ext cx="2538972" cy="42114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2E2E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Total Papers = 584</a:t>
            </a:r>
          </a:p>
        </p:txBody>
      </p:sp>
    </p:spTree>
    <p:extLst>
      <p:ext uri="{BB962C8B-B14F-4D97-AF65-F5344CB8AC3E}">
        <p14:creationId xmlns:p14="http://schemas.microsoft.com/office/powerpoint/2010/main" val="4941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Trend of Average Title length per Article by Year (2000 – 2015)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69209"/>
              </p:ext>
            </p:extLst>
          </p:nvPr>
        </p:nvGraphicFramePr>
        <p:xfrm>
          <a:off x="1042554" y="1811553"/>
          <a:ext cx="1010689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 Diagonal Corner Rectangle 5"/>
          <p:cNvSpPr/>
          <p:nvPr/>
        </p:nvSpPr>
        <p:spPr>
          <a:xfrm>
            <a:off x="4826514" y="6216522"/>
            <a:ext cx="2538972" cy="42114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9595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Total Papers = 551</a:t>
            </a:r>
          </a:p>
        </p:txBody>
      </p:sp>
    </p:spTree>
    <p:extLst>
      <p:ext uri="{BB962C8B-B14F-4D97-AF65-F5344CB8AC3E}">
        <p14:creationId xmlns:p14="http://schemas.microsoft.com/office/powerpoint/2010/main" val="8393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Results and Insights – MIS Quarterly Journal– Content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6445"/>
            <a:ext cx="11353801" cy="52970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Based on Topic Modeling on only Abstracts for last 20 years, these 8 topics are widely discussed by authors:</a:t>
            </a: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27839984"/>
              </p:ext>
            </p:extLst>
          </p:nvPr>
        </p:nvGraphicFramePr>
        <p:xfrm>
          <a:off x="361964" y="2057400"/>
          <a:ext cx="4600076" cy="434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75682"/>
              </p:ext>
            </p:extLst>
          </p:nvPr>
        </p:nvGraphicFramePr>
        <p:xfrm>
          <a:off x="5438275" y="2057400"/>
          <a:ext cx="6130341" cy="254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2857" y="4831667"/>
            <a:ext cx="3483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Increasing Trend of Topics </a:t>
            </a:r>
            <a:r>
              <a:rPr lang="en-US" sz="14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product/service attributes,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user-centric focused approach,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firms investment &amp; capability alignment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64788" y="4831667"/>
            <a:ext cx="3503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Decreasing Trend of Topics </a:t>
            </a:r>
            <a:r>
              <a:rPr lang="en-US" sz="14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Ethics and legal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Project outsourcing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7003" y="5860313"/>
            <a:ext cx="361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Consistent Trend of Topic: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Organizational processes dev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Scientific studies and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Decision support systems</a:t>
            </a:r>
          </a:p>
        </p:txBody>
      </p:sp>
    </p:spTree>
    <p:extLst>
      <p:ext uri="{BB962C8B-B14F-4D97-AF65-F5344CB8AC3E}">
        <p14:creationId xmlns:p14="http://schemas.microsoft.com/office/powerpoint/2010/main" val="353532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Article Size – # Pages Per Article v/s Avg File Size (KBs)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4826514" y="6283757"/>
            <a:ext cx="2538972" cy="42114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9595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Total Papers = 1,081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392003"/>
              </p:ext>
            </p:extLst>
          </p:nvPr>
        </p:nvGraphicFramePr>
        <p:xfrm>
          <a:off x="838200" y="1569664"/>
          <a:ext cx="10429872" cy="46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928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654362"/>
              </p:ext>
            </p:extLst>
          </p:nvPr>
        </p:nvGraphicFramePr>
        <p:xfrm>
          <a:off x="309283" y="2282824"/>
          <a:ext cx="116451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1055077" y="844060"/>
            <a:ext cx="9917721" cy="2893926"/>
          </a:xfrm>
          <a:prstGeom prst="straightConnector1">
            <a:avLst/>
          </a:prstGeom>
          <a:ln w="254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609133099"/>
              </p:ext>
            </p:extLst>
          </p:nvPr>
        </p:nvGraphicFramePr>
        <p:xfrm>
          <a:off x="767604" y="135918"/>
          <a:ext cx="12471023" cy="338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Visualizing Work Progress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48236" y="2282824"/>
            <a:ext cx="11284322" cy="2901307"/>
            <a:chOff x="649938" y="3573744"/>
            <a:chExt cx="11284322" cy="2901307"/>
          </a:xfrm>
        </p:grpSpPr>
        <p:sp>
          <p:nvSpPr>
            <p:cNvPr id="5" name="TextBox 4"/>
            <p:cNvSpPr txBox="1"/>
            <p:nvPr/>
          </p:nvSpPr>
          <p:spPr>
            <a:xfrm>
              <a:off x="649938" y="6182663"/>
              <a:ext cx="8202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Jan 12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th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6726" y="5890275"/>
              <a:ext cx="7171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Jan 19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th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0066" y="5603219"/>
              <a:ext cx="6678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Feb 2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th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4100" y="5321294"/>
              <a:ext cx="7418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Feb 16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th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72095" y="5028906"/>
              <a:ext cx="7328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Mar 1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st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44229" y="4717208"/>
              <a:ext cx="7216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Mar 8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th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46893" y="4424820"/>
              <a:ext cx="7821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Mar 22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th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44800" y="4132432"/>
              <a:ext cx="7037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Apr 5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th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44958" y="3857986"/>
              <a:ext cx="7933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Apr 19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th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230532" y="3573744"/>
              <a:ext cx="70372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May 4</a:t>
              </a:r>
              <a:r>
                <a:rPr lang="en-US" sz="1300" b="1" baseline="30000" dirty="0">
                  <a:solidFill>
                    <a:srgbClr val="FF0000"/>
                  </a:solidFill>
                </a:rPr>
                <a:t>th</a:t>
              </a:r>
              <a:r>
                <a:rPr lang="en-US" sz="1300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89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1721" y="1630457"/>
            <a:ext cx="109587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Keywords Trend Analysis – 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Comparison of Word Clouds across different Time horizons </a:t>
            </a:r>
          </a:p>
        </p:txBody>
      </p:sp>
    </p:spTree>
    <p:extLst>
      <p:ext uri="{BB962C8B-B14F-4D97-AF65-F5344CB8AC3E}">
        <p14:creationId xmlns:p14="http://schemas.microsoft.com/office/powerpoint/2010/main" val="351723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974498"/>
              </p:ext>
            </p:extLst>
          </p:nvPr>
        </p:nvGraphicFramePr>
        <p:xfrm>
          <a:off x="81827" y="1311217"/>
          <a:ext cx="4356960" cy="188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53704110"/>
              </p:ext>
            </p:extLst>
          </p:nvPr>
        </p:nvGraphicFramePr>
        <p:xfrm>
          <a:off x="4647690" y="753020"/>
          <a:ext cx="2827698" cy="2202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463354"/>
              </p:ext>
            </p:extLst>
          </p:nvPr>
        </p:nvGraphicFramePr>
        <p:xfrm>
          <a:off x="7687102" y="1042742"/>
          <a:ext cx="4423071" cy="1883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80625"/>
              </p:ext>
            </p:extLst>
          </p:nvPr>
        </p:nvGraphicFramePr>
        <p:xfrm>
          <a:off x="9062046" y="3366589"/>
          <a:ext cx="1673181" cy="310280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73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3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Shrinking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cognitive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support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electronic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risk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empirical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longitudinal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manufacturing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auctions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9110"/>
              </p:ext>
            </p:extLst>
          </p:nvPr>
        </p:nvGraphicFramePr>
        <p:xfrm>
          <a:off x="1269982" y="3181811"/>
          <a:ext cx="1828330" cy="343868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2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Growing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security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privacy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Online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social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software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design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web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statistics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mobile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user-behavior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trust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quality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96104"/>
              </p:ext>
            </p:extLst>
          </p:nvPr>
        </p:nvGraphicFramePr>
        <p:xfrm>
          <a:off x="5090385" y="3198652"/>
          <a:ext cx="1815844" cy="3421839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81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Persistent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business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knowledge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development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outsourcing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innovation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performance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model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science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network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process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analysis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value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Top Keywords by trend behavior</a:t>
            </a:r>
          </a:p>
        </p:txBody>
      </p:sp>
    </p:spTree>
    <p:extLst>
      <p:ext uri="{BB962C8B-B14F-4D97-AF65-F5344CB8AC3E}">
        <p14:creationId xmlns:p14="http://schemas.microsoft.com/office/powerpoint/2010/main" val="267505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Documents and words can be directly observed, topics are latent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0283" y="1054879"/>
            <a:ext cx="109587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Textual Analysis – Topic Modeling on Abstracts of Papers</a:t>
            </a:r>
          </a:p>
        </p:txBody>
      </p:sp>
    </p:spTree>
    <p:extLst>
      <p:ext uri="{BB962C8B-B14F-4D97-AF65-F5344CB8AC3E}">
        <p14:creationId xmlns:p14="http://schemas.microsoft.com/office/powerpoint/2010/main" val="80541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Assumptions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33445"/>
              </p:ext>
            </p:extLst>
          </p:nvPr>
        </p:nvGraphicFramePr>
        <p:xfrm>
          <a:off x="381000" y="165417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68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Topic Modeling – Understanding LDA and latent parameters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238250"/>
            <a:ext cx="83439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Jigar_GRA Work_Final PPt</Template>
  <TotalTime>0</TotalTime>
  <Words>2173</Words>
  <Application>Microsoft Office PowerPoint</Application>
  <PresentationFormat>Widescreen</PresentationFormat>
  <Paragraphs>841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Arabic Typesetting</vt:lpstr>
      <vt:lpstr>Arial</vt:lpstr>
      <vt:lpstr>Calibri</vt:lpstr>
      <vt:lpstr>Calibri Light</vt:lpstr>
      <vt:lpstr>Lucida Sans</vt:lpstr>
      <vt:lpstr>Office Theme</vt:lpstr>
      <vt:lpstr>Worksheet</vt:lpstr>
      <vt:lpstr>Analysis of Metadata and Topic Modeling for Academic Articles - MIS Quarterly Journal</vt:lpstr>
      <vt:lpstr>Results and Insights – MIS Quarterly Journal– Descriptive Stats</vt:lpstr>
      <vt:lpstr>Results and Insights – MIS Quarterly Journal– Content Analysis</vt:lpstr>
      <vt:lpstr>Visualizing Work Progress</vt:lpstr>
      <vt:lpstr>PowerPoint Presentation</vt:lpstr>
      <vt:lpstr>Top Keywords by trend behavior</vt:lpstr>
      <vt:lpstr>PowerPoint Presentation</vt:lpstr>
      <vt:lpstr>Assumptions</vt:lpstr>
      <vt:lpstr>Topic Modeling – Understanding LDA and latent parameters </vt:lpstr>
      <vt:lpstr>Understanding Alpha and Beta parameters</vt:lpstr>
      <vt:lpstr>Multiple Iterations – Tuning α, β, K and N – 60 Topic Models</vt:lpstr>
      <vt:lpstr>Topic Model Result 1 (Topics= 8, Iterations = 1800, alpha = 0.61, beta = 0.4)</vt:lpstr>
      <vt:lpstr>Topic Trend over years and Top words for each Topic</vt:lpstr>
      <vt:lpstr>Pearson Correlation (Linear) amongst the topics</vt:lpstr>
      <vt:lpstr>Topic Model Result 2 (Topics = 8, Iterations =1500, alpha = 0.02, beta = 0.02)</vt:lpstr>
      <vt:lpstr>Hierarchical Topic Distribution of Major Topic </vt:lpstr>
      <vt:lpstr>PowerPoint Presentation</vt:lpstr>
      <vt:lpstr>StopWords used in Topic Modeling</vt:lpstr>
      <vt:lpstr>PowerPoint Presentation</vt:lpstr>
      <vt:lpstr>Semantic Relatedness and TF-IDF</vt:lpstr>
      <vt:lpstr>Topic Modeling Process – LDA Implementation Steps (Part 1)</vt:lpstr>
      <vt:lpstr>Topic Modeling Generative Process  LDA Implementation Steps (Part 2)</vt:lpstr>
      <vt:lpstr>PowerPoint Presentation</vt:lpstr>
      <vt:lpstr>PowerPoint Presentation</vt:lpstr>
      <vt:lpstr>Number of Articles Published by the Year of Publication (1977 – 2015)</vt:lpstr>
      <vt:lpstr>PowerPoint Presentation</vt:lpstr>
      <vt:lpstr>Trend of Average # Keywords Per Article by Year (1996 – 2015) </vt:lpstr>
      <vt:lpstr>Trend of Average Abstract length per Article by Year (1996 – 2015) </vt:lpstr>
      <vt:lpstr>Trend of Average Title length per Article by Year (2000 – 2015) </vt:lpstr>
      <vt:lpstr>Article Size – # Pages Per Article v/s Avg File Size (KBs)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Metadata and Topic Modeling for Academic Articles - MIS Quarterly Journal</dc:title>
  <dc:creator>Jigar Mehta</dc:creator>
  <cp:lastModifiedBy>Jigar Mehta</cp:lastModifiedBy>
  <cp:revision>1</cp:revision>
  <dcterms:created xsi:type="dcterms:W3CDTF">2016-07-16T01:56:54Z</dcterms:created>
  <dcterms:modified xsi:type="dcterms:W3CDTF">2016-07-16T01:57:03Z</dcterms:modified>
</cp:coreProperties>
</file>