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94699"/>
  </p:normalViewPr>
  <p:slideViewPr>
    <p:cSldViewPr snapToGrid="0" snapToObjects="1" showGuides="1">
      <p:cViewPr varScale="1">
        <p:scale>
          <a:sx n="110" d="100"/>
          <a:sy n="110" d="100"/>
        </p:scale>
        <p:origin x="2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4872-EDDC-CA41-8EB0-D49B72FD3CE4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5B80-2C4D-0240-A842-5BB14B6BA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23750" y="283334"/>
            <a:ext cx="1429554" cy="64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Online News </a:t>
            </a:r>
          </a:p>
          <a:p>
            <a:pPr algn="ctr"/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216831" y="286490"/>
            <a:ext cx="1508974" cy="64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Cleaning</a:t>
            </a:r>
          </a:p>
          <a:p>
            <a:pPr algn="ctr"/>
            <a:r>
              <a:rPr lang="en-US" dirty="0" smtClean="0"/>
              <a:t>and Shaping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295804" y="272528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30586" y="280948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Topic Model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35694" y="28094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 and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556818" y="284104"/>
            <a:ext cx="120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1931831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010804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089777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168750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0247724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196845" y="1064871"/>
            <a:ext cx="181395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Pre-Processing </a:t>
            </a:r>
            <a:r>
              <a:rPr lang="en-US" sz="1100" dirty="0" smtClean="0"/>
              <a:t>includes the following steps: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Remove common words (</a:t>
            </a:r>
            <a:r>
              <a:rPr lang="en-US" sz="1100" dirty="0" err="1" smtClean="0"/>
              <a:t>Stopwords</a:t>
            </a:r>
            <a:r>
              <a:rPr lang="en-US" sz="1100" dirty="0" smtClean="0"/>
              <a:t>), punctuation, numbers and non-alphanumerical terms.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Stemming words to root words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0" y="1064871"/>
            <a:ext cx="1931831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1031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14136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0103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7100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5789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73" y="2906867"/>
            <a:ext cx="1069159" cy="1069159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060164" y="1064871"/>
            <a:ext cx="2029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document term matrix is simply a mapping of how often each word appears in a particular article.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6000" y="1064871"/>
            <a:ext cx="2072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algorithm analyzes the occurrences and attempts to identify the latent topics. </a:t>
            </a:r>
          </a:p>
        </p:txBody>
      </p:sp>
      <p:pic>
        <p:nvPicPr>
          <p:cNvPr id="27" name="Bild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8" y="2809876"/>
            <a:ext cx="1263139" cy="126313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449592"/>
            <a:ext cx="523542" cy="199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487839"/>
            <a:ext cx="523543" cy="95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>
            <a:off x="1931830" y="3441447"/>
            <a:ext cx="523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441447"/>
            <a:ext cx="523543" cy="86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441447"/>
            <a:ext cx="523543" cy="156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441447"/>
            <a:ext cx="523543" cy="252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4085053" y="2484245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/>
          <p:nvPr/>
        </p:nvCxnSpPr>
        <p:spPr>
          <a:xfrm>
            <a:off x="3385219" y="3429000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6089776" y="4610499"/>
            <a:ext cx="20789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Generative Model: </a:t>
            </a:r>
            <a:r>
              <a:rPr lang="en-US" sz="1100" dirty="0" smtClean="0"/>
              <a:t>Latent </a:t>
            </a:r>
            <a:r>
              <a:rPr lang="en-US" sz="1100" dirty="0" err="1" smtClean="0"/>
              <a:t>Dirichlet</a:t>
            </a:r>
            <a:r>
              <a:rPr lang="en-US" sz="1100" dirty="0" smtClean="0"/>
              <a:t> allocation, where the prior distributions with globally shared mean parameters are replaced with means parameterized by a linear function of observed covariates.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Covariates</a:t>
            </a:r>
            <a:r>
              <a:rPr lang="en-US" sz="1100" dirty="0" smtClean="0"/>
              <a:t>: News Agency, Month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Algorithm</a:t>
            </a:r>
            <a:r>
              <a:rPr lang="en-US" sz="1100" dirty="0" smtClean="0"/>
              <a:t>: Gibbs Sampling</a:t>
            </a:r>
            <a:endParaRPr lang="en-US" sz="1100" dirty="0" smtClean="0"/>
          </a:p>
        </p:txBody>
      </p:sp>
      <p:cxnSp>
        <p:nvCxnSpPr>
          <p:cNvPr id="61" name="Gerade Verbindung 60"/>
          <p:cNvCxnSpPr/>
          <p:nvPr/>
        </p:nvCxnSpPr>
        <p:spPr>
          <a:xfrm>
            <a:off x="6096000" y="3429000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3"/>
            <a:endCxn id="73" idx="1"/>
          </p:cNvCxnSpPr>
          <p:nvPr/>
        </p:nvCxnSpPr>
        <p:spPr>
          <a:xfrm flipV="1">
            <a:off x="7859657" y="2943568"/>
            <a:ext cx="367687" cy="49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27" idx="3"/>
            <a:endCxn id="74" idx="1"/>
          </p:cNvCxnSpPr>
          <p:nvPr/>
        </p:nvCxnSpPr>
        <p:spPr>
          <a:xfrm>
            <a:off x="7859657" y="3441446"/>
            <a:ext cx="340808" cy="102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89547" y="368075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91844" y="1808115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227344" y="2331335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65" y="4030930"/>
            <a:ext cx="2600958" cy="868970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8174972" y="1059236"/>
            <a:ext cx="207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output of the model is a set of probabilities mapping words to topics, and documents (news articles) to topics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10247719" y="1064923"/>
                <a:ext cx="1944281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100" dirty="0" smtClean="0"/>
                  <a:t>We use the Topic-document distribution to estimate the conditional outcome distribution of Facebook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 smtClean="0"/>
                  <a:t> of document </a:t>
                </a:r>
                <a:r>
                  <a:rPr lang="en-US" sz="1100" dirty="0" err="1" smtClean="0"/>
                  <a:t>i</a:t>
                </a:r>
                <a:r>
                  <a:rPr lang="en-US" sz="1100" dirty="0" smtClean="0"/>
                  <a:t> on the topical prevalence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de-DE" sz="11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 smtClean="0"/>
                  <a:t> of that document. </a:t>
                </a:r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719" y="1064923"/>
                <a:ext cx="1944281" cy="1277273"/>
              </a:xfrm>
              <a:prstGeom prst="rect">
                <a:avLst/>
              </a:prstGeom>
              <a:blipFill rotWithShape="0">
                <a:blip r:embed="rId7"/>
                <a:stretch>
                  <a:fillRect t="-478" r="-1254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/>
              <p:cNvSpPr txBox="1"/>
              <p:nvPr/>
            </p:nvSpPr>
            <p:spPr>
              <a:xfrm>
                <a:off x="10801423" y="2758902"/>
                <a:ext cx="10814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23" y="2758902"/>
                <a:ext cx="10814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780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  <a:endCxn id="84" idx="1"/>
          </p:cNvCxnSpPr>
          <p:nvPr/>
        </p:nvCxnSpPr>
        <p:spPr>
          <a:xfrm>
            <a:off x="10202531" y="2943568"/>
            <a:ext cx="598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Löw</dc:creator>
  <cp:lastModifiedBy>Franziska Löw</cp:lastModifiedBy>
  <cp:revision>8</cp:revision>
  <dcterms:created xsi:type="dcterms:W3CDTF">2017-10-30T13:34:54Z</dcterms:created>
  <dcterms:modified xsi:type="dcterms:W3CDTF">2017-10-30T14:48:49Z</dcterms:modified>
</cp:coreProperties>
</file>