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9753600" cx="13004800"/>
  <p:notesSz cx="6858000" cy="9144000"/>
  <p:embeddedFontLst>
    <p:embeddedFont>
      <p:font typeface="Roboto Slab"/>
      <p:bold r:id="rId18"/>
    </p:embeddedFont>
    <p:embeddedFont>
      <p:font typeface="Helvetica Neue"/>
      <p:regular r:id="rId19"/>
      <p:bold r:id="rId20"/>
      <p:italic r:id="rId21"/>
      <p:boldItalic r:id="rId22"/>
    </p:embeddedFont>
    <p:embeddedFont>
      <p:font typeface="Helvetica Neue Light"/>
      <p:regular r:id="rId23"/>
      <p:bold r:id="rId24"/>
      <p:italic r:id="rId25"/>
      <p:boldItalic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HelveticaNeue-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6mAF5dWZXcI"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franziskareuschenbach/Entwicklungsprojekt_Grin_Reuschenbach/blob/main/1.%20Audit/Winken%20Test.mp4"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0a27aa902_2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g100a27aa902_2_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1700">
                <a:latin typeface="PT Sans"/>
                <a:ea typeface="PT Sans"/>
                <a:cs typeface="PT Sans"/>
                <a:sym typeface="PT Sans"/>
              </a:rPr>
              <a:t>Da wir uns nicht zu lange mit der modellierung einzelner Menschen auseinandersetzen wollten, weil dies sehr viel Zeit in Anspruch nehmen würde, wenn wir es in dem Detailgrad, den wir gerne hätten, in Blender oder Maya selbst modellieren.</a:t>
            </a:r>
            <a:br>
              <a:rPr lang="en-US" sz="1700">
                <a:latin typeface="PT Sans"/>
                <a:ea typeface="PT Sans"/>
                <a:cs typeface="PT Sans"/>
                <a:sym typeface="PT Sans"/>
              </a:rPr>
            </a:br>
            <a:r>
              <a:rPr lang="en-US" sz="1700">
                <a:latin typeface="PT Sans"/>
                <a:ea typeface="PT Sans"/>
                <a:cs typeface="PT Sans"/>
                <a:sym typeface="PT Sans"/>
              </a:rPr>
              <a:t>Also recherchierten wir, welche besseren Wege es gibt, um an unser Ziel zu gelangen. </a:t>
            </a:r>
            <a:br>
              <a:rPr lang="en-US" sz="1700">
                <a:latin typeface="PT Sans"/>
                <a:ea typeface="PT Sans"/>
                <a:cs typeface="PT Sans"/>
                <a:sym typeface="PT Sans"/>
              </a:rPr>
            </a:br>
            <a:r>
              <a:rPr lang="en-US" sz="1700">
                <a:latin typeface="PT Sans"/>
                <a:ea typeface="PT Sans"/>
                <a:cs typeface="PT Sans"/>
                <a:sym typeface="PT Sans"/>
              </a:rPr>
              <a:t>Wir stießen dann auf den “MetaHuman Creator” von der Unreal Engine(</a:t>
            </a:r>
            <a:r>
              <a:rPr lang="en-US" sz="1700" u="sng">
                <a:solidFill>
                  <a:schemeClr val="hlink"/>
                </a:solidFill>
                <a:latin typeface="PT Sans"/>
                <a:ea typeface="PT Sans"/>
                <a:cs typeface="PT Sans"/>
                <a:sym typeface="PT Sans"/>
                <a:hlinkClick r:id="rId2"/>
              </a:rPr>
              <a:t>https://www.youtube.com/watch?v=6mAF5dWZXcI</a:t>
            </a:r>
            <a:r>
              <a:rPr lang="en-US" sz="1700">
                <a:latin typeface="PT Sans"/>
                <a:ea typeface="PT Sans"/>
                <a:cs typeface="PT Sans"/>
                <a:sym typeface="PT Sans"/>
              </a:rPr>
              <a:t>). Dieser Creator lässt einen fotorealistische digitale Menschen erstellen - also MetaHumans - die dann in der Unreal Engine 4 animiert werden können. Zwar ist es möglich diese MetaHumans auch in Maya oder Blender zu integrieren und damit zu arbeiten, aber wir wollten auf der Plattform arbeiten, für die die MetaHumans gebaut wurden. Laut eigenen Aussagen ist die Unreal Engine “</a:t>
            </a:r>
            <a:r>
              <a:rPr i="1" lang="en-US" sz="1700">
                <a:latin typeface="PT Sans"/>
                <a:ea typeface="PT Sans"/>
                <a:cs typeface="PT Sans"/>
                <a:sym typeface="PT Sans"/>
              </a:rPr>
              <a:t>Das weltweit fortschrittlichste Echtzeit-3D-Erstellungstool für fotorealistische Bilder und immersive Erlebnisse</a:t>
            </a:r>
            <a:r>
              <a:rPr lang="en-US" sz="1700">
                <a:latin typeface="PT Sans"/>
                <a:ea typeface="PT Sans"/>
                <a:cs typeface="PT Sans"/>
                <a:sym typeface="PT Sans"/>
              </a:rPr>
              <a:t>”.</a:t>
            </a:r>
            <a:br>
              <a:rPr lang="en-US" sz="1700">
                <a:latin typeface="PT Sans"/>
                <a:ea typeface="PT Sans"/>
                <a:cs typeface="PT Sans"/>
                <a:sym typeface="PT Sans"/>
              </a:rPr>
            </a:br>
            <a:r>
              <a:rPr lang="en-US" sz="1700">
                <a:latin typeface="PT Sans"/>
                <a:ea typeface="PT Sans"/>
                <a:cs typeface="PT Sans"/>
                <a:sym typeface="PT Sans"/>
              </a:rPr>
              <a:t>Mit dem MetaHuman Creator können wir Detailreich arbeiten, ohne dass die Modellierungszeit ins </a:t>
            </a:r>
            <a:r>
              <a:rPr lang="en-US" sz="1700">
                <a:latin typeface="PT Sans"/>
                <a:ea typeface="PT Sans"/>
                <a:cs typeface="PT Sans"/>
                <a:sym typeface="PT Sans"/>
              </a:rPr>
              <a:t>unermessliche</a:t>
            </a:r>
            <a:r>
              <a:rPr lang="en-US" sz="1700">
                <a:latin typeface="PT Sans"/>
                <a:ea typeface="PT Sans"/>
                <a:cs typeface="PT Sans"/>
                <a:sym typeface="PT Sans"/>
              </a:rPr>
              <a:t> steigt und so Videos animieren, die der Schlaganfall-Ring Box zur Hilfe kommen.</a:t>
            </a:r>
            <a:endParaRPr sz="1700">
              <a:latin typeface="PT Sans"/>
              <a:ea typeface="PT Sans"/>
              <a:cs typeface="PT Sans"/>
              <a:sym typeface="PT Sans"/>
            </a:endParaRPr>
          </a:p>
          <a:p>
            <a:pPr indent="0" lvl="0" marL="0" rtl="0" algn="l">
              <a:lnSpc>
                <a:spcPct val="117999"/>
              </a:lnSpc>
              <a:spcBef>
                <a:spcPts val="0"/>
              </a:spcBef>
              <a:spcAft>
                <a:spcPts val="0"/>
              </a:spcAft>
              <a:buNone/>
            </a:pPr>
            <a:r>
              <a:t/>
            </a:r>
            <a:endParaRPr sz="1700">
              <a:latin typeface="PT Sans"/>
              <a:ea typeface="PT Sans"/>
              <a:cs typeface="PT Sans"/>
              <a:sym typeface="PT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0a27aa902_2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g100a27aa902_2_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1700">
                <a:latin typeface="PT Sans"/>
                <a:ea typeface="PT Sans"/>
                <a:cs typeface="PT Sans"/>
                <a:sym typeface="PT Sans"/>
              </a:rPr>
              <a:t>In unserem Testdurchlauf wollten wir prüfen, wie gut sich Metahumans für unser Vorhaben eignen, deswegen haben wir eine leichte motorische Geste animiert. Das volle Video finden Sie in dem Audit 1 Ordner auf GitHub (</a:t>
            </a:r>
            <a:r>
              <a:rPr lang="en-US" sz="1700" u="sng">
                <a:solidFill>
                  <a:schemeClr val="hlink"/>
                </a:solidFill>
                <a:latin typeface="PT Sans"/>
                <a:ea typeface="PT Sans"/>
                <a:cs typeface="PT Sans"/>
                <a:sym typeface="PT Sans"/>
                <a:hlinkClick r:id="rId2"/>
              </a:rPr>
              <a:t>https://github.com/franziskareuschenbach/Entwicklungsprojekt_Grin_Reuschenbach/blob/main/1.%20Audit/Winken%20Test.mp4</a:t>
            </a:r>
            <a:r>
              <a:rPr lang="en-US" sz="1700">
                <a:latin typeface="PT Sans"/>
                <a:ea typeface="PT Sans"/>
                <a:cs typeface="PT Sans"/>
                <a:sym typeface="PT Sans"/>
              </a:rPr>
              <a:t>)</a:t>
            </a:r>
            <a:br>
              <a:rPr lang="en-US" sz="1700">
                <a:latin typeface="PT Sans"/>
                <a:ea typeface="PT Sans"/>
                <a:cs typeface="PT Sans"/>
                <a:sym typeface="PT Sans"/>
              </a:rPr>
            </a:br>
            <a:r>
              <a:rPr lang="en-US" sz="1700">
                <a:latin typeface="PT Sans"/>
                <a:ea typeface="PT Sans"/>
                <a:cs typeface="PT Sans"/>
                <a:sym typeface="PT Sans"/>
              </a:rPr>
              <a:t>Dies lief erstaunlich gut und hat uns in der Entscheidung bestärkt, MetaHumans und Unreal Engine zu benutzen.</a:t>
            </a:r>
            <a:endParaRPr sz="1700">
              <a:latin typeface="PT Sans"/>
              <a:ea typeface="PT Sans"/>
              <a:cs typeface="PT Sans"/>
              <a:sym typeface="PT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0a27aa902_2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g100a27aa902_2_1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Unsere Alleinstellungsmerkmale sind, dass  es zum Beispiel die Box nur schriftlich gibt dies erschwert das Bearbeiten von Patienten, die Probleme haben zu lesen, was unserer Lösung zuspricht.</a:t>
            </a:r>
            <a:endParaRPr sz="1700">
              <a:solidFill>
                <a:schemeClr val="dk1"/>
              </a:solidFill>
              <a:latin typeface="PT Sans"/>
              <a:ea typeface="PT Sans"/>
              <a:cs typeface="PT Sans"/>
              <a:sym typeface="PT Sans"/>
            </a:endParaRPr>
          </a:p>
          <a:p>
            <a:pPr indent="0" lvl="0" marL="0" rtl="0" algn="l">
              <a:lnSpc>
                <a:spcPct val="115000"/>
              </a:lnSpc>
              <a:spcBef>
                <a:spcPts val="0"/>
              </a:spcBef>
              <a:spcAft>
                <a:spcPts val="0"/>
              </a:spcAft>
              <a:buSzPts val="1100"/>
              <a:buNone/>
            </a:pPr>
            <a:r>
              <a:rPr lang="en-US" sz="1700">
                <a:solidFill>
                  <a:schemeClr val="dk1"/>
                </a:solidFill>
                <a:latin typeface="PT Sans"/>
                <a:ea typeface="PT Sans"/>
                <a:cs typeface="PT Sans"/>
                <a:sym typeface="PT Sans"/>
              </a:rPr>
              <a:t>In einer ähnlichen Anwendung, der App von “ZIRKUS EMPATHICO”, gibt es auch Videos, die versuchen sozioemotionale Kompetenzen an Kinder zu vermitteln. Dabei handelt es sich um Filmaufnahmen oder 2D- Animationsvideos. Unsere Videos werden im Vergleich dazu 3D animiert und die Hauptzielgruppe werden nicht nur Kinder, sondern alle Schlaganfall-Betroffenen sein.</a:t>
            </a:r>
            <a:endParaRPr sz="1700">
              <a:solidFill>
                <a:schemeClr val="dk1"/>
              </a:solidFill>
              <a:latin typeface="PT Sans"/>
              <a:ea typeface="PT Sans"/>
              <a:cs typeface="PT Sans"/>
              <a:sym typeface="PT Sans"/>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Zudem richten sich unsere Videos nicht nur nach Gefühlen, sondern auch Alltagssituationen, die sich nach einem Schlaganfall erschweren.</a:t>
            </a:r>
            <a:endParaRPr sz="1700">
              <a:solidFill>
                <a:schemeClr val="dk1"/>
              </a:solidFill>
              <a:latin typeface="PT Sans"/>
              <a:ea typeface="PT Sans"/>
              <a:cs typeface="PT Sans"/>
              <a:sym typeface="PT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0a27aa902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g100a27aa902_0_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sz="1700">
              <a:latin typeface="PT Sans"/>
              <a:ea typeface="PT Sans"/>
              <a:cs typeface="PT Sans"/>
              <a:sym typeface="PT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0a27aa902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g100a27aa902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sz="1700">
              <a:latin typeface="PT Sans"/>
              <a:ea typeface="PT Sans"/>
              <a:cs typeface="PT Sans"/>
              <a:sym typeface="PT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b="0" i="0" lang="en-US" sz="1700" u="none" strike="noStrike">
                <a:solidFill>
                  <a:srgbClr val="434343"/>
                </a:solidFill>
                <a:latin typeface="PT Sans"/>
                <a:ea typeface="PT Sans"/>
                <a:cs typeface="PT Sans"/>
                <a:sym typeface="PT Sans"/>
              </a:rPr>
              <a:t>Nutzungsproblem:</a:t>
            </a:r>
            <a:endParaRPr b="1" sz="1700">
              <a:latin typeface="PT Sans"/>
              <a:ea typeface="PT Sans"/>
              <a:cs typeface="PT Sans"/>
              <a:sym typeface="PT Sans"/>
            </a:endParaRPr>
          </a:p>
          <a:p>
            <a:pPr indent="0" lvl="0" marL="0" rtl="0" algn="l">
              <a:lnSpc>
                <a:spcPct val="117999"/>
              </a:lnSpc>
              <a:spcBef>
                <a:spcPts val="400"/>
              </a:spcBef>
              <a:spcAft>
                <a:spcPts val="0"/>
              </a:spcAft>
              <a:buNone/>
            </a:pPr>
            <a:r>
              <a:rPr b="0" i="0" lang="en-US" sz="1700" u="none" strike="noStrike">
                <a:solidFill>
                  <a:srgbClr val="000000"/>
                </a:solidFill>
                <a:latin typeface="PT Sans"/>
                <a:ea typeface="PT Sans"/>
                <a:cs typeface="PT Sans"/>
                <a:sym typeface="PT Sans"/>
              </a:rPr>
              <a:t>Zunächst wurde der Problemraum auf die Thematik ,,Emotion erkennen und verstehen‘‘ eingeschränkt. Für viele Personen sind das Verstehen und Erkennen von Gefühlen der Mitmenschen schwierig bis unmöglich. Einige Personen haben Probleme Emotionen richtig einzuschätzen und dadurch bei einem Dialog oder eine falsch eingeschätzte Reaktion Missverständnisse auftreten können. </a:t>
            </a:r>
            <a:endParaRPr b="0" sz="1700">
              <a:latin typeface="PT Sans"/>
              <a:ea typeface="PT Sans"/>
              <a:cs typeface="PT Sans"/>
              <a:sym typeface="PT Sans"/>
            </a:endParaRPr>
          </a:p>
          <a:p>
            <a:pPr indent="0" lvl="0" marL="0" rtl="0" algn="l">
              <a:lnSpc>
                <a:spcPct val="117999"/>
              </a:lnSpc>
              <a:spcBef>
                <a:spcPts val="0"/>
              </a:spcBef>
              <a:spcAft>
                <a:spcPts val="0"/>
              </a:spcAft>
              <a:buNone/>
            </a:pPr>
            <a:r>
              <a:rPr b="0" i="0" lang="en-US" sz="1700" u="none" strike="noStrike">
                <a:solidFill>
                  <a:srgbClr val="000000"/>
                </a:solidFill>
                <a:latin typeface="PT Sans"/>
                <a:ea typeface="PT Sans"/>
                <a:cs typeface="PT Sans"/>
                <a:sym typeface="PT Sans"/>
              </a:rPr>
              <a:t>Das Asperger-Syndrom (gehört zu dem Autismus-Spektrum) ist durch eine Kontakt- und Kommunikationsstörung geprägt. Emotionen, Mimik und Gestik sind kaum zu verstehen, vor allem im Alltag kann es zu einer Herausforderung werden, die Mitmenschen zu verstehen. Es gibt in diesem Bereich schon eine Unterstützung in Form einer Lernplattform „ZIRKUS EMPATHICO“, die Kindern helfen soll, das Mitempfinden, Empathie und Emotionen zu verstehen und auch richtig einzuordnen. </a:t>
            </a:r>
            <a:endParaRPr b="0" sz="1700">
              <a:latin typeface="PT Sans"/>
              <a:ea typeface="PT Sans"/>
              <a:cs typeface="PT Sans"/>
              <a:sym typeface="PT Sans"/>
            </a:endParaRPr>
          </a:p>
          <a:p>
            <a:pPr indent="0" lvl="0" marL="0" rtl="0" algn="l">
              <a:lnSpc>
                <a:spcPct val="117999"/>
              </a:lnSpc>
              <a:spcBef>
                <a:spcPts val="0"/>
              </a:spcBef>
              <a:spcAft>
                <a:spcPts val="0"/>
              </a:spcAft>
              <a:buNone/>
            </a:pPr>
            <a:r>
              <a:rPr b="0" i="0" lang="en-US" sz="1700" u="none" strike="noStrike">
                <a:solidFill>
                  <a:srgbClr val="000000"/>
                </a:solidFill>
                <a:latin typeface="PT Sans"/>
                <a:ea typeface="PT Sans"/>
                <a:cs typeface="PT Sans"/>
                <a:sym typeface="PT Sans"/>
              </a:rPr>
              <a:t>Aber auch Schlaganfall Betroffene haben teilweise Schwierigkeiten Emotionen zu erkennen und sich somit auch das soziale Verhalten ändert und dies eine Belastung für den Betroffenen und auch für die Angehörigkeit ist. Ein Schlaganfall ist eine unvermittelt einsetzende Durchblutungsstörung des Gehirns, die durch einen Gefäßverschluss oder eine Einblutung verursacht wird, was zu temporären oder dauerhaften neurologischen Funktionsausfällen führt. Daraus kann sich ebenfalls eine Post-Stroke-Depression (Stimmungsveränderungen bei Schlaganfall-Patienten) entwickeln, denn nach einem Schlaganfall leidet jeder dritte Patient an einer Depression. ​</a:t>
            </a:r>
            <a:endParaRPr b="0" sz="1700">
              <a:latin typeface="PT Sans"/>
              <a:ea typeface="PT Sans"/>
              <a:cs typeface="PT Sans"/>
              <a:sym typeface="PT Sans"/>
            </a:endParaRPr>
          </a:p>
          <a:p>
            <a:pPr indent="0" lvl="0" marL="0" rtl="0" algn="l">
              <a:lnSpc>
                <a:spcPct val="117999"/>
              </a:lnSpc>
              <a:spcBef>
                <a:spcPts val="0"/>
              </a:spcBef>
              <a:spcAft>
                <a:spcPts val="0"/>
              </a:spcAft>
              <a:buNone/>
            </a:pPr>
            <a:r>
              <a:rPr b="0" i="0" lang="en-US" sz="1700" u="none" strike="noStrike">
                <a:solidFill>
                  <a:srgbClr val="000000"/>
                </a:solidFill>
                <a:latin typeface="PT Sans"/>
                <a:ea typeface="PT Sans"/>
                <a:cs typeface="PT Sans"/>
                <a:sym typeface="PT Sans"/>
              </a:rPr>
              <a:t>Somit wurde das Projekt nach einigen Recherchen auf eine Nutzergruppe beschränkt, da es für Schlaganfall-Patienten noch kein System gibt, welches eine Unterstützung dieses Problem anbietet. Erstes Ziel für die Entwicklung war ein System zur Unterstützung für das bessere Einschätzen und Verstehen von Körpersprache (Mimik und Gestik).</a:t>
            </a:r>
            <a:endParaRPr b="0" sz="1700">
              <a:latin typeface="PT Sans"/>
              <a:ea typeface="PT Sans"/>
              <a:cs typeface="PT Sans"/>
              <a:sym typeface="PT Sans"/>
            </a:endParaRPr>
          </a:p>
          <a:p>
            <a:pPr indent="0" lvl="0" marL="0" rtl="0" algn="l">
              <a:lnSpc>
                <a:spcPct val="117999"/>
              </a:lnSpc>
              <a:spcBef>
                <a:spcPts val="0"/>
              </a:spcBef>
              <a:spcAft>
                <a:spcPts val="0"/>
              </a:spcAft>
              <a:buNone/>
            </a:pPr>
            <a:br>
              <a:rPr lang="en-US" sz="1700">
                <a:latin typeface="PT Sans"/>
                <a:ea typeface="PT Sans"/>
                <a:cs typeface="PT Sans"/>
                <a:sym typeface="PT Sans"/>
              </a:rPr>
            </a:br>
            <a:endParaRPr sz="1700">
              <a:latin typeface="PT Sans"/>
              <a:ea typeface="PT Sans"/>
              <a:cs typeface="PT Sans"/>
              <a:sym typeface="PT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b="0" i="0" lang="en-US" sz="1700" u="none" strike="noStrike">
                <a:solidFill>
                  <a:srgbClr val="434343"/>
                </a:solidFill>
                <a:latin typeface="PT Sans"/>
                <a:ea typeface="PT Sans"/>
                <a:cs typeface="PT Sans"/>
                <a:sym typeface="PT Sans"/>
              </a:rPr>
              <a:t>Domäne:</a:t>
            </a:r>
            <a:endParaRPr b="1" sz="1700">
              <a:latin typeface="PT Sans"/>
              <a:ea typeface="PT Sans"/>
              <a:cs typeface="PT Sans"/>
              <a:sym typeface="PT Sans"/>
            </a:endParaRPr>
          </a:p>
          <a:p>
            <a:pPr indent="0" lvl="0" marL="0" rtl="0" algn="l">
              <a:lnSpc>
                <a:spcPct val="117999"/>
              </a:lnSpc>
              <a:spcBef>
                <a:spcPts val="400"/>
              </a:spcBef>
              <a:spcAft>
                <a:spcPts val="0"/>
              </a:spcAft>
              <a:buNone/>
            </a:pPr>
            <a:r>
              <a:rPr b="0" i="0" lang="en-US" sz="1700" u="none" strike="noStrike">
                <a:solidFill>
                  <a:srgbClr val="000000"/>
                </a:solidFill>
                <a:latin typeface="PT Sans"/>
                <a:ea typeface="PT Sans"/>
                <a:cs typeface="PT Sans"/>
                <a:sym typeface="PT Sans"/>
              </a:rPr>
              <a:t>Um sich mit der Thematik vertraut zu machen und eine fachliche Meinung zu dem Vorhaben zu bekommen, haben wir uns mit einem Experten zusammengesetzt. Und zwar mit Jürgen Langemeyer von der Patientenorganisation ,,Schlaganfall-Ring’’. Sie unterstützen Betroffene aber auch Angehörige, die sich bei Fragen an den Verein wenden können. Da dieser Verein selbst aus Betroffenen und Angehörigen besteht haben sie einen sehr gutes Fachwissen und Erfahrungen mit der Domäne. Im Gespräch wurde uns die Schlaganfall Ring Box vorgestellt, welches ein </a:t>
            </a:r>
            <a:r>
              <a:rPr b="0" i="1" lang="en-US" sz="1700" u="none" strike="noStrike">
                <a:solidFill>
                  <a:srgbClr val="000000"/>
                </a:solidFill>
                <a:latin typeface="PT Sans"/>
                <a:ea typeface="PT Sans"/>
                <a:cs typeface="PT Sans"/>
                <a:sym typeface="PT Sans"/>
              </a:rPr>
              <a:t>,,Hilfsmittel zur Unterstützung des ambulanten Nachsorgeprozesses “</a:t>
            </a:r>
            <a:r>
              <a:rPr b="0" i="0" lang="en-US" sz="1700" u="none" strike="noStrike">
                <a:solidFill>
                  <a:srgbClr val="000000"/>
                </a:solidFill>
                <a:latin typeface="PT Sans"/>
                <a:ea typeface="PT Sans"/>
                <a:cs typeface="PT Sans"/>
                <a:sym typeface="PT Sans"/>
              </a:rPr>
              <a:t> ist. Es ist eine Box mit 84 Karten ,,</a:t>
            </a:r>
            <a:r>
              <a:rPr b="0" i="1" lang="en-US" sz="1700" u="none" strike="noStrike">
                <a:solidFill>
                  <a:srgbClr val="000000"/>
                </a:solidFill>
                <a:latin typeface="PT Sans"/>
                <a:ea typeface="PT Sans"/>
                <a:cs typeface="PT Sans"/>
                <a:sym typeface="PT Sans"/>
              </a:rPr>
              <a:t>auf dem weltweit etablierten Standard International Classification of Functioning, Disability and Health (ICF)”</a:t>
            </a:r>
            <a:r>
              <a:rPr b="0" i="0" lang="en-US" sz="1700" u="none" strike="noStrike">
                <a:solidFill>
                  <a:srgbClr val="000000"/>
                </a:solidFill>
                <a:latin typeface="PT Sans"/>
                <a:ea typeface="PT Sans"/>
                <a:cs typeface="PT Sans"/>
                <a:sym typeface="PT Sans"/>
              </a:rPr>
              <a:t>, die es dem Patienten ermö</a:t>
            </a:r>
            <a:r>
              <a:rPr b="0" i="1" lang="en-US" sz="1700" u="none" strike="noStrike">
                <a:solidFill>
                  <a:srgbClr val="000000"/>
                </a:solidFill>
                <a:latin typeface="PT Sans"/>
                <a:ea typeface="PT Sans"/>
                <a:cs typeface="PT Sans"/>
                <a:sym typeface="PT Sans"/>
              </a:rPr>
              <a:t>glicht sich selbst einzuschätzen und seine Defizite zu erkennen und zu priorisieren. </a:t>
            </a:r>
            <a:r>
              <a:rPr b="0" i="0" lang="en-US" sz="1700" u="none" strike="noStrike">
                <a:solidFill>
                  <a:srgbClr val="000000"/>
                </a:solidFill>
                <a:latin typeface="PT Sans"/>
                <a:ea typeface="PT Sans"/>
                <a:cs typeface="PT Sans"/>
                <a:sym typeface="PT Sans"/>
              </a:rPr>
              <a:t>Die Fragen können nach dem Beantworten dann nach Priorität eingeteilt werden: OK, erledigt, Dringend und Später. </a:t>
            </a:r>
            <a:r>
              <a:rPr b="0" i="1" lang="en-US" sz="1700" u="none" strike="noStrike">
                <a:solidFill>
                  <a:srgbClr val="000000"/>
                </a:solidFill>
                <a:latin typeface="PT Sans"/>
                <a:ea typeface="PT Sans"/>
                <a:cs typeface="PT Sans"/>
                <a:sym typeface="PT Sans"/>
              </a:rPr>
              <a:t> ,,Dadurch wächst die Fähigkeit, selbstbestimmte Entscheidungen über die Lebensführung und den Umgang mit den Krankheitsfolgen zu treffen</a:t>
            </a:r>
            <a:r>
              <a:rPr b="0" i="0" lang="en-US" sz="1700" u="none" strike="noStrike">
                <a:solidFill>
                  <a:srgbClr val="000000"/>
                </a:solidFill>
                <a:latin typeface="PT Sans"/>
                <a:ea typeface="PT Sans"/>
                <a:cs typeface="PT Sans"/>
                <a:sym typeface="PT Sans"/>
              </a:rPr>
              <a:t>”. Aber auch die Kommunikation zwischen Patient und Ärzten sowie Behandler kann vereinfacht werden und Therapiepläne können besser angepasst werden.</a:t>
            </a:r>
            <a:endParaRPr b="0" sz="1700">
              <a:latin typeface="PT Sans"/>
              <a:ea typeface="PT Sans"/>
              <a:cs typeface="PT Sans"/>
              <a:sym typeface="PT Sans"/>
            </a:endParaRPr>
          </a:p>
          <a:p>
            <a:pPr indent="0" lvl="0" marL="0" rtl="0" algn="l">
              <a:lnSpc>
                <a:spcPct val="117999"/>
              </a:lnSpc>
              <a:spcBef>
                <a:spcPts val="0"/>
              </a:spcBef>
              <a:spcAft>
                <a:spcPts val="0"/>
              </a:spcAft>
              <a:buNone/>
            </a:pPr>
            <a:r>
              <a:rPr b="0" i="0" lang="en-US" sz="1700" u="none" strike="noStrike">
                <a:solidFill>
                  <a:srgbClr val="000000"/>
                </a:solidFill>
                <a:latin typeface="PT Sans"/>
                <a:ea typeface="PT Sans"/>
                <a:cs typeface="PT Sans"/>
                <a:sym typeface="PT Sans"/>
              </a:rPr>
              <a:t>Der Schlaganfall-Ring-Schleswig-Holstein hat seit 2016 bis 2019 bislang ca. 1900 Boxen an Patient*innen und in die Schlaganfallnachsorge eingebundene Berufsgruppen verteilt.  </a:t>
            </a:r>
            <a:endParaRPr b="0" sz="1700">
              <a:latin typeface="PT Sans"/>
              <a:ea typeface="PT Sans"/>
              <a:cs typeface="PT Sans"/>
              <a:sym typeface="PT Sans"/>
            </a:endParaRPr>
          </a:p>
          <a:p>
            <a:pPr indent="0" lvl="0" marL="0" rtl="0" algn="l">
              <a:lnSpc>
                <a:spcPct val="117999"/>
              </a:lnSpc>
              <a:spcBef>
                <a:spcPts val="0"/>
              </a:spcBef>
              <a:spcAft>
                <a:spcPts val="0"/>
              </a:spcAft>
              <a:buNone/>
            </a:pPr>
            <a:r>
              <a:rPr b="0" i="0" lang="en-US" sz="1700" u="none" strike="noStrike">
                <a:solidFill>
                  <a:srgbClr val="000000"/>
                </a:solidFill>
                <a:latin typeface="PT Sans"/>
                <a:ea typeface="PT Sans"/>
                <a:cs typeface="PT Sans"/>
                <a:sym typeface="PT Sans"/>
              </a:rPr>
              <a:t>Allerdings gibt es diese Box nur als Papierkarten mit den jeweiligen Fragen, allerdings fällt es vielen Patienten schwer konzentriert einen Text zu lesen. Dadurch ergab sich das Entwicklungsziel diese Box mit Hilfe von Animationen Videos zu digitalisieren. Natürlich können nicht alle Fragen der Box als </a:t>
            </a:r>
            <a:r>
              <a:rPr lang="en-US" sz="1700">
                <a:latin typeface="PT Sans"/>
                <a:ea typeface="PT Sans"/>
                <a:cs typeface="PT Sans"/>
                <a:sym typeface="PT Sans"/>
              </a:rPr>
              <a:t>eine animierte </a:t>
            </a:r>
            <a:r>
              <a:rPr b="0" i="0" lang="en-US" sz="1700" u="none" strike="noStrike">
                <a:solidFill>
                  <a:srgbClr val="000000"/>
                </a:solidFill>
                <a:latin typeface="PT Sans"/>
                <a:ea typeface="PT Sans"/>
                <a:cs typeface="PT Sans"/>
                <a:sym typeface="PT Sans"/>
              </a:rPr>
              <a:t>Situation</a:t>
            </a:r>
            <a:r>
              <a:rPr lang="en-US" sz="1700">
                <a:latin typeface="PT Sans"/>
                <a:ea typeface="PT Sans"/>
                <a:cs typeface="PT Sans"/>
                <a:sym typeface="PT Sans"/>
              </a:rPr>
              <a:t> oder Mimik</a:t>
            </a:r>
            <a:r>
              <a:rPr b="0" i="0" lang="en-US" sz="1700" u="none" strike="noStrike">
                <a:solidFill>
                  <a:srgbClr val="000000"/>
                </a:solidFill>
                <a:latin typeface="PT Sans"/>
                <a:ea typeface="PT Sans"/>
                <a:cs typeface="PT Sans"/>
                <a:sym typeface="PT Sans"/>
              </a:rPr>
              <a:t> ein</a:t>
            </a:r>
            <a:r>
              <a:rPr lang="en-US" sz="1700">
                <a:latin typeface="PT Sans"/>
                <a:ea typeface="PT Sans"/>
                <a:cs typeface="PT Sans"/>
                <a:sym typeface="PT Sans"/>
              </a:rPr>
              <a:t>es virtuellen Menschens </a:t>
            </a:r>
            <a:r>
              <a:rPr b="0" i="0" lang="en-US" sz="1700" u="none" strike="noStrike">
                <a:solidFill>
                  <a:srgbClr val="000000"/>
                </a:solidFill>
                <a:latin typeface="PT Sans"/>
                <a:ea typeface="PT Sans"/>
                <a:cs typeface="PT Sans"/>
                <a:sym typeface="PT Sans"/>
              </a:rPr>
              <a:t>dargestellt werden, aber dennoch, so bestätigt es Herr Langemeyer würde es den Patienten unterstützen.</a:t>
            </a:r>
            <a:endParaRPr sz="1700">
              <a:latin typeface="PT Sans"/>
              <a:ea typeface="PT Sans"/>
              <a:cs typeface="PT Sans"/>
              <a:sym typeface="PT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b="0" i="0" lang="en-US" sz="1800" u="none" strike="noStrike">
                <a:solidFill>
                  <a:srgbClr val="000000"/>
                </a:solidFill>
                <a:latin typeface="Arial"/>
                <a:ea typeface="Arial"/>
                <a:cs typeface="Arial"/>
                <a:sym typeface="Arial"/>
              </a:rPr>
              <a:t>Entwicklungsziel: Umsetzung dieser Karten mit Hilfe von Animationen</a:t>
            </a:r>
            <a:endParaRPr sz="800">
              <a:latin typeface="PT Sans"/>
              <a:ea typeface="PT Sans"/>
              <a:cs typeface="PT Sans"/>
              <a:sym typeface="PT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b="0" i="0" lang="en-US" sz="1700" u="none" strike="noStrike">
                <a:solidFill>
                  <a:srgbClr val="434343"/>
                </a:solidFill>
                <a:latin typeface="PT Sans"/>
                <a:ea typeface="PT Sans"/>
                <a:cs typeface="PT Sans"/>
                <a:sym typeface="PT Sans"/>
              </a:rPr>
              <a:t>Domänenmodell:</a:t>
            </a:r>
            <a:endParaRPr b="1" sz="1700">
              <a:latin typeface="PT Sans"/>
              <a:ea typeface="PT Sans"/>
              <a:cs typeface="PT Sans"/>
              <a:sym typeface="PT Sans"/>
            </a:endParaRPr>
          </a:p>
          <a:p>
            <a:pPr indent="0" lvl="0" marL="0" rtl="0" algn="l">
              <a:lnSpc>
                <a:spcPct val="117999"/>
              </a:lnSpc>
              <a:spcBef>
                <a:spcPts val="400"/>
              </a:spcBef>
              <a:spcAft>
                <a:spcPts val="0"/>
              </a:spcAft>
              <a:buNone/>
            </a:pPr>
            <a:r>
              <a:rPr b="0" i="0" lang="en-US" sz="1700" u="none" strike="noStrike">
                <a:solidFill>
                  <a:srgbClr val="000000"/>
                </a:solidFill>
                <a:latin typeface="PT Sans"/>
                <a:ea typeface="PT Sans"/>
                <a:cs typeface="PT Sans"/>
                <a:sym typeface="PT Sans"/>
              </a:rPr>
              <a:t>Stakeholder sind Schlaganfall Betroffene, jedes Alter, welche sich mit ihrer Krankheit näher auseinandersetzen möchten. Bei 70 Prozent der Betroffenen kommt es nach einem Schlaganfall zu Störungen beim Sprechen, Essen und Trinken, Kauen und Schlucken. Aufmerksamkeitsstörungen sind ebenfalls häufig, zum Beispiel mangelnde Konzentrationsfähigkeit, Störungen der Sinnesempfindungen. Aber auch anfällig für Krankheiten aufgrund eines schwachen Immunsystems. </a:t>
            </a:r>
            <a:r>
              <a:rPr b="0" i="0" lang="en-US" sz="800" u="none" strike="noStrike">
                <a:solidFill>
                  <a:srgbClr val="000000"/>
                </a:solidFill>
                <a:latin typeface="PT Sans"/>
                <a:ea typeface="PT Sans"/>
                <a:cs typeface="PT Sans"/>
                <a:sym typeface="PT Sans"/>
              </a:rPr>
              <a:t>2</a:t>
            </a:r>
            <a:endParaRPr sz="800">
              <a:latin typeface="PT Sans"/>
              <a:ea typeface="PT Sans"/>
              <a:cs typeface="PT Sans"/>
              <a:sym typeface="PT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0a27aa902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100a27aa902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tx">
  <p:cSld name="TITLE_AND_BODY">
    <p:spTree>
      <p:nvGrpSpPr>
        <p:cNvPr id="9" name="Shape 9"/>
        <p:cNvGrpSpPr/>
        <p:nvPr/>
      </p:nvGrpSpPr>
      <p:grpSpPr>
        <a:xfrm>
          <a:off x="0" y="0"/>
          <a:ext cx="0" cy="0"/>
          <a:chOff x="0" y="0"/>
          <a:chExt cx="0" cy="0"/>
        </a:xfrm>
      </p:grpSpPr>
      <p:sp>
        <p:nvSpPr>
          <p:cNvPr id="10" name="Google Shape;10;p2"/>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3 Stück">
  <p:cSld name="Foto - 3 Stück">
    <p:spTree>
      <p:nvGrpSpPr>
        <p:cNvPr id="44" name="Shape 44"/>
        <p:cNvGrpSpPr/>
        <p:nvPr/>
      </p:nvGrpSpPr>
      <p:grpSpPr>
        <a:xfrm>
          <a:off x="0" y="0"/>
          <a:ext cx="0" cy="0"/>
          <a:chOff x="0" y="0"/>
          <a:chExt cx="0" cy="0"/>
        </a:xfrm>
      </p:grpSpPr>
      <p:sp>
        <p:nvSpPr>
          <p:cNvPr id="45" name="Google Shape;45;p11"/>
          <p:cNvSpPr/>
          <p:nvPr>
            <p:ph idx="2" type="pic"/>
          </p:nvPr>
        </p:nvSpPr>
        <p:spPr>
          <a:xfrm>
            <a:off x="6680200" y="5029200"/>
            <a:ext cx="6054748" cy="4038600"/>
          </a:xfrm>
          <a:prstGeom prst="rect">
            <a:avLst/>
          </a:prstGeom>
          <a:noFill/>
          <a:ln>
            <a:noFill/>
          </a:ln>
        </p:spPr>
      </p:sp>
      <p:sp>
        <p:nvSpPr>
          <p:cNvPr id="46" name="Google Shape;46;p11"/>
          <p:cNvSpPr/>
          <p:nvPr>
            <p:ph idx="3" type="pic"/>
          </p:nvPr>
        </p:nvSpPr>
        <p:spPr>
          <a:xfrm>
            <a:off x="6502400" y="889000"/>
            <a:ext cx="5867400" cy="3911601"/>
          </a:xfrm>
          <a:prstGeom prst="rect">
            <a:avLst/>
          </a:prstGeom>
          <a:noFill/>
          <a:ln>
            <a:noFill/>
          </a:ln>
        </p:spPr>
      </p:sp>
      <p:sp>
        <p:nvSpPr>
          <p:cNvPr id="47" name="Google Shape;47;p11"/>
          <p:cNvSpPr/>
          <p:nvPr>
            <p:ph idx="4" type="pic"/>
          </p:nvPr>
        </p:nvSpPr>
        <p:spPr>
          <a:xfrm>
            <a:off x="-2374900" y="889000"/>
            <a:ext cx="11982450" cy="7988300"/>
          </a:xfrm>
          <a:prstGeom prst="rect">
            <a:avLst/>
          </a:prstGeom>
          <a:noFill/>
          <a:ln>
            <a:noFill/>
          </a:ln>
        </p:spPr>
      </p:sp>
      <p:sp>
        <p:nvSpPr>
          <p:cNvPr id="48" name="Google Shape;48;p11"/>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itat">
  <p:cSld name="Zitat">
    <p:spTree>
      <p:nvGrpSpPr>
        <p:cNvPr id="49" name="Shape 49"/>
        <p:cNvGrpSpPr/>
        <p:nvPr/>
      </p:nvGrpSpPr>
      <p:grpSpPr>
        <a:xfrm>
          <a:off x="0" y="0"/>
          <a:ext cx="0" cy="0"/>
          <a:chOff x="0" y="0"/>
          <a:chExt cx="0" cy="0"/>
        </a:xfrm>
      </p:grpSpPr>
      <p:sp>
        <p:nvSpPr>
          <p:cNvPr id="50" name="Google Shape;50;p12"/>
          <p:cNvSpPr txBox="1"/>
          <p:nvPr>
            <p:ph idx="1" type="body"/>
          </p:nvPr>
        </p:nvSpPr>
        <p:spPr>
          <a:xfrm>
            <a:off x="1270000" y="6362700"/>
            <a:ext cx="10464800" cy="461366"/>
          </a:xfrm>
          <a:prstGeom prst="rect">
            <a:avLst/>
          </a:prstGeom>
          <a:noFill/>
          <a:ln>
            <a:noFill/>
          </a:ln>
        </p:spPr>
        <p:txBody>
          <a:bodyPr anchorCtr="0" anchor="t" bIns="50800" lIns="50800" spcFirstLastPara="1" rIns="50800" wrap="square" tIns="50800">
            <a:spAutoFit/>
          </a:bodyPr>
          <a:lstStyle>
            <a:lvl1pPr indent="-228600" lvl="0" marL="457200" algn="ctr">
              <a:lnSpc>
                <a:spcPct val="100000"/>
              </a:lnSpc>
              <a:spcBef>
                <a:spcPts val="0"/>
              </a:spcBef>
              <a:spcAft>
                <a:spcPts val="0"/>
              </a:spcAft>
              <a:buClr>
                <a:srgbClr val="000000"/>
              </a:buClr>
              <a:buSzPts val="2400"/>
              <a:buFont typeface="Helvetica Neue"/>
              <a:buNone/>
              <a:defRPr i="1" sz="2400"/>
            </a:lvl1pPr>
            <a:lvl2pPr indent="-394335" lvl="1" marL="914400" algn="l">
              <a:lnSpc>
                <a:spcPct val="100000"/>
              </a:lnSpc>
              <a:spcBef>
                <a:spcPts val="4200"/>
              </a:spcBef>
              <a:spcAft>
                <a:spcPts val="0"/>
              </a:spcAft>
              <a:buClr>
                <a:srgbClr val="000000"/>
              </a:buClr>
              <a:buSzPts val="2610"/>
              <a:buChar char="•"/>
              <a:defRPr/>
            </a:lvl2pPr>
            <a:lvl3pPr indent="-394335" lvl="2" marL="1371600" algn="l">
              <a:lnSpc>
                <a:spcPct val="100000"/>
              </a:lnSpc>
              <a:spcBef>
                <a:spcPts val="4200"/>
              </a:spcBef>
              <a:spcAft>
                <a:spcPts val="0"/>
              </a:spcAft>
              <a:buClr>
                <a:srgbClr val="000000"/>
              </a:buClr>
              <a:buSzPts val="2610"/>
              <a:buChar char="•"/>
              <a:defRPr/>
            </a:lvl3pPr>
            <a:lvl4pPr indent="-394335" lvl="3" marL="1828800" algn="l">
              <a:lnSpc>
                <a:spcPct val="100000"/>
              </a:lnSpc>
              <a:spcBef>
                <a:spcPts val="4200"/>
              </a:spcBef>
              <a:spcAft>
                <a:spcPts val="0"/>
              </a:spcAft>
              <a:buClr>
                <a:srgbClr val="000000"/>
              </a:buClr>
              <a:buSzPts val="2610"/>
              <a:buChar char="•"/>
              <a:defRPr/>
            </a:lvl4pPr>
            <a:lvl5pPr indent="-394335" lvl="4" marL="2286000" algn="l">
              <a:lnSpc>
                <a:spcPct val="100000"/>
              </a:lnSpc>
              <a:spcBef>
                <a:spcPts val="4200"/>
              </a:spcBef>
              <a:spcAft>
                <a:spcPts val="0"/>
              </a:spcAft>
              <a:buClr>
                <a:srgbClr val="000000"/>
              </a:buClr>
              <a:buSzPts val="2610"/>
              <a:buChar char="•"/>
              <a:defRPr/>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51" name="Google Shape;51;p12"/>
          <p:cNvSpPr txBox="1"/>
          <p:nvPr>
            <p:ph idx="2" type="body"/>
          </p:nvPr>
        </p:nvSpPr>
        <p:spPr>
          <a:xfrm>
            <a:off x="1270000" y="4267112"/>
            <a:ext cx="10464800" cy="609776"/>
          </a:xfrm>
          <a:prstGeom prst="rect">
            <a:avLst/>
          </a:prstGeom>
          <a:noFill/>
          <a:ln>
            <a:noFill/>
          </a:ln>
        </p:spPr>
        <p:txBody>
          <a:bodyPr anchorCtr="0" anchor="ctr" bIns="50800" lIns="50800" spcFirstLastPara="1" rIns="50800" wrap="square" tIns="50800">
            <a:spAutoFit/>
          </a:bodyPr>
          <a:lstStyle>
            <a:lvl1pPr indent="-228600" lvl="0" marL="457200" algn="ctr">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indent="-394335" lvl="1" marL="914400" algn="l">
              <a:lnSpc>
                <a:spcPct val="100000"/>
              </a:lnSpc>
              <a:spcBef>
                <a:spcPts val="4200"/>
              </a:spcBef>
              <a:spcAft>
                <a:spcPts val="0"/>
              </a:spcAft>
              <a:buClr>
                <a:srgbClr val="000000"/>
              </a:buClr>
              <a:buSzPts val="2610"/>
              <a:buChar char="•"/>
              <a:defRPr/>
            </a:lvl2pPr>
            <a:lvl3pPr indent="-394335" lvl="2" marL="1371600" algn="l">
              <a:lnSpc>
                <a:spcPct val="100000"/>
              </a:lnSpc>
              <a:spcBef>
                <a:spcPts val="4200"/>
              </a:spcBef>
              <a:spcAft>
                <a:spcPts val="0"/>
              </a:spcAft>
              <a:buClr>
                <a:srgbClr val="000000"/>
              </a:buClr>
              <a:buSzPts val="2610"/>
              <a:buChar char="•"/>
              <a:defRPr/>
            </a:lvl3pPr>
            <a:lvl4pPr indent="-394335" lvl="3" marL="1828800" algn="l">
              <a:lnSpc>
                <a:spcPct val="100000"/>
              </a:lnSpc>
              <a:spcBef>
                <a:spcPts val="4200"/>
              </a:spcBef>
              <a:spcAft>
                <a:spcPts val="0"/>
              </a:spcAft>
              <a:buClr>
                <a:srgbClr val="000000"/>
              </a:buClr>
              <a:buSzPts val="2610"/>
              <a:buChar char="•"/>
              <a:defRPr/>
            </a:lvl4pPr>
            <a:lvl5pPr indent="-394335" lvl="4" marL="2286000" algn="l">
              <a:lnSpc>
                <a:spcPct val="100000"/>
              </a:lnSpc>
              <a:spcBef>
                <a:spcPts val="4200"/>
              </a:spcBef>
              <a:spcAft>
                <a:spcPts val="0"/>
              </a:spcAft>
              <a:buClr>
                <a:srgbClr val="000000"/>
              </a:buClr>
              <a:buSzPts val="2610"/>
              <a:buChar char="•"/>
              <a:defRPr/>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52" name="Google Shape;52;p12"/>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53" name="Shape 53"/>
        <p:cNvGrpSpPr/>
        <p:nvPr/>
      </p:nvGrpSpPr>
      <p:grpSpPr>
        <a:xfrm>
          <a:off x="0" y="0"/>
          <a:ext cx="0" cy="0"/>
          <a:chOff x="0" y="0"/>
          <a:chExt cx="0" cy="0"/>
        </a:xfrm>
      </p:grpSpPr>
      <p:sp>
        <p:nvSpPr>
          <p:cNvPr id="54" name="Google Shape;54;p13"/>
          <p:cNvSpPr/>
          <p:nvPr>
            <p:ph idx="2" type="pic"/>
          </p:nvPr>
        </p:nvSpPr>
        <p:spPr>
          <a:xfrm>
            <a:off x="-949853" y="0"/>
            <a:ext cx="14904506" cy="9944100"/>
          </a:xfrm>
          <a:prstGeom prst="rect">
            <a:avLst/>
          </a:prstGeom>
          <a:noFill/>
          <a:ln>
            <a:noFill/>
          </a:ln>
        </p:spPr>
      </p:sp>
      <p:sp>
        <p:nvSpPr>
          <p:cNvPr id="55" name="Google Shape;55;p13"/>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Oben">
  <p:cSld name="Titel - Oben 2">
    <p:spTree>
      <p:nvGrpSpPr>
        <p:cNvPr id="56" name="Shape 56"/>
        <p:cNvGrpSpPr/>
        <p:nvPr/>
      </p:nvGrpSpPr>
      <p:grpSpPr>
        <a:xfrm>
          <a:off x="0" y="0"/>
          <a:ext cx="0" cy="0"/>
          <a:chOff x="0" y="0"/>
          <a:chExt cx="0" cy="0"/>
        </a:xfrm>
      </p:grpSpPr>
      <p:sp>
        <p:nvSpPr>
          <p:cNvPr id="57" name="Google Shape;57;p14"/>
          <p:cNvSpPr txBox="1"/>
          <p:nvPr>
            <p:ph type="title"/>
          </p:nvPr>
        </p:nvSpPr>
        <p:spPr>
          <a:xfrm>
            <a:off x="952500" y="444500"/>
            <a:ext cx="11099800" cy="215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7000"/>
              <a:buFont typeface="Helvetica Neue Light"/>
              <a:buNone/>
              <a:defRPr sz="7000">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grpSp>
        <p:nvGrpSpPr>
          <p:cNvPr id="58" name="Google Shape;58;p14"/>
          <p:cNvGrpSpPr/>
          <p:nvPr/>
        </p:nvGrpSpPr>
        <p:grpSpPr>
          <a:xfrm>
            <a:off x="1285430" y="-2"/>
            <a:ext cx="11724803" cy="102403"/>
            <a:chOff x="-1" y="-1"/>
            <a:chExt cx="11724802" cy="102401"/>
          </a:xfrm>
        </p:grpSpPr>
        <p:sp>
          <p:nvSpPr>
            <p:cNvPr id="59" name="Google Shape;59;p14"/>
            <p:cNvSpPr/>
            <p:nvPr/>
          </p:nvSpPr>
          <p:spPr>
            <a:xfrm>
              <a:off x="-1" y="-1"/>
              <a:ext cx="3891201" cy="102401"/>
            </a:xfrm>
            <a:prstGeom prst="rect">
              <a:avLst/>
            </a:prstGeom>
            <a:solidFill>
              <a:srgbClr val="AA0F1F"/>
            </a:solidFill>
            <a:ln>
              <a:noFill/>
            </a:ln>
          </p:spPr>
          <p:txBody>
            <a:bodyPr anchorCtr="0" anchor="ctr" bIns="65000" lIns="65000" spcFirstLastPara="1" rIns="65000" wrap="square" tIns="65000">
              <a:noAutofit/>
            </a:bodyPr>
            <a:lstStyle/>
            <a:p>
              <a:pPr indent="0" lvl="0" marL="0" marR="0" rtl="0" algn="ctr">
                <a:lnSpc>
                  <a:spcPct val="100000"/>
                </a:lnSpc>
                <a:spcBef>
                  <a:spcPts val="0"/>
                </a:spcBef>
                <a:spcAft>
                  <a:spcPts val="0"/>
                </a:spcAft>
                <a:buClr>
                  <a:srgbClr val="FFFFFF"/>
                </a:buClr>
                <a:buSzPts val="2400"/>
                <a:buFont typeface="Arial"/>
                <a:buNone/>
              </a:pPr>
              <a:r>
                <a:t/>
              </a:r>
              <a:endParaRPr b="1" i="0" sz="2400" u="none" cap="none" strike="noStrike">
                <a:solidFill>
                  <a:srgbClr val="000000"/>
                </a:solidFill>
                <a:latin typeface="Helvetica Neue"/>
                <a:ea typeface="Helvetica Neue"/>
                <a:cs typeface="Helvetica Neue"/>
                <a:sym typeface="Helvetica Neue"/>
              </a:endParaRPr>
            </a:p>
          </p:txBody>
        </p:sp>
        <p:sp>
          <p:nvSpPr>
            <p:cNvPr id="60" name="Google Shape;60;p14"/>
            <p:cNvSpPr/>
            <p:nvPr/>
          </p:nvSpPr>
          <p:spPr>
            <a:xfrm>
              <a:off x="3891200" y="-1"/>
              <a:ext cx="3891201" cy="102401"/>
            </a:xfrm>
            <a:prstGeom prst="rect">
              <a:avLst/>
            </a:prstGeom>
            <a:solidFill>
              <a:srgbClr val="D7471F"/>
            </a:solidFill>
            <a:ln>
              <a:noFill/>
            </a:ln>
          </p:spPr>
          <p:txBody>
            <a:bodyPr anchorCtr="0" anchor="ctr" bIns="65000" lIns="65000" spcFirstLastPara="1" rIns="65000" wrap="square" tIns="65000">
              <a:noAutofit/>
            </a:bodyPr>
            <a:lstStyle/>
            <a:p>
              <a:pPr indent="0" lvl="0" marL="0" marR="0" rtl="0" algn="ctr">
                <a:lnSpc>
                  <a:spcPct val="100000"/>
                </a:lnSpc>
                <a:spcBef>
                  <a:spcPts val="0"/>
                </a:spcBef>
                <a:spcAft>
                  <a:spcPts val="0"/>
                </a:spcAft>
                <a:buClr>
                  <a:srgbClr val="FFFFFF"/>
                </a:buClr>
                <a:buSzPts val="2400"/>
                <a:buFont typeface="Arial"/>
                <a:buNone/>
              </a:pPr>
              <a:r>
                <a:t/>
              </a:r>
              <a:endParaRPr b="1" i="0" sz="2400" u="none" cap="none" strike="noStrike">
                <a:solidFill>
                  <a:srgbClr val="000000"/>
                </a:solidFill>
                <a:latin typeface="Helvetica Neue"/>
                <a:ea typeface="Helvetica Neue"/>
                <a:cs typeface="Helvetica Neue"/>
                <a:sym typeface="Helvetica Neue"/>
              </a:endParaRPr>
            </a:p>
          </p:txBody>
        </p:sp>
        <p:sp>
          <p:nvSpPr>
            <p:cNvPr id="61" name="Google Shape;61;p14"/>
            <p:cNvSpPr/>
            <p:nvPr/>
          </p:nvSpPr>
          <p:spPr>
            <a:xfrm>
              <a:off x="7782400" y="-1"/>
              <a:ext cx="3942401" cy="102401"/>
            </a:xfrm>
            <a:prstGeom prst="rect">
              <a:avLst/>
            </a:prstGeom>
            <a:solidFill>
              <a:srgbClr val="901B6E"/>
            </a:solidFill>
            <a:ln>
              <a:noFill/>
            </a:ln>
          </p:spPr>
          <p:txBody>
            <a:bodyPr anchorCtr="0" anchor="ctr" bIns="65000" lIns="65000" spcFirstLastPara="1" rIns="65000" wrap="square" tIns="65000">
              <a:noAutofit/>
            </a:bodyPr>
            <a:lstStyle/>
            <a:p>
              <a:pPr indent="0" lvl="0" marL="0" marR="0" rtl="0" algn="ctr">
                <a:lnSpc>
                  <a:spcPct val="100000"/>
                </a:lnSpc>
                <a:spcBef>
                  <a:spcPts val="0"/>
                </a:spcBef>
                <a:spcAft>
                  <a:spcPts val="0"/>
                </a:spcAft>
                <a:buClr>
                  <a:srgbClr val="FFFFFF"/>
                </a:buClr>
                <a:buSzPts val="2400"/>
                <a:buFont typeface="Arial"/>
                <a:buNone/>
              </a:pPr>
              <a:r>
                <a:t/>
              </a:r>
              <a:endParaRPr b="1" i="0" sz="2400" u="none" cap="none" strike="noStrike">
                <a:solidFill>
                  <a:srgbClr val="000000"/>
                </a:solidFill>
                <a:latin typeface="Helvetica Neue"/>
                <a:ea typeface="Helvetica Neue"/>
                <a:cs typeface="Helvetica Neue"/>
                <a:sym typeface="Helvetica Neue"/>
              </a:endParaRPr>
            </a:p>
          </p:txBody>
        </p:sp>
      </p:grpSp>
      <p:pic>
        <p:nvPicPr>
          <p:cNvPr descr="Logo_17pt.wmf" id="62" name="Google Shape;62;p14"/>
          <p:cNvPicPr preferRelativeResize="0"/>
          <p:nvPr/>
        </p:nvPicPr>
        <p:blipFill rotWithShape="1">
          <a:blip r:embed="rId2">
            <a:alphaModFix/>
          </a:blip>
          <a:srcRect b="0" l="0" r="0" t="0"/>
          <a:stretch/>
        </p:blipFill>
        <p:spPr>
          <a:xfrm>
            <a:off x="11008500" y="8573622"/>
            <a:ext cx="1492393" cy="869245"/>
          </a:xfrm>
          <a:prstGeom prst="rect">
            <a:avLst/>
          </a:prstGeom>
          <a:noFill/>
          <a:ln>
            <a:noFill/>
          </a:ln>
        </p:spPr>
      </p:pic>
      <p:sp>
        <p:nvSpPr>
          <p:cNvPr id="63" name="Google Shape;63;p14"/>
          <p:cNvSpPr txBox="1"/>
          <p:nvPr>
            <p:ph idx="12" type="sldNum"/>
          </p:nvPr>
        </p:nvSpPr>
        <p:spPr>
          <a:xfrm>
            <a:off x="6311798" y="9251950"/>
            <a:ext cx="368504" cy="381000"/>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b="0" i="0" u="none" cap="none" strike="noStrike">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Oben">
  <p:cSld name="Titel - Oben 3">
    <p:spTree>
      <p:nvGrpSpPr>
        <p:cNvPr id="64" name="Shape 64"/>
        <p:cNvGrpSpPr/>
        <p:nvPr/>
      </p:nvGrpSpPr>
      <p:grpSpPr>
        <a:xfrm>
          <a:off x="0" y="0"/>
          <a:ext cx="0" cy="0"/>
          <a:chOff x="0" y="0"/>
          <a:chExt cx="0" cy="0"/>
        </a:xfrm>
      </p:grpSpPr>
      <p:sp>
        <p:nvSpPr>
          <p:cNvPr id="65" name="Google Shape;65;p15"/>
          <p:cNvSpPr txBox="1"/>
          <p:nvPr>
            <p:ph type="title"/>
          </p:nvPr>
        </p:nvSpPr>
        <p:spPr>
          <a:xfrm>
            <a:off x="952500" y="444500"/>
            <a:ext cx="11099800" cy="215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8000"/>
              <a:buFont typeface="Helvetica Neue Light"/>
              <a:buNone/>
              <a:defRPr>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grpSp>
        <p:nvGrpSpPr>
          <p:cNvPr id="66" name="Google Shape;66;p15"/>
          <p:cNvGrpSpPr/>
          <p:nvPr/>
        </p:nvGrpSpPr>
        <p:grpSpPr>
          <a:xfrm>
            <a:off x="1285430" y="-2"/>
            <a:ext cx="11724803" cy="102403"/>
            <a:chOff x="-1" y="-1"/>
            <a:chExt cx="11724802" cy="102401"/>
          </a:xfrm>
        </p:grpSpPr>
        <p:sp>
          <p:nvSpPr>
            <p:cNvPr id="67" name="Google Shape;67;p15"/>
            <p:cNvSpPr/>
            <p:nvPr/>
          </p:nvSpPr>
          <p:spPr>
            <a:xfrm>
              <a:off x="-1" y="-1"/>
              <a:ext cx="3891201" cy="102401"/>
            </a:xfrm>
            <a:prstGeom prst="rect">
              <a:avLst/>
            </a:prstGeom>
            <a:solidFill>
              <a:srgbClr val="AA0F1F"/>
            </a:solidFill>
            <a:ln>
              <a:noFill/>
            </a:ln>
          </p:spPr>
          <p:txBody>
            <a:bodyPr anchorCtr="0" anchor="ctr" bIns="65000" lIns="65000" spcFirstLastPara="1" rIns="65000" wrap="square" tIns="65000">
              <a:noAutofit/>
            </a:bodyPr>
            <a:lstStyle/>
            <a:p>
              <a:pPr indent="0" lvl="0" marL="0" marR="0" rtl="0" algn="ctr">
                <a:lnSpc>
                  <a:spcPct val="100000"/>
                </a:lnSpc>
                <a:spcBef>
                  <a:spcPts val="0"/>
                </a:spcBef>
                <a:spcAft>
                  <a:spcPts val="0"/>
                </a:spcAft>
                <a:buClr>
                  <a:srgbClr val="FFFFFF"/>
                </a:buClr>
                <a:buSzPts val="2400"/>
                <a:buFont typeface="Arial"/>
                <a:buNone/>
              </a:pPr>
              <a:r>
                <a:t/>
              </a:r>
              <a:endParaRPr b="1" i="0" sz="2400" u="none" cap="none" strike="noStrike">
                <a:solidFill>
                  <a:srgbClr val="000000"/>
                </a:solidFill>
                <a:latin typeface="Helvetica Neue"/>
                <a:ea typeface="Helvetica Neue"/>
                <a:cs typeface="Helvetica Neue"/>
                <a:sym typeface="Helvetica Neue"/>
              </a:endParaRPr>
            </a:p>
          </p:txBody>
        </p:sp>
        <p:sp>
          <p:nvSpPr>
            <p:cNvPr id="68" name="Google Shape;68;p15"/>
            <p:cNvSpPr/>
            <p:nvPr/>
          </p:nvSpPr>
          <p:spPr>
            <a:xfrm>
              <a:off x="3891200" y="-1"/>
              <a:ext cx="3891201" cy="102401"/>
            </a:xfrm>
            <a:prstGeom prst="rect">
              <a:avLst/>
            </a:prstGeom>
            <a:solidFill>
              <a:srgbClr val="D7471F"/>
            </a:solidFill>
            <a:ln>
              <a:noFill/>
            </a:ln>
          </p:spPr>
          <p:txBody>
            <a:bodyPr anchorCtr="0" anchor="ctr" bIns="65000" lIns="65000" spcFirstLastPara="1" rIns="65000" wrap="square" tIns="65000">
              <a:noAutofit/>
            </a:bodyPr>
            <a:lstStyle/>
            <a:p>
              <a:pPr indent="0" lvl="0" marL="0" marR="0" rtl="0" algn="ctr">
                <a:lnSpc>
                  <a:spcPct val="100000"/>
                </a:lnSpc>
                <a:spcBef>
                  <a:spcPts val="0"/>
                </a:spcBef>
                <a:spcAft>
                  <a:spcPts val="0"/>
                </a:spcAft>
                <a:buClr>
                  <a:srgbClr val="FFFFFF"/>
                </a:buClr>
                <a:buSzPts val="2400"/>
                <a:buFont typeface="Arial"/>
                <a:buNone/>
              </a:pPr>
              <a:r>
                <a:t/>
              </a:r>
              <a:endParaRPr b="1" i="0" sz="2400" u="none" cap="none" strike="noStrike">
                <a:solidFill>
                  <a:srgbClr val="000000"/>
                </a:solidFill>
                <a:latin typeface="Helvetica Neue"/>
                <a:ea typeface="Helvetica Neue"/>
                <a:cs typeface="Helvetica Neue"/>
                <a:sym typeface="Helvetica Neue"/>
              </a:endParaRPr>
            </a:p>
          </p:txBody>
        </p:sp>
        <p:sp>
          <p:nvSpPr>
            <p:cNvPr id="69" name="Google Shape;69;p15"/>
            <p:cNvSpPr/>
            <p:nvPr/>
          </p:nvSpPr>
          <p:spPr>
            <a:xfrm>
              <a:off x="7782400" y="-1"/>
              <a:ext cx="3942401" cy="102401"/>
            </a:xfrm>
            <a:prstGeom prst="rect">
              <a:avLst/>
            </a:prstGeom>
            <a:solidFill>
              <a:srgbClr val="901B6E"/>
            </a:solidFill>
            <a:ln>
              <a:noFill/>
            </a:ln>
          </p:spPr>
          <p:txBody>
            <a:bodyPr anchorCtr="0" anchor="ctr" bIns="65000" lIns="65000" spcFirstLastPara="1" rIns="65000" wrap="square" tIns="65000">
              <a:noAutofit/>
            </a:bodyPr>
            <a:lstStyle/>
            <a:p>
              <a:pPr indent="0" lvl="0" marL="0" marR="0" rtl="0" algn="ctr">
                <a:lnSpc>
                  <a:spcPct val="100000"/>
                </a:lnSpc>
                <a:spcBef>
                  <a:spcPts val="0"/>
                </a:spcBef>
                <a:spcAft>
                  <a:spcPts val="0"/>
                </a:spcAft>
                <a:buClr>
                  <a:srgbClr val="FFFFFF"/>
                </a:buClr>
                <a:buSzPts val="2400"/>
                <a:buFont typeface="Arial"/>
                <a:buNone/>
              </a:pPr>
              <a:r>
                <a:t/>
              </a:r>
              <a:endParaRPr b="1" i="0" sz="2400" u="none" cap="none" strike="noStrike">
                <a:solidFill>
                  <a:srgbClr val="000000"/>
                </a:solidFill>
                <a:latin typeface="Helvetica Neue"/>
                <a:ea typeface="Helvetica Neue"/>
                <a:cs typeface="Helvetica Neue"/>
                <a:sym typeface="Helvetica Neue"/>
              </a:endParaRPr>
            </a:p>
          </p:txBody>
        </p:sp>
      </p:grpSp>
      <p:sp>
        <p:nvSpPr>
          <p:cNvPr id="70" name="Google Shape;70;p15"/>
          <p:cNvSpPr txBox="1"/>
          <p:nvPr>
            <p:ph idx="12" type="sldNum"/>
          </p:nvPr>
        </p:nvSpPr>
        <p:spPr>
          <a:xfrm>
            <a:off x="6311798" y="9251950"/>
            <a:ext cx="368504" cy="381000"/>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b="0" i="0" u="none" cap="none" strike="noStrike">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amp; Untertitel" type="title">
  <p:cSld name="TITLE">
    <p:spTree>
      <p:nvGrpSpPr>
        <p:cNvPr id="11" name="Shape 11"/>
        <p:cNvGrpSpPr/>
        <p:nvPr/>
      </p:nvGrpSpPr>
      <p:grpSpPr>
        <a:xfrm>
          <a:off x="0" y="0"/>
          <a:ext cx="0" cy="0"/>
          <a:chOff x="0" y="0"/>
          <a:chExt cx="0" cy="0"/>
        </a:xfrm>
      </p:grpSpPr>
      <p:sp>
        <p:nvSpPr>
          <p:cNvPr id="12" name="Google Shape;12;p3"/>
          <p:cNvSpPr txBox="1"/>
          <p:nvPr>
            <p:ph type="title"/>
          </p:nvPr>
        </p:nvSpPr>
        <p:spPr>
          <a:xfrm>
            <a:off x="1270000" y="1638300"/>
            <a:ext cx="10464800" cy="33020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3" name="Google Shape;13;p3"/>
          <p:cNvSpPr txBox="1"/>
          <p:nvPr>
            <p:ph idx="1" type="body"/>
          </p:nvPr>
        </p:nvSpPr>
        <p:spPr>
          <a:xfrm>
            <a:off x="1270000" y="5041900"/>
            <a:ext cx="10464800" cy="11303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3700"/>
              <a:buFont typeface="Helvetica Neue"/>
              <a:buNone/>
              <a:defRPr sz="3700"/>
            </a:lvl1pPr>
            <a:lvl2pPr indent="-228600" lvl="1" marL="914400" algn="ctr">
              <a:lnSpc>
                <a:spcPct val="100000"/>
              </a:lnSpc>
              <a:spcBef>
                <a:spcPts val="0"/>
              </a:spcBef>
              <a:spcAft>
                <a:spcPts val="0"/>
              </a:spcAft>
              <a:buClr>
                <a:srgbClr val="000000"/>
              </a:buClr>
              <a:buSzPts val="3700"/>
              <a:buFont typeface="Helvetica Neue"/>
              <a:buNone/>
              <a:defRPr sz="3700"/>
            </a:lvl2pPr>
            <a:lvl3pPr indent="-228600" lvl="2" marL="1371600" algn="ctr">
              <a:lnSpc>
                <a:spcPct val="100000"/>
              </a:lnSpc>
              <a:spcBef>
                <a:spcPts val="0"/>
              </a:spcBef>
              <a:spcAft>
                <a:spcPts val="0"/>
              </a:spcAft>
              <a:buClr>
                <a:srgbClr val="000000"/>
              </a:buClr>
              <a:buSzPts val="3700"/>
              <a:buFont typeface="Helvetica Neue"/>
              <a:buNone/>
              <a:defRPr sz="3700"/>
            </a:lvl3pPr>
            <a:lvl4pPr indent="-228600" lvl="3" marL="1828800" algn="ctr">
              <a:lnSpc>
                <a:spcPct val="100000"/>
              </a:lnSpc>
              <a:spcBef>
                <a:spcPts val="0"/>
              </a:spcBef>
              <a:spcAft>
                <a:spcPts val="0"/>
              </a:spcAft>
              <a:buClr>
                <a:srgbClr val="000000"/>
              </a:buClr>
              <a:buSzPts val="3700"/>
              <a:buFont typeface="Helvetica Neue"/>
              <a:buNone/>
              <a:defRPr sz="3700"/>
            </a:lvl4pPr>
            <a:lvl5pPr indent="-228600" lvl="4" marL="2286000" algn="ctr">
              <a:lnSpc>
                <a:spcPct val="100000"/>
              </a:lnSpc>
              <a:spcBef>
                <a:spcPts val="0"/>
              </a:spcBef>
              <a:spcAft>
                <a:spcPts val="0"/>
              </a:spcAft>
              <a:buClr>
                <a:srgbClr val="000000"/>
              </a:buClr>
              <a:buSzPts val="3700"/>
              <a:buFont typeface="Helvetica Neue"/>
              <a:buNone/>
              <a:defRPr sz="3700"/>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14" name="Google Shape;14;p3"/>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b="0" i="0" sz="1600" u="none" cap="none" strike="noStrik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Horizontal">
  <p:cSld name="Foto - Horizontal">
    <p:spTree>
      <p:nvGrpSpPr>
        <p:cNvPr id="15" name="Shape 15"/>
        <p:cNvGrpSpPr/>
        <p:nvPr/>
      </p:nvGrpSpPr>
      <p:grpSpPr>
        <a:xfrm>
          <a:off x="0" y="0"/>
          <a:ext cx="0" cy="0"/>
          <a:chOff x="0" y="0"/>
          <a:chExt cx="0" cy="0"/>
        </a:xfrm>
      </p:grpSpPr>
      <p:sp>
        <p:nvSpPr>
          <p:cNvPr id="16" name="Google Shape;16;p4"/>
          <p:cNvSpPr/>
          <p:nvPr>
            <p:ph idx="2" type="pic"/>
          </p:nvPr>
        </p:nvSpPr>
        <p:spPr>
          <a:xfrm>
            <a:off x="1622088" y="289099"/>
            <a:ext cx="9753603" cy="6505789"/>
          </a:xfrm>
          <a:prstGeom prst="rect">
            <a:avLst/>
          </a:prstGeom>
          <a:noFill/>
          <a:ln>
            <a:noFill/>
          </a:ln>
        </p:spPr>
      </p:sp>
      <p:sp>
        <p:nvSpPr>
          <p:cNvPr id="17" name="Google Shape;17;p4"/>
          <p:cNvSpPr txBox="1"/>
          <p:nvPr>
            <p:ph type="title"/>
          </p:nvPr>
        </p:nvSpPr>
        <p:spPr>
          <a:xfrm>
            <a:off x="1270000" y="6718300"/>
            <a:ext cx="10464800" cy="14224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8" name="Google Shape;18;p4"/>
          <p:cNvSpPr txBox="1"/>
          <p:nvPr>
            <p:ph idx="1" type="body"/>
          </p:nvPr>
        </p:nvSpPr>
        <p:spPr>
          <a:xfrm>
            <a:off x="1270000" y="8153400"/>
            <a:ext cx="10464800" cy="11303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3700"/>
              <a:buFont typeface="Helvetica Neue"/>
              <a:buNone/>
              <a:defRPr sz="3700"/>
            </a:lvl1pPr>
            <a:lvl2pPr indent="-228600" lvl="1" marL="914400" algn="ctr">
              <a:lnSpc>
                <a:spcPct val="100000"/>
              </a:lnSpc>
              <a:spcBef>
                <a:spcPts val="0"/>
              </a:spcBef>
              <a:spcAft>
                <a:spcPts val="0"/>
              </a:spcAft>
              <a:buClr>
                <a:srgbClr val="000000"/>
              </a:buClr>
              <a:buSzPts val="3700"/>
              <a:buFont typeface="Helvetica Neue"/>
              <a:buNone/>
              <a:defRPr sz="3700"/>
            </a:lvl2pPr>
            <a:lvl3pPr indent="-228600" lvl="2" marL="1371600" algn="ctr">
              <a:lnSpc>
                <a:spcPct val="100000"/>
              </a:lnSpc>
              <a:spcBef>
                <a:spcPts val="0"/>
              </a:spcBef>
              <a:spcAft>
                <a:spcPts val="0"/>
              </a:spcAft>
              <a:buClr>
                <a:srgbClr val="000000"/>
              </a:buClr>
              <a:buSzPts val="3700"/>
              <a:buFont typeface="Helvetica Neue"/>
              <a:buNone/>
              <a:defRPr sz="3700"/>
            </a:lvl3pPr>
            <a:lvl4pPr indent="-228600" lvl="3" marL="1828800" algn="ctr">
              <a:lnSpc>
                <a:spcPct val="100000"/>
              </a:lnSpc>
              <a:spcBef>
                <a:spcPts val="0"/>
              </a:spcBef>
              <a:spcAft>
                <a:spcPts val="0"/>
              </a:spcAft>
              <a:buClr>
                <a:srgbClr val="000000"/>
              </a:buClr>
              <a:buSzPts val="3700"/>
              <a:buFont typeface="Helvetica Neue"/>
              <a:buNone/>
              <a:defRPr sz="3700"/>
            </a:lvl4pPr>
            <a:lvl5pPr indent="-228600" lvl="4" marL="2286000" algn="ctr">
              <a:lnSpc>
                <a:spcPct val="100000"/>
              </a:lnSpc>
              <a:spcBef>
                <a:spcPts val="0"/>
              </a:spcBef>
              <a:spcAft>
                <a:spcPts val="0"/>
              </a:spcAft>
              <a:buClr>
                <a:srgbClr val="000000"/>
              </a:buClr>
              <a:buSzPts val="3700"/>
              <a:buFont typeface="Helvetica Neue"/>
              <a:buNone/>
              <a:defRPr sz="3700"/>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19" name="Google Shape;19;p4"/>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Mitte">
  <p:cSld name="Titel - Mitte">
    <p:spTree>
      <p:nvGrpSpPr>
        <p:cNvPr id="20" name="Shape 20"/>
        <p:cNvGrpSpPr/>
        <p:nvPr/>
      </p:nvGrpSpPr>
      <p:grpSpPr>
        <a:xfrm>
          <a:off x="0" y="0"/>
          <a:ext cx="0" cy="0"/>
          <a:chOff x="0" y="0"/>
          <a:chExt cx="0" cy="0"/>
        </a:xfrm>
      </p:grpSpPr>
      <p:sp>
        <p:nvSpPr>
          <p:cNvPr id="21" name="Google Shape;21;p5"/>
          <p:cNvSpPr txBox="1"/>
          <p:nvPr>
            <p:ph type="title"/>
          </p:nvPr>
        </p:nvSpPr>
        <p:spPr>
          <a:xfrm>
            <a:off x="1270000" y="3225800"/>
            <a:ext cx="10464800" cy="3302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2" name="Google Shape;22;p5"/>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Vertikal">
  <p:cSld name="Foto - Vertikal">
    <p:spTree>
      <p:nvGrpSpPr>
        <p:cNvPr id="23" name="Shape 23"/>
        <p:cNvGrpSpPr/>
        <p:nvPr/>
      </p:nvGrpSpPr>
      <p:grpSpPr>
        <a:xfrm>
          <a:off x="0" y="0"/>
          <a:ext cx="0" cy="0"/>
          <a:chOff x="0" y="0"/>
          <a:chExt cx="0" cy="0"/>
        </a:xfrm>
      </p:grpSpPr>
      <p:sp>
        <p:nvSpPr>
          <p:cNvPr id="24" name="Google Shape;24;p6"/>
          <p:cNvSpPr/>
          <p:nvPr>
            <p:ph idx="2" type="pic"/>
          </p:nvPr>
        </p:nvSpPr>
        <p:spPr>
          <a:xfrm>
            <a:off x="2263775" y="613833"/>
            <a:ext cx="12401550" cy="8267701"/>
          </a:xfrm>
          <a:prstGeom prst="rect">
            <a:avLst/>
          </a:prstGeom>
          <a:noFill/>
          <a:ln>
            <a:noFill/>
          </a:ln>
        </p:spPr>
      </p:sp>
      <p:sp>
        <p:nvSpPr>
          <p:cNvPr id="25" name="Google Shape;25;p6"/>
          <p:cNvSpPr txBox="1"/>
          <p:nvPr>
            <p:ph type="title"/>
          </p:nvPr>
        </p:nvSpPr>
        <p:spPr>
          <a:xfrm>
            <a:off x="952500" y="635000"/>
            <a:ext cx="5334000" cy="39878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6000"/>
              <a:buFont typeface="Helvetica Neue"/>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 name="Google Shape;26;p6"/>
          <p:cNvSpPr txBox="1"/>
          <p:nvPr>
            <p:ph idx="1" type="body"/>
          </p:nvPr>
        </p:nvSpPr>
        <p:spPr>
          <a:xfrm>
            <a:off x="952500" y="4724400"/>
            <a:ext cx="5334000" cy="41148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3700"/>
              <a:buFont typeface="Helvetica Neue"/>
              <a:buNone/>
              <a:defRPr sz="3700"/>
            </a:lvl1pPr>
            <a:lvl2pPr indent="-228600" lvl="1" marL="914400" algn="ctr">
              <a:lnSpc>
                <a:spcPct val="100000"/>
              </a:lnSpc>
              <a:spcBef>
                <a:spcPts val="0"/>
              </a:spcBef>
              <a:spcAft>
                <a:spcPts val="0"/>
              </a:spcAft>
              <a:buClr>
                <a:srgbClr val="000000"/>
              </a:buClr>
              <a:buSzPts val="3700"/>
              <a:buFont typeface="Helvetica Neue"/>
              <a:buNone/>
              <a:defRPr sz="3700"/>
            </a:lvl2pPr>
            <a:lvl3pPr indent="-228600" lvl="2" marL="1371600" algn="ctr">
              <a:lnSpc>
                <a:spcPct val="100000"/>
              </a:lnSpc>
              <a:spcBef>
                <a:spcPts val="0"/>
              </a:spcBef>
              <a:spcAft>
                <a:spcPts val="0"/>
              </a:spcAft>
              <a:buClr>
                <a:srgbClr val="000000"/>
              </a:buClr>
              <a:buSzPts val="3700"/>
              <a:buFont typeface="Helvetica Neue"/>
              <a:buNone/>
              <a:defRPr sz="3700"/>
            </a:lvl3pPr>
            <a:lvl4pPr indent="-228600" lvl="3" marL="1828800" algn="ctr">
              <a:lnSpc>
                <a:spcPct val="100000"/>
              </a:lnSpc>
              <a:spcBef>
                <a:spcPts val="0"/>
              </a:spcBef>
              <a:spcAft>
                <a:spcPts val="0"/>
              </a:spcAft>
              <a:buClr>
                <a:srgbClr val="000000"/>
              </a:buClr>
              <a:buSzPts val="3700"/>
              <a:buFont typeface="Helvetica Neue"/>
              <a:buNone/>
              <a:defRPr sz="3700"/>
            </a:lvl4pPr>
            <a:lvl5pPr indent="-228600" lvl="4" marL="2286000" algn="ctr">
              <a:lnSpc>
                <a:spcPct val="100000"/>
              </a:lnSpc>
              <a:spcBef>
                <a:spcPts val="0"/>
              </a:spcBef>
              <a:spcAft>
                <a:spcPts val="0"/>
              </a:spcAft>
              <a:buClr>
                <a:srgbClr val="000000"/>
              </a:buClr>
              <a:buSzPts val="3700"/>
              <a:buFont typeface="Helvetica Neue"/>
              <a:buNone/>
              <a:defRPr sz="3700"/>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27" name="Google Shape;27;p6"/>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Oben">
  <p:cSld name="Titel - Oben">
    <p:spTree>
      <p:nvGrpSpPr>
        <p:cNvPr id="28" name="Shape 28"/>
        <p:cNvGrpSpPr/>
        <p:nvPr/>
      </p:nvGrpSpPr>
      <p:grpSpPr>
        <a:xfrm>
          <a:off x="0" y="0"/>
          <a:ext cx="0" cy="0"/>
          <a:chOff x="0" y="0"/>
          <a:chExt cx="0" cy="0"/>
        </a:xfrm>
      </p:grpSpPr>
      <p:sp>
        <p:nvSpPr>
          <p:cNvPr id="29" name="Google Shape;29;p7"/>
          <p:cNvSpPr txBox="1"/>
          <p:nvPr>
            <p:ph type="title"/>
          </p:nvPr>
        </p:nvSpPr>
        <p:spPr>
          <a:xfrm>
            <a:off x="952500" y="254000"/>
            <a:ext cx="11099800" cy="215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0" name="Google Shape;30;p7"/>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amp; Aufzählung">
  <p:cSld name="Titel &amp; Aufzählung">
    <p:spTree>
      <p:nvGrpSpPr>
        <p:cNvPr id="31" name="Shape 31"/>
        <p:cNvGrpSpPr/>
        <p:nvPr/>
      </p:nvGrpSpPr>
      <p:grpSpPr>
        <a:xfrm>
          <a:off x="0" y="0"/>
          <a:ext cx="0" cy="0"/>
          <a:chOff x="0" y="0"/>
          <a:chExt cx="0" cy="0"/>
        </a:xfrm>
      </p:grpSpPr>
      <p:sp>
        <p:nvSpPr>
          <p:cNvPr id="32" name="Google Shape;32;p8"/>
          <p:cNvSpPr txBox="1"/>
          <p:nvPr>
            <p:ph type="title"/>
          </p:nvPr>
        </p:nvSpPr>
        <p:spPr>
          <a:xfrm>
            <a:off x="952500" y="254000"/>
            <a:ext cx="11099800" cy="215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3" name="Google Shape;33;p8"/>
          <p:cNvSpPr txBox="1"/>
          <p:nvPr>
            <p:ph idx="1" type="body"/>
          </p:nvPr>
        </p:nvSpPr>
        <p:spPr>
          <a:xfrm>
            <a:off x="952500" y="2590800"/>
            <a:ext cx="11099800" cy="6286500"/>
          </a:xfrm>
          <a:prstGeom prst="rect">
            <a:avLst/>
          </a:prstGeom>
          <a:noFill/>
          <a:ln>
            <a:noFill/>
          </a:ln>
        </p:spPr>
        <p:txBody>
          <a:bodyPr anchorCtr="0" anchor="ctr" bIns="50800" lIns="50800" spcFirstLastPara="1" rIns="50800" wrap="square" tIns="50800">
            <a:normAutofit/>
          </a:bodyPr>
          <a:lstStyle>
            <a:lvl1pPr indent="-394335" lvl="0" marL="457200" algn="l">
              <a:lnSpc>
                <a:spcPct val="100000"/>
              </a:lnSpc>
              <a:spcBef>
                <a:spcPts val="4200"/>
              </a:spcBef>
              <a:spcAft>
                <a:spcPts val="0"/>
              </a:spcAft>
              <a:buClr>
                <a:srgbClr val="000000"/>
              </a:buClr>
              <a:buSzPts val="2610"/>
              <a:buChar char="•"/>
              <a:defRPr/>
            </a:lvl1pPr>
            <a:lvl2pPr indent="-394335" lvl="1" marL="914400" algn="l">
              <a:lnSpc>
                <a:spcPct val="100000"/>
              </a:lnSpc>
              <a:spcBef>
                <a:spcPts val="4200"/>
              </a:spcBef>
              <a:spcAft>
                <a:spcPts val="0"/>
              </a:spcAft>
              <a:buClr>
                <a:srgbClr val="000000"/>
              </a:buClr>
              <a:buSzPts val="2610"/>
              <a:buChar char="•"/>
              <a:defRPr/>
            </a:lvl2pPr>
            <a:lvl3pPr indent="-394335" lvl="2" marL="1371600" algn="l">
              <a:lnSpc>
                <a:spcPct val="100000"/>
              </a:lnSpc>
              <a:spcBef>
                <a:spcPts val="4200"/>
              </a:spcBef>
              <a:spcAft>
                <a:spcPts val="0"/>
              </a:spcAft>
              <a:buClr>
                <a:srgbClr val="000000"/>
              </a:buClr>
              <a:buSzPts val="2610"/>
              <a:buChar char="•"/>
              <a:defRPr/>
            </a:lvl3pPr>
            <a:lvl4pPr indent="-394335" lvl="3" marL="1828800" algn="l">
              <a:lnSpc>
                <a:spcPct val="100000"/>
              </a:lnSpc>
              <a:spcBef>
                <a:spcPts val="4200"/>
              </a:spcBef>
              <a:spcAft>
                <a:spcPts val="0"/>
              </a:spcAft>
              <a:buClr>
                <a:srgbClr val="000000"/>
              </a:buClr>
              <a:buSzPts val="2610"/>
              <a:buChar char="•"/>
              <a:defRPr/>
            </a:lvl4pPr>
            <a:lvl5pPr indent="-394335" lvl="4" marL="2286000" algn="l">
              <a:lnSpc>
                <a:spcPct val="100000"/>
              </a:lnSpc>
              <a:spcBef>
                <a:spcPts val="4200"/>
              </a:spcBef>
              <a:spcAft>
                <a:spcPts val="0"/>
              </a:spcAft>
              <a:buClr>
                <a:srgbClr val="000000"/>
              </a:buClr>
              <a:buSzPts val="2610"/>
              <a:buChar char="•"/>
              <a:defRPr/>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34" name="Google Shape;34;p8"/>
          <p:cNvSpPr/>
          <p:nvPr/>
        </p:nvSpPr>
        <p:spPr>
          <a:xfrm>
            <a:off x="-87859" y="-876298"/>
            <a:ext cx="11651941" cy="1072156"/>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1" i="0" sz="2400" u="none" cap="none" strike="noStrike">
              <a:solidFill>
                <a:srgbClr val="000000"/>
              </a:solidFill>
              <a:latin typeface="Helvetica Neue"/>
              <a:ea typeface="Helvetica Neue"/>
              <a:cs typeface="Helvetica Neue"/>
              <a:sym typeface="Helvetica Neue"/>
            </a:endParaRPr>
          </a:p>
        </p:txBody>
      </p:sp>
      <p:sp>
        <p:nvSpPr>
          <p:cNvPr id="35" name="Google Shape;35;p8"/>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Aufzählung &amp; Foto">
  <p:cSld name="Titel, Aufzählung &amp; Foto">
    <p:spTree>
      <p:nvGrpSpPr>
        <p:cNvPr id="36" name="Shape 36"/>
        <p:cNvGrpSpPr/>
        <p:nvPr/>
      </p:nvGrpSpPr>
      <p:grpSpPr>
        <a:xfrm>
          <a:off x="0" y="0"/>
          <a:ext cx="0" cy="0"/>
          <a:chOff x="0" y="0"/>
          <a:chExt cx="0" cy="0"/>
        </a:xfrm>
      </p:grpSpPr>
      <p:sp>
        <p:nvSpPr>
          <p:cNvPr id="37" name="Google Shape;37;p9"/>
          <p:cNvSpPr/>
          <p:nvPr>
            <p:ph idx="2" type="pic"/>
          </p:nvPr>
        </p:nvSpPr>
        <p:spPr>
          <a:xfrm>
            <a:off x="4086225" y="2586566"/>
            <a:ext cx="9429750" cy="6286501"/>
          </a:xfrm>
          <a:prstGeom prst="rect">
            <a:avLst/>
          </a:prstGeom>
          <a:noFill/>
          <a:ln>
            <a:noFill/>
          </a:ln>
        </p:spPr>
      </p:sp>
      <p:sp>
        <p:nvSpPr>
          <p:cNvPr id="38" name="Google Shape;38;p9"/>
          <p:cNvSpPr txBox="1"/>
          <p:nvPr>
            <p:ph type="title"/>
          </p:nvPr>
        </p:nvSpPr>
        <p:spPr>
          <a:xfrm>
            <a:off x="952500" y="254000"/>
            <a:ext cx="11099800" cy="215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9" name="Google Shape;39;p9"/>
          <p:cNvSpPr txBox="1"/>
          <p:nvPr>
            <p:ph idx="1" type="body"/>
          </p:nvPr>
        </p:nvSpPr>
        <p:spPr>
          <a:xfrm>
            <a:off x="952500" y="2590800"/>
            <a:ext cx="5334000" cy="6286500"/>
          </a:xfrm>
          <a:prstGeom prst="rect">
            <a:avLst/>
          </a:prstGeom>
          <a:noFill/>
          <a:ln>
            <a:noFill/>
          </a:ln>
        </p:spPr>
        <p:txBody>
          <a:bodyPr anchorCtr="0" anchor="ctr" bIns="50800" lIns="50800" spcFirstLastPara="1" rIns="50800" wrap="square" tIns="50800">
            <a:normAutofit/>
          </a:bodyPr>
          <a:lstStyle>
            <a:lvl1pPr indent="-486410" lvl="0" marL="457200" algn="l">
              <a:lnSpc>
                <a:spcPct val="100000"/>
              </a:lnSpc>
              <a:spcBef>
                <a:spcPts val="3200"/>
              </a:spcBef>
              <a:spcAft>
                <a:spcPts val="0"/>
              </a:spcAft>
              <a:buClr>
                <a:srgbClr val="000000"/>
              </a:buClr>
              <a:buSzPts val="4060"/>
              <a:buFont typeface="Helvetica Neue"/>
              <a:buChar char="•"/>
              <a:defRPr sz="2800"/>
            </a:lvl1pPr>
            <a:lvl2pPr indent="-486410" lvl="1" marL="914400" algn="l">
              <a:lnSpc>
                <a:spcPct val="100000"/>
              </a:lnSpc>
              <a:spcBef>
                <a:spcPts val="3200"/>
              </a:spcBef>
              <a:spcAft>
                <a:spcPts val="0"/>
              </a:spcAft>
              <a:buClr>
                <a:srgbClr val="000000"/>
              </a:buClr>
              <a:buSzPts val="4060"/>
              <a:buFont typeface="Helvetica Neue"/>
              <a:buChar char="•"/>
              <a:defRPr sz="2800"/>
            </a:lvl2pPr>
            <a:lvl3pPr indent="-486410" lvl="2" marL="1371600" algn="l">
              <a:lnSpc>
                <a:spcPct val="100000"/>
              </a:lnSpc>
              <a:spcBef>
                <a:spcPts val="3200"/>
              </a:spcBef>
              <a:spcAft>
                <a:spcPts val="0"/>
              </a:spcAft>
              <a:buClr>
                <a:srgbClr val="000000"/>
              </a:buClr>
              <a:buSzPts val="4060"/>
              <a:buFont typeface="Helvetica Neue"/>
              <a:buChar char="•"/>
              <a:defRPr sz="2800"/>
            </a:lvl3pPr>
            <a:lvl4pPr indent="-486410" lvl="3" marL="1828800" algn="l">
              <a:lnSpc>
                <a:spcPct val="100000"/>
              </a:lnSpc>
              <a:spcBef>
                <a:spcPts val="3200"/>
              </a:spcBef>
              <a:spcAft>
                <a:spcPts val="0"/>
              </a:spcAft>
              <a:buClr>
                <a:srgbClr val="000000"/>
              </a:buClr>
              <a:buSzPts val="4060"/>
              <a:buFont typeface="Helvetica Neue"/>
              <a:buChar char="•"/>
              <a:defRPr sz="2800"/>
            </a:lvl4pPr>
            <a:lvl5pPr indent="-486410" lvl="4" marL="2286000" algn="l">
              <a:lnSpc>
                <a:spcPct val="100000"/>
              </a:lnSpc>
              <a:spcBef>
                <a:spcPts val="3200"/>
              </a:spcBef>
              <a:spcAft>
                <a:spcPts val="0"/>
              </a:spcAft>
              <a:buClr>
                <a:srgbClr val="000000"/>
              </a:buClr>
              <a:buSzPts val="4060"/>
              <a:buFont typeface="Helvetica Neue"/>
              <a:buChar char="•"/>
              <a:defRPr sz="2800"/>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40" name="Google Shape;40;p9"/>
          <p:cNvSpPr txBox="1"/>
          <p:nvPr>
            <p:ph idx="12" type="sldNum"/>
          </p:nvPr>
        </p:nvSpPr>
        <p:spPr>
          <a:xfrm>
            <a:off x="6328884" y="9296400"/>
            <a:ext cx="340259" cy="342900"/>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b="0" i="0" sz="1600" u="none" cap="none" strike="noStrik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nkte">
  <p:cSld name="Punkte">
    <p:spTree>
      <p:nvGrpSpPr>
        <p:cNvPr id="41" name="Shape 41"/>
        <p:cNvGrpSpPr/>
        <p:nvPr/>
      </p:nvGrpSpPr>
      <p:grpSpPr>
        <a:xfrm>
          <a:off x="0" y="0"/>
          <a:ext cx="0" cy="0"/>
          <a:chOff x="0" y="0"/>
          <a:chExt cx="0" cy="0"/>
        </a:xfrm>
      </p:grpSpPr>
      <p:sp>
        <p:nvSpPr>
          <p:cNvPr id="42" name="Google Shape;42;p10"/>
          <p:cNvSpPr txBox="1"/>
          <p:nvPr>
            <p:ph idx="1" type="body"/>
          </p:nvPr>
        </p:nvSpPr>
        <p:spPr>
          <a:xfrm>
            <a:off x="952500" y="1270000"/>
            <a:ext cx="11099800" cy="7213600"/>
          </a:xfrm>
          <a:prstGeom prst="rect">
            <a:avLst/>
          </a:prstGeom>
          <a:noFill/>
          <a:ln>
            <a:noFill/>
          </a:ln>
        </p:spPr>
        <p:txBody>
          <a:bodyPr anchorCtr="0" anchor="ctr" bIns="50800" lIns="50800" spcFirstLastPara="1" rIns="50800" wrap="square" tIns="50800">
            <a:normAutofit/>
          </a:bodyPr>
          <a:lstStyle>
            <a:lvl1pPr indent="-394335" lvl="0" marL="457200" algn="l">
              <a:lnSpc>
                <a:spcPct val="100000"/>
              </a:lnSpc>
              <a:spcBef>
                <a:spcPts val="4200"/>
              </a:spcBef>
              <a:spcAft>
                <a:spcPts val="0"/>
              </a:spcAft>
              <a:buClr>
                <a:srgbClr val="000000"/>
              </a:buClr>
              <a:buSzPts val="2610"/>
              <a:buChar char="•"/>
              <a:defRPr/>
            </a:lvl1pPr>
            <a:lvl2pPr indent="-394335" lvl="1" marL="914400" algn="l">
              <a:lnSpc>
                <a:spcPct val="100000"/>
              </a:lnSpc>
              <a:spcBef>
                <a:spcPts val="4200"/>
              </a:spcBef>
              <a:spcAft>
                <a:spcPts val="0"/>
              </a:spcAft>
              <a:buClr>
                <a:srgbClr val="000000"/>
              </a:buClr>
              <a:buSzPts val="2610"/>
              <a:buChar char="•"/>
              <a:defRPr/>
            </a:lvl2pPr>
            <a:lvl3pPr indent="-394335" lvl="2" marL="1371600" algn="l">
              <a:lnSpc>
                <a:spcPct val="100000"/>
              </a:lnSpc>
              <a:spcBef>
                <a:spcPts val="4200"/>
              </a:spcBef>
              <a:spcAft>
                <a:spcPts val="0"/>
              </a:spcAft>
              <a:buClr>
                <a:srgbClr val="000000"/>
              </a:buClr>
              <a:buSzPts val="2610"/>
              <a:buChar char="•"/>
              <a:defRPr/>
            </a:lvl3pPr>
            <a:lvl4pPr indent="-394335" lvl="3" marL="1828800" algn="l">
              <a:lnSpc>
                <a:spcPct val="100000"/>
              </a:lnSpc>
              <a:spcBef>
                <a:spcPts val="4200"/>
              </a:spcBef>
              <a:spcAft>
                <a:spcPts val="0"/>
              </a:spcAft>
              <a:buClr>
                <a:srgbClr val="000000"/>
              </a:buClr>
              <a:buSzPts val="2610"/>
              <a:buChar char="•"/>
              <a:defRPr/>
            </a:lvl4pPr>
            <a:lvl5pPr indent="-394335" lvl="4" marL="2286000" algn="l">
              <a:lnSpc>
                <a:spcPct val="100000"/>
              </a:lnSpc>
              <a:spcBef>
                <a:spcPts val="4200"/>
              </a:spcBef>
              <a:spcAft>
                <a:spcPts val="0"/>
              </a:spcAft>
              <a:buClr>
                <a:srgbClr val="000000"/>
              </a:buClr>
              <a:buSzPts val="2610"/>
              <a:buChar char="•"/>
              <a:defRPr/>
            </a:lvl5pPr>
            <a:lvl6pPr indent="-394335" lvl="5" marL="2743200" algn="l">
              <a:lnSpc>
                <a:spcPct val="100000"/>
              </a:lnSpc>
              <a:spcBef>
                <a:spcPts val="4200"/>
              </a:spcBef>
              <a:spcAft>
                <a:spcPts val="0"/>
              </a:spcAft>
              <a:buClr>
                <a:srgbClr val="000000"/>
              </a:buClr>
              <a:buSzPts val="2610"/>
              <a:buChar char="•"/>
              <a:defRPr/>
            </a:lvl6pPr>
            <a:lvl7pPr indent="-394335" lvl="6" marL="3200400" algn="l">
              <a:lnSpc>
                <a:spcPct val="100000"/>
              </a:lnSpc>
              <a:spcBef>
                <a:spcPts val="4200"/>
              </a:spcBef>
              <a:spcAft>
                <a:spcPts val="0"/>
              </a:spcAft>
              <a:buClr>
                <a:srgbClr val="000000"/>
              </a:buClr>
              <a:buSzPts val="2610"/>
              <a:buChar char="•"/>
              <a:defRPr/>
            </a:lvl7pPr>
            <a:lvl8pPr indent="-394334" lvl="7" marL="3657600" algn="l">
              <a:lnSpc>
                <a:spcPct val="100000"/>
              </a:lnSpc>
              <a:spcBef>
                <a:spcPts val="4200"/>
              </a:spcBef>
              <a:spcAft>
                <a:spcPts val="0"/>
              </a:spcAft>
              <a:buClr>
                <a:srgbClr val="000000"/>
              </a:buClr>
              <a:buSzPts val="2610"/>
              <a:buChar char="•"/>
              <a:defRPr/>
            </a:lvl8pPr>
            <a:lvl9pPr indent="-394334" lvl="8" marL="4114800" algn="l">
              <a:lnSpc>
                <a:spcPct val="100000"/>
              </a:lnSpc>
              <a:spcBef>
                <a:spcPts val="4200"/>
              </a:spcBef>
              <a:spcAft>
                <a:spcPts val="0"/>
              </a:spcAft>
              <a:buClr>
                <a:srgbClr val="000000"/>
              </a:buClr>
              <a:buSzPts val="2610"/>
              <a:buChar char="•"/>
              <a:defRPr/>
            </a:lvl9pPr>
          </a:lstStyle>
          <a:p/>
        </p:txBody>
      </p:sp>
      <p:sp>
        <p:nvSpPr>
          <p:cNvPr id="43" name="Google Shape;43;p10"/>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52500" y="254000"/>
            <a:ext cx="11099800" cy="2159000"/>
          </a:xfrm>
          <a:prstGeom prst="rect">
            <a:avLst/>
          </a:prstGeom>
          <a:noFill/>
          <a:ln>
            <a:noFill/>
          </a:ln>
        </p:spPr>
        <p:txBody>
          <a:bodyPr anchorCtr="0" anchor="ctr" bIns="50800" lIns="50800" spcFirstLastPara="1" rIns="50800" wrap="square" tIns="50800">
            <a:normAutofit/>
          </a:bodyPr>
          <a:lstStyle>
            <a:lvl1pPr lvl="0"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8000"/>
              <a:buFont typeface="Helvetica Neue"/>
              <a:buNone/>
              <a:defRPr b="0" i="0" sz="80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952500" y="2590800"/>
            <a:ext cx="11099800" cy="6286500"/>
          </a:xfrm>
          <a:prstGeom prst="rect">
            <a:avLst/>
          </a:prstGeom>
          <a:noFill/>
          <a:ln>
            <a:noFill/>
          </a:ln>
        </p:spPr>
        <p:txBody>
          <a:bodyPr anchorCtr="0" anchor="ctr" bIns="50800" lIns="50800" spcFirstLastPara="1" rIns="50800" wrap="square" tIns="50800">
            <a:normAutofit/>
          </a:bodyPr>
          <a:lstStyle>
            <a:lvl1pPr indent="-523240" lvl="0" marL="4572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1pPr>
            <a:lvl2pPr indent="-523240" lvl="1" marL="9144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2pPr>
            <a:lvl3pPr indent="-523239" lvl="2" marL="13716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3pPr>
            <a:lvl4pPr indent="-523239" lvl="3" marL="18288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4pPr>
            <a:lvl5pPr indent="-523239" lvl="4" marL="22860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5pPr>
            <a:lvl6pPr indent="-523239" lvl="5" marL="27432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6pPr>
            <a:lvl7pPr indent="-523239" lvl="6" marL="32004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7pPr>
            <a:lvl8pPr indent="-523239" lvl="7" marL="36576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8pPr>
            <a:lvl9pPr indent="-523240" lvl="8" marL="4114800" marR="0" rtl="0" algn="l">
              <a:lnSpc>
                <a:spcPct val="100000"/>
              </a:lnSpc>
              <a:spcBef>
                <a:spcPts val="4200"/>
              </a:spcBef>
              <a:spcAft>
                <a:spcPts val="0"/>
              </a:spcAft>
              <a:buClr>
                <a:srgbClr val="000000"/>
              </a:buClr>
              <a:buSzPts val="4640"/>
              <a:buFont typeface="Helvetica Neue"/>
              <a:buChar char="•"/>
              <a:defRPr b="0" i="0" sz="32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youtube.com/watch?v=6mAF5dWZXcI"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1" Type="http://schemas.openxmlformats.org/officeDocument/2006/relationships/hyperlink" Target="https://www.youtube.com/watch?v=6mAF5dWZXcI" TargetMode="External"/><Relationship Id="rId10" Type="http://schemas.openxmlformats.org/officeDocument/2006/relationships/hyperlink" Target="https://www.zirkus-empathico.de/" TargetMode="External"/><Relationship Id="rId13" Type="http://schemas.openxmlformats.org/officeDocument/2006/relationships/hyperlink" Target="https://www.unrealengine.com/en-US/" TargetMode="External"/><Relationship Id="rId12" Type="http://schemas.openxmlformats.org/officeDocument/2006/relationships/hyperlink" Target="https://www.unrealengine.com/en-US/metahuman-creator" TargetMode="External"/><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schlaganfall-ring.de/allgemeine-informationen/" TargetMode="External"/><Relationship Id="rId4" Type="http://schemas.openxmlformats.org/officeDocument/2006/relationships/hyperlink" Target="https://www.schlaganfall-ring.de/allgemeine-informationen/" TargetMode="External"/><Relationship Id="rId9" Type="http://schemas.openxmlformats.org/officeDocument/2006/relationships/hyperlink" Target="https://www.dasgehirn.info/denken/emotion/signale-aus-dem-innenleben" TargetMode="External"/><Relationship Id="rId5" Type="http://schemas.openxmlformats.org/officeDocument/2006/relationships/hyperlink" Target="https://www.pflege.de/krankheiten/schlaganfall/" TargetMode="External"/><Relationship Id="rId6" Type="http://schemas.openxmlformats.org/officeDocument/2006/relationships/hyperlink" Target="https://www.planet-wissen.de/gesellschaft/psychologie/emotionen_wegweiser_durchs_leben/index.html" TargetMode="External"/><Relationship Id="rId7" Type="http://schemas.openxmlformats.org/officeDocument/2006/relationships/hyperlink" Target="https://www.quarks.de/gesellschaft/psychologie/alexithymie-darum-koennen-manche-menschen-mit-ihren-gefuehlen-nichts-anfangen/#gef%C3%BChle1" TargetMode="External"/><Relationship Id="rId8" Type="http://schemas.openxmlformats.org/officeDocument/2006/relationships/hyperlink" Target="https://www.zirkus-empathi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68350" y="10079566"/>
            <a:ext cx="1689101"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76" name="Google Shape;76;p16"/>
          <p:cNvSpPr/>
          <p:nvPr/>
        </p:nvSpPr>
        <p:spPr>
          <a:xfrm>
            <a:off x="24574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77" name="Google Shape;77;p16"/>
          <p:cNvSpPr/>
          <p:nvPr/>
        </p:nvSpPr>
        <p:spPr>
          <a:xfrm>
            <a:off x="27241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78" name="Google Shape;78;p16"/>
          <p:cNvSpPr/>
          <p:nvPr/>
        </p:nvSpPr>
        <p:spPr>
          <a:xfrm>
            <a:off x="44132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79" name="Google Shape;79;p16"/>
          <p:cNvSpPr/>
          <p:nvPr/>
        </p:nvSpPr>
        <p:spPr>
          <a:xfrm>
            <a:off x="46799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80" name="Google Shape;80;p16"/>
          <p:cNvSpPr/>
          <p:nvPr/>
        </p:nvSpPr>
        <p:spPr>
          <a:xfrm>
            <a:off x="63690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81" name="Google Shape;81;p16"/>
          <p:cNvSpPr/>
          <p:nvPr/>
        </p:nvSpPr>
        <p:spPr>
          <a:xfrm>
            <a:off x="66357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82" name="Google Shape;82;p16"/>
          <p:cNvSpPr/>
          <p:nvPr/>
        </p:nvSpPr>
        <p:spPr>
          <a:xfrm>
            <a:off x="83248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83" name="Google Shape;83;p16"/>
          <p:cNvSpPr/>
          <p:nvPr/>
        </p:nvSpPr>
        <p:spPr>
          <a:xfrm>
            <a:off x="85915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84" name="Google Shape;84;p16"/>
          <p:cNvSpPr/>
          <p:nvPr/>
        </p:nvSpPr>
        <p:spPr>
          <a:xfrm>
            <a:off x="102806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85" name="Google Shape;85;p16"/>
          <p:cNvSpPr/>
          <p:nvPr/>
        </p:nvSpPr>
        <p:spPr>
          <a:xfrm>
            <a:off x="105473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86" name="Google Shape;86;p16"/>
          <p:cNvSpPr/>
          <p:nvPr/>
        </p:nvSpPr>
        <p:spPr>
          <a:xfrm>
            <a:off x="-1041400" y="-6351"/>
            <a:ext cx="850900" cy="8509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87" name="Google Shape;87;p16"/>
          <p:cNvSpPr/>
          <p:nvPr/>
        </p:nvSpPr>
        <p:spPr>
          <a:xfrm>
            <a:off x="-863600" y="844549"/>
            <a:ext cx="673100" cy="673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88" name="Google Shape;88;p16"/>
          <p:cNvSpPr/>
          <p:nvPr/>
        </p:nvSpPr>
        <p:spPr>
          <a:xfrm>
            <a:off x="-457200" y="1517650"/>
            <a:ext cx="266700"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89" name="Google Shape;89;p16"/>
          <p:cNvSpPr/>
          <p:nvPr/>
        </p:nvSpPr>
        <p:spPr>
          <a:xfrm>
            <a:off x="-863600" y="1784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90" name="Google Shape;90;p16"/>
          <p:cNvSpPr/>
          <p:nvPr/>
        </p:nvSpPr>
        <p:spPr>
          <a:xfrm>
            <a:off x="-457201" y="2457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91" name="Google Shape;91;p16"/>
          <p:cNvSpPr/>
          <p:nvPr/>
        </p:nvSpPr>
        <p:spPr>
          <a:xfrm>
            <a:off x="-863600" y="2724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92" name="Google Shape;92;p16"/>
          <p:cNvSpPr/>
          <p:nvPr/>
        </p:nvSpPr>
        <p:spPr>
          <a:xfrm>
            <a:off x="-457201" y="3397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93" name="Google Shape;93;p16"/>
          <p:cNvSpPr/>
          <p:nvPr/>
        </p:nvSpPr>
        <p:spPr>
          <a:xfrm>
            <a:off x="-863600" y="3663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94" name="Google Shape;94;p16"/>
          <p:cNvSpPr/>
          <p:nvPr/>
        </p:nvSpPr>
        <p:spPr>
          <a:xfrm>
            <a:off x="-457201" y="43370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95" name="Google Shape;95;p16"/>
          <p:cNvSpPr/>
          <p:nvPr/>
        </p:nvSpPr>
        <p:spPr>
          <a:xfrm>
            <a:off x="-863600" y="46037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96" name="Google Shape;96;p16"/>
          <p:cNvSpPr/>
          <p:nvPr/>
        </p:nvSpPr>
        <p:spPr>
          <a:xfrm>
            <a:off x="-457201" y="52768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97" name="Google Shape;97;p16"/>
          <p:cNvSpPr/>
          <p:nvPr/>
        </p:nvSpPr>
        <p:spPr>
          <a:xfrm>
            <a:off x="-863600" y="55435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98" name="Google Shape;98;p16"/>
          <p:cNvSpPr/>
          <p:nvPr/>
        </p:nvSpPr>
        <p:spPr>
          <a:xfrm>
            <a:off x="-457201" y="62166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99" name="Google Shape;99;p16"/>
          <p:cNvSpPr/>
          <p:nvPr/>
        </p:nvSpPr>
        <p:spPr>
          <a:xfrm>
            <a:off x="-863600" y="6483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00" name="Google Shape;100;p16"/>
          <p:cNvSpPr/>
          <p:nvPr/>
        </p:nvSpPr>
        <p:spPr>
          <a:xfrm>
            <a:off x="-457201" y="7156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01" name="Google Shape;101;p16"/>
          <p:cNvSpPr/>
          <p:nvPr/>
        </p:nvSpPr>
        <p:spPr>
          <a:xfrm>
            <a:off x="-863600" y="7423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02" name="Google Shape;102;p16"/>
          <p:cNvSpPr/>
          <p:nvPr/>
        </p:nvSpPr>
        <p:spPr>
          <a:xfrm>
            <a:off x="-457201" y="8096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03" name="Google Shape;103;p16"/>
          <p:cNvSpPr/>
          <p:nvPr/>
        </p:nvSpPr>
        <p:spPr>
          <a:xfrm>
            <a:off x="-863600" y="8362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104" name="Google Shape;104;p16"/>
          <p:cNvGrpSpPr/>
          <p:nvPr/>
        </p:nvGrpSpPr>
        <p:grpSpPr>
          <a:xfrm>
            <a:off x="0" y="9652000"/>
            <a:ext cx="13004800" cy="254000"/>
            <a:chOff x="0" y="0"/>
            <a:chExt cx="13004800" cy="254000"/>
          </a:xfrm>
        </p:grpSpPr>
        <p:sp>
          <p:nvSpPr>
            <p:cNvPr id="105" name="Google Shape;105;p16"/>
            <p:cNvSpPr/>
            <p:nvPr/>
          </p:nvSpPr>
          <p:spPr>
            <a:xfrm>
              <a:off x="762000" y="0"/>
              <a:ext cx="2870201" cy="2540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06" name="Google Shape;106;p16"/>
            <p:cNvSpPr/>
            <p:nvPr/>
          </p:nvSpPr>
          <p:spPr>
            <a:xfrm>
              <a:off x="3632200" y="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07" name="Google Shape;107;p16"/>
            <p:cNvSpPr/>
            <p:nvPr/>
          </p:nvSpPr>
          <p:spPr>
            <a:xfrm>
              <a:off x="6502400" y="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08" name="Google Shape;108;p16"/>
            <p:cNvSpPr/>
            <p:nvPr/>
          </p:nvSpPr>
          <p:spPr>
            <a:xfrm>
              <a:off x="9372600" y="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09" name="Google Shape;109;p16"/>
            <p:cNvSpPr/>
            <p:nvPr/>
          </p:nvSpPr>
          <p:spPr>
            <a:xfrm>
              <a:off x="1224280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10" name="Google Shape;110;p16"/>
            <p:cNvSpPr/>
            <p:nvPr/>
          </p:nvSpPr>
          <p:spPr>
            <a:xfrm>
              <a:off x="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111" name="Google Shape;111;p16"/>
          <p:cNvCxnSpPr/>
          <p:nvPr/>
        </p:nvCxnSpPr>
        <p:spPr>
          <a:xfrm>
            <a:off x="762000" y="4324350"/>
            <a:ext cx="11474450" cy="0"/>
          </a:xfrm>
          <a:prstGeom prst="straightConnector1">
            <a:avLst/>
          </a:prstGeom>
          <a:noFill/>
          <a:ln cap="flat" cmpd="sng" w="25400">
            <a:solidFill>
              <a:srgbClr val="8723C7"/>
            </a:solidFill>
            <a:prstDash val="solid"/>
            <a:miter lim="400000"/>
            <a:headEnd len="sm" w="sm" type="none"/>
            <a:tailEnd len="sm" w="sm" type="none"/>
          </a:ln>
        </p:spPr>
      </p:cxnSp>
      <p:sp>
        <p:nvSpPr>
          <p:cNvPr id="112" name="Google Shape;112;p16"/>
          <p:cNvSpPr txBox="1"/>
          <p:nvPr/>
        </p:nvSpPr>
        <p:spPr>
          <a:xfrm>
            <a:off x="766967" y="4603750"/>
            <a:ext cx="5735433" cy="5232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PT Sans"/>
              <a:buNone/>
            </a:pPr>
            <a:r>
              <a:rPr b="0" i="0" lang="en-US" sz="1700" u="none" cap="none" strike="noStrike">
                <a:solidFill>
                  <a:srgbClr val="000000"/>
                </a:solidFill>
                <a:latin typeface="PT Sans"/>
                <a:ea typeface="PT Sans"/>
                <a:cs typeface="PT Sans"/>
                <a:sym typeface="PT Sans"/>
              </a:rPr>
              <a:t>Eine Präsentation von Emely Grin und</a:t>
            </a:r>
            <a:endParaRPr/>
          </a:p>
          <a:p>
            <a:pPr indent="0" lvl="0" marL="0" marR="0" rtl="0" algn="l">
              <a:lnSpc>
                <a:spcPct val="100000"/>
              </a:lnSpc>
              <a:spcBef>
                <a:spcPts val="0"/>
              </a:spcBef>
              <a:spcAft>
                <a:spcPts val="0"/>
              </a:spcAft>
              <a:buClr>
                <a:srgbClr val="000000"/>
              </a:buClr>
              <a:buSzPts val="1700"/>
              <a:buFont typeface="PT Sans"/>
              <a:buNone/>
            </a:pPr>
            <a:r>
              <a:rPr b="0" i="0" lang="en-US" sz="1700" u="none" cap="none" strike="noStrike">
                <a:solidFill>
                  <a:srgbClr val="000000"/>
                </a:solidFill>
                <a:latin typeface="PT Sans"/>
                <a:ea typeface="PT Sans"/>
                <a:cs typeface="PT Sans"/>
                <a:sym typeface="PT Sans"/>
              </a:rPr>
              <a:t>Franziska Reuschenbach.</a:t>
            </a:r>
            <a:endParaRPr b="0" i="0" sz="1700" u="none" cap="none" strike="noStrike">
              <a:solidFill>
                <a:srgbClr val="000000"/>
              </a:solidFill>
              <a:latin typeface="PT Sans"/>
              <a:ea typeface="PT Sans"/>
              <a:cs typeface="PT Sans"/>
              <a:sym typeface="PT Sans"/>
            </a:endParaRPr>
          </a:p>
        </p:txBody>
      </p:sp>
      <p:sp>
        <p:nvSpPr>
          <p:cNvPr id="113" name="Google Shape;113;p16"/>
          <p:cNvSpPr txBox="1"/>
          <p:nvPr/>
        </p:nvSpPr>
        <p:spPr>
          <a:xfrm>
            <a:off x="768350" y="3664652"/>
            <a:ext cx="9512400" cy="3741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2B2B2B"/>
              </a:buClr>
              <a:buSzPts val="2700"/>
              <a:buFont typeface="Roboto Slab"/>
              <a:buNone/>
            </a:pPr>
            <a:r>
              <a:rPr b="1" i="0" lang="en-US" sz="2700" u="none" cap="none" strike="noStrike">
                <a:solidFill>
                  <a:srgbClr val="2B2B2B"/>
                </a:solidFill>
                <a:latin typeface="Roboto Slab"/>
                <a:ea typeface="Roboto Slab"/>
                <a:cs typeface="Roboto Slab"/>
                <a:sym typeface="Roboto Slab"/>
              </a:rPr>
              <a:t>Entwicklungsprojekt ,,</a:t>
            </a:r>
            <a:r>
              <a:rPr b="1" lang="en-US" sz="2700">
                <a:solidFill>
                  <a:srgbClr val="2B2B2B"/>
                </a:solidFill>
                <a:latin typeface="Roboto Slab"/>
                <a:ea typeface="Roboto Slab"/>
                <a:cs typeface="Roboto Slab"/>
                <a:sym typeface="Roboto Slab"/>
              </a:rPr>
              <a:t>Animation SRB</a:t>
            </a:r>
            <a:r>
              <a:rPr b="1" i="0" lang="en-US" sz="2700" u="none" cap="none" strike="noStrike">
                <a:solidFill>
                  <a:srgbClr val="2B2B2B"/>
                </a:solidFill>
                <a:latin typeface="Roboto Slab"/>
                <a:ea typeface="Roboto Slab"/>
                <a:cs typeface="Roboto Slab"/>
                <a:sym typeface="Roboto Slab"/>
              </a:rPr>
              <a:t>“ </a:t>
            </a:r>
            <a:r>
              <a:rPr b="1" lang="en-US" sz="2700">
                <a:solidFill>
                  <a:srgbClr val="2B2B2B"/>
                </a:solidFill>
                <a:latin typeface="Roboto Slab"/>
                <a:ea typeface="Roboto Slab"/>
                <a:cs typeface="Roboto Slab"/>
                <a:sym typeface="Roboto Slab"/>
              </a:rPr>
              <a:t>- </a:t>
            </a:r>
            <a:r>
              <a:rPr b="1" i="0" lang="en-US" sz="2700" u="none" cap="none" strike="noStrike">
                <a:solidFill>
                  <a:srgbClr val="2B2B2B"/>
                </a:solidFill>
                <a:latin typeface="Roboto Slab"/>
                <a:ea typeface="Roboto Slab"/>
                <a:cs typeface="Roboto Slab"/>
                <a:sym typeface="Roboto Slab"/>
              </a:rPr>
              <a:t>Audit 1</a:t>
            </a:r>
            <a:endParaRPr b="1" i="0" sz="2700" u="none" cap="none" strike="noStrike">
              <a:solidFill>
                <a:srgbClr val="2B2B2B"/>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5"/>
          <p:cNvSpPr txBox="1"/>
          <p:nvPr/>
        </p:nvSpPr>
        <p:spPr>
          <a:xfrm>
            <a:off x="766976" y="778225"/>
            <a:ext cx="2953800" cy="3231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lang="en-US" sz="2100">
                <a:latin typeface="Roboto Slab"/>
                <a:ea typeface="Roboto Slab"/>
                <a:cs typeface="Roboto Slab"/>
                <a:sym typeface="Roboto Slab"/>
              </a:rPr>
              <a:t>Wieso MetaHuman</a:t>
            </a:r>
            <a:endParaRPr b="1" i="0" sz="2100" u="none" cap="none" strike="noStrike">
              <a:solidFill>
                <a:srgbClr val="000000"/>
              </a:solidFill>
              <a:latin typeface="Roboto Slab"/>
              <a:ea typeface="Roboto Slab"/>
              <a:cs typeface="Roboto Slab"/>
              <a:sym typeface="Roboto Slab"/>
            </a:endParaRPr>
          </a:p>
        </p:txBody>
      </p:sp>
      <p:sp>
        <p:nvSpPr>
          <p:cNvPr id="481" name="Google Shape;481;p25"/>
          <p:cNvSpPr/>
          <p:nvPr/>
        </p:nvSpPr>
        <p:spPr>
          <a:xfrm>
            <a:off x="768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82" name="Google Shape;482;p25"/>
          <p:cNvSpPr/>
          <p:nvPr/>
        </p:nvSpPr>
        <p:spPr>
          <a:xfrm>
            <a:off x="24574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83" name="Google Shape;483;p25"/>
          <p:cNvSpPr/>
          <p:nvPr/>
        </p:nvSpPr>
        <p:spPr>
          <a:xfrm>
            <a:off x="27241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84" name="Google Shape;484;p25"/>
          <p:cNvSpPr/>
          <p:nvPr/>
        </p:nvSpPr>
        <p:spPr>
          <a:xfrm>
            <a:off x="44132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85" name="Google Shape;485;p25"/>
          <p:cNvSpPr/>
          <p:nvPr/>
        </p:nvSpPr>
        <p:spPr>
          <a:xfrm>
            <a:off x="46799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86" name="Google Shape;486;p25"/>
          <p:cNvSpPr/>
          <p:nvPr/>
        </p:nvSpPr>
        <p:spPr>
          <a:xfrm>
            <a:off x="63690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87" name="Google Shape;487;p25"/>
          <p:cNvSpPr/>
          <p:nvPr/>
        </p:nvSpPr>
        <p:spPr>
          <a:xfrm>
            <a:off x="66357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88" name="Google Shape;488;p25"/>
          <p:cNvSpPr/>
          <p:nvPr/>
        </p:nvSpPr>
        <p:spPr>
          <a:xfrm>
            <a:off x="83248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89" name="Google Shape;489;p25"/>
          <p:cNvSpPr/>
          <p:nvPr/>
        </p:nvSpPr>
        <p:spPr>
          <a:xfrm>
            <a:off x="85915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90" name="Google Shape;490;p25"/>
          <p:cNvSpPr/>
          <p:nvPr/>
        </p:nvSpPr>
        <p:spPr>
          <a:xfrm>
            <a:off x="102806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91" name="Google Shape;491;p25"/>
          <p:cNvSpPr/>
          <p:nvPr/>
        </p:nvSpPr>
        <p:spPr>
          <a:xfrm>
            <a:off x="10547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92" name="Google Shape;492;p25"/>
          <p:cNvSpPr/>
          <p:nvPr/>
        </p:nvSpPr>
        <p:spPr>
          <a:xfrm>
            <a:off x="-1041400" y="-6351"/>
            <a:ext cx="850800" cy="8508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493" name="Google Shape;493;p25"/>
          <p:cNvSpPr/>
          <p:nvPr/>
        </p:nvSpPr>
        <p:spPr>
          <a:xfrm>
            <a:off x="-863600" y="844549"/>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94" name="Google Shape;494;p25"/>
          <p:cNvSpPr/>
          <p:nvPr/>
        </p:nvSpPr>
        <p:spPr>
          <a:xfrm>
            <a:off x="-457200" y="1517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95" name="Google Shape;495;p25"/>
          <p:cNvSpPr/>
          <p:nvPr/>
        </p:nvSpPr>
        <p:spPr>
          <a:xfrm>
            <a:off x="-863600" y="1784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96" name="Google Shape;496;p25"/>
          <p:cNvSpPr/>
          <p:nvPr/>
        </p:nvSpPr>
        <p:spPr>
          <a:xfrm>
            <a:off x="-457201" y="2457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97" name="Google Shape;497;p25"/>
          <p:cNvSpPr/>
          <p:nvPr/>
        </p:nvSpPr>
        <p:spPr>
          <a:xfrm>
            <a:off x="-863600" y="2724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98" name="Google Shape;498;p25"/>
          <p:cNvSpPr/>
          <p:nvPr/>
        </p:nvSpPr>
        <p:spPr>
          <a:xfrm>
            <a:off x="-457201" y="3397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99" name="Google Shape;499;p25"/>
          <p:cNvSpPr/>
          <p:nvPr/>
        </p:nvSpPr>
        <p:spPr>
          <a:xfrm>
            <a:off x="-863600" y="3663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00" name="Google Shape;500;p25"/>
          <p:cNvSpPr/>
          <p:nvPr/>
        </p:nvSpPr>
        <p:spPr>
          <a:xfrm>
            <a:off x="-457201" y="43370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01" name="Google Shape;501;p25"/>
          <p:cNvSpPr/>
          <p:nvPr/>
        </p:nvSpPr>
        <p:spPr>
          <a:xfrm>
            <a:off x="-863600" y="46037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02" name="Google Shape;502;p25"/>
          <p:cNvSpPr/>
          <p:nvPr/>
        </p:nvSpPr>
        <p:spPr>
          <a:xfrm>
            <a:off x="-457201" y="52768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03" name="Google Shape;503;p25"/>
          <p:cNvSpPr/>
          <p:nvPr/>
        </p:nvSpPr>
        <p:spPr>
          <a:xfrm>
            <a:off x="-863600" y="55435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04" name="Google Shape;504;p25"/>
          <p:cNvSpPr/>
          <p:nvPr/>
        </p:nvSpPr>
        <p:spPr>
          <a:xfrm>
            <a:off x="-457201" y="6216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05" name="Google Shape;505;p25"/>
          <p:cNvSpPr/>
          <p:nvPr/>
        </p:nvSpPr>
        <p:spPr>
          <a:xfrm>
            <a:off x="-863600" y="6483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06" name="Google Shape;506;p25"/>
          <p:cNvSpPr/>
          <p:nvPr/>
        </p:nvSpPr>
        <p:spPr>
          <a:xfrm>
            <a:off x="-457201" y="7156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07" name="Google Shape;507;p25"/>
          <p:cNvSpPr/>
          <p:nvPr/>
        </p:nvSpPr>
        <p:spPr>
          <a:xfrm>
            <a:off x="-863600" y="7423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08" name="Google Shape;508;p25"/>
          <p:cNvSpPr/>
          <p:nvPr/>
        </p:nvSpPr>
        <p:spPr>
          <a:xfrm>
            <a:off x="-457201" y="8096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09" name="Google Shape;509;p25"/>
          <p:cNvSpPr/>
          <p:nvPr/>
        </p:nvSpPr>
        <p:spPr>
          <a:xfrm>
            <a:off x="-863600" y="8362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510" name="Google Shape;510;p25"/>
          <p:cNvGrpSpPr/>
          <p:nvPr/>
        </p:nvGrpSpPr>
        <p:grpSpPr>
          <a:xfrm>
            <a:off x="0" y="9652000"/>
            <a:ext cx="13004800" cy="254100"/>
            <a:chOff x="0" y="0"/>
            <a:chExt cx="13004800" cy="254100"/>
          </a:xfrm>
        </p:grpSpPr>
        <p:sp>
          <p:nvSpPr>
            <p:cNvPr id="511" name="Google Shape;511;p25"/>
            <p:cNvSpPr/>
            <p:nvPr/>
          </p:nvSpPr>
          <p:spPr>
            <a:xfrm>
              <a:off x="762000" y="0"/>
              <a:ext cx="2870100" cy="2541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12" name="Google Shape;512;p25"/>
            <p:cNvSpPr/>
            <p:nvPr/>
          </p:nvSpPr>
          <p:spPr>
            <a:xfrm>
              <a:off x="3632200" y="0"/>
              <a:ext cx="2870100" cy="2541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13" name="Google Shape;513;p25"/>
            <p:cNvSpPr/>
            <p:nvPr/>
          </p:nvSpPr>
          <p:spPr>
            <a:xfrm>
              <a:off x="6502400" y="0"/>
              <a:ext cx="2870100" cy="2541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14" name="Google Shape;514;p25"/>
            <p:cNvSpPr/>
            <p:nvPr/>
          </p:nvSpPr>
          <p:spPr>
            <a:xfrm>
              <a:off x="9372600" y="0"/>
              <a:ext cx="2870100" cy="2541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15" name="Google Shape;515;p25"/>
            <p:cNvSpPr/>
            <p:nvPr/>
          </p:nvSpPr>
          <p:spPr>
            <a:xfrm>
              <a:off x="1224280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16" name="Google Shape;516;p25"/>
            <p:cNvSpPr/>
            <p:nvPr/>
          </p:nvSpPr>
          <p:spPr>
            <a:xfrm>
              <a:off x="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517" name="Google Shape;517;p25"/>
          <p:cNvCxnSpPr/>
          <p:nvPr/>
        </p:nvCxnSpPr>
        <p:spPr>
          <a:xfrm>
            <a:off x="768350" y="1193800"/>
            <a:ext cx="11474400" cy="0"/>
          </a:xfrm>
          <a:prstGeom prst="straightConnector1">
            <a:avLst/>
          </a:prstGeom>
          <a:noFill/>
          <a:ln cap="flat" cmpd="sng" w="25400">
            <a:solidFill>
              <a:srgbClr val="8723C7"/>
            </a:solidFill>
            <a:prstDash val="solid"/>
            <a:miter lim="400000"/>
            <a:headEnd len="sm" w="sm" type="none"/>
            <a:tailEnd len="sm" w="sm" type="none"/>
          </a:ln>
        </p:spPr>
      </p:cxnSp>
      <p:sp>
        <p:nvSpPr>
          <p:cNvPr id="518" name="Google Shape;518;p25"/>
          <p:cNvSpPr/>
          <p:nvPr/>
        </p:nvSpPr>
        <p:spPr>
          <a:xfrm>
            <a:off x="768350" y="8084364"/>
            <a:ext cx="216000" cy="216000"/>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sp>
        <p:nvSpPr>
          <p:cNvPr id="519" name="Google Shape;519;p25"/>
          <p:cNvSpPr txBox="1"/>
          <p:nvPr/>
        </p:nvSpPr>
        <p:spPr>
          <a:xfrm>
            <a:off x="768350" y="2724150"/>
            <a:ext cx="4799400" cy="30630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SzPts val="1700"/>
              <a:buFont typeface="PT Sans"/>
              <a:buChar char="●"/>
            </a:pPr>
            <a:r>
              <a:rPr lang="en-US" sz="1700">
                <a:latin typeface="PT Sans"/>
                <a:ea typeface="PT Sans"/>
                <a:cs typeface="PT Sans"/>
                <a:sym typeface="PT Sans"/>
              </a:rPr>
              <a:t>Eigene Modellierung von realistischen Menschen zu aufwendig</a:t>
            </a:r>
            <a:endParaRPr sz="1700">
              <a:latin typeface="PT Sans"/>
              <a:ea typeface="PT Sans"/>
              <a:cs typeface="PT Sans"/>
              <a:sym typeface="PT Sans"/>
            </a:endParaRPr>
          </a:p>
          <a:p>
            <a:pPr indent="-336550" lvl="0" marL="457200" rtl="0" algn="l">
              <a:lnSpc>
                <a:spcPct val="200000"/>
              </a:lnSpc>
              <a:spcBef>
                <a:spcPts val="0"/>
              </a:spcBef>
              <a:spcAft>
                <a:spcPts val="0"/>
              </a:spcAft>
              <a:buSzPts val="1700"/>
              <a:buFont typeface="PT Sans"/>
              <a:buChar char="●"/>
            </a:pPr>
            <a:r>
              <a:rPr lang="en-US" sz="1700">
                <a:latin typeface="PT Sans"/>
                <a:ea typeface="PT Sans"/>
                <a:cs typeface="PT Sans"/>
                <a:sym typeface="PT Sans"/>
              </a:rPr>
              <a:t>Fotorealistische digitale Menschen</a:t>
            </a:r>
            <a:endParaRPr sz="1700">
              <a:latin typeface="PT Sans"/>
              <a:ea typeface="PT Sans"/>
              <a:cs typeface="PT Sans"/>
              <a:sym typeface="PT Sans"/>
            </a:endParaRPr>
          </a:p>
          <a:p>
            <a:pPr indent="-336550" lvl="0" marL="457200" rtl="0" algn="l">
              <a:lnSpc>
                <a:spcPct val="200000"/>
              </a:lnSpc>
              <a:spcBef>
                <a:spcPts val="0"/>
              </a:spcBef>
              <a:spcAft>
                <a:spcPts val="0"/>
              </a:spcAft>
              <a:buSzPts val="1700"/>
              <a:buFont typeface="PT Sans"/>
              <a:buChar char="●"/>
            </a:pPr>
            <a:r>
              <a:rPr lang="en-US" sz="1700">
                <a:latin typeface="PT Sans"/>
                <a:ea typeface="PT Sans"/>
                <a:cs typeface="PT Sans"/>
                <a:sym typeface="PT Sans"/>
              </a:rPr>
              <a:t>Animation in Unreal Engine 4</a:t>
            </a:r>
            <a:endParaRPr sz="1700">
              <a:latin typeface="PT Sans"/>
              <a:ea typeface="PT Sans"/>
              <a:cs typeface="PT Sans"/>
              <a:sym typeface="PT Sans"/>
            </a:endParaRPr>
          </a:p>
          <a:p>
            <a:pPr indent="-336550" lvl="0" marL="457200" rtl="0" algn="l">
              <a:lnSpc>
                <a:spcPct val="200000"/>
              </a:lnSpc>
              <a:spcBef>
                <a:spcPts val="0"/>
              </a:spcBef>
              <a:spcAft>
                <a:spcPts val="0"/>
              </a:spcAft>
              <a:buSzPts val="1700"/>
              <a:buFont typeface="PT Sans"/>
              <a:buChar char="●"/>
            </a:pPr>
            <a:r>
              <a:rPr lang="en-US" sz="1700">
                <a:latin typeface="PT Sans"/>
                <a:ea typeface="PT Sans"/>
                <a:cs typeface="PT Sans"/>
                <a:sym typeface="PT Sans"/>
              </a:rPr>
              <a:t>Detailliert genug um Mimik und Gestik nachzustellen</a:t>
            </a:r>
            <a:endParaRPr sz="1700">
              <a:latin typeface="PT Sans"/>
              <a:ea typeface="PT Sans"/>
              <a:cs typeface="PT Sans"/>
              <a:sym typeface="PT Sans"/>
            </a:endParaRPr>
          </a:p>
        </p:txBody>
      </p:sp>
      <p:pic>
        <p:nvPicPr>
          <p:cNvPr descr="These two high-quality, fully rigged sample characters represent the current state of the art for real-time digital humans and they’re yours to explore, modify, and use in your Unreal Engine 4.26.1 or later projects. They serve as a showcase of what’s achievable with MetaHuman Creator: an innovative new tool that will soon be available for you to create your own MetaHumans—in minutes. &#10;&#10;Find out more at http://www.unrealengine.com/digital-humans." id="520" name="Google Shape;520;p25" title="Meet the MetaHumans: Free Sample Now Available | Unreal Engine">
            <a:hlinkClick r:id="rId3"/>
          </p:cNvPr>
          <p:cNvPicPr preferRelativeResize="0"/>
          <p:nvPr/>
        </p:nvPicPr>
        <p:blipFill>
          <a:blip r:embed="rId4">
            <a:alphaModFix/>
          </a:blip>
          <a:stretch>
            <a:fillRect/>
          </a:stretch>
        </p:blipFill>
        <p:spPr>
          <a:xfrm>
            <a:off x="6958200" y="2724138"/>
            <a:ext cx="5284250" cy="3963182"/>
          </a:xfrm>
          <a:prstGeom prst="rect">
            <a:avLst/>
          </a:prstGeom>
          <a:noFill/>
          <a:ln>
            <a:noFill/>
          </a:ln>
        </p:spPr>
      </p:pic>
      <p:sp>
        <p:nvSpPr>
          <p:cNvPr id="521" name="Google Shape;521;p25"/>
          <p:cNvSpPr txBox="1"/>
          <p:nvPr/>
        </p:nvSpPr>
        <p:spPr>
          <a:xfrm>
            <a:off x="6958200" y="6925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PT Sans"/>
                <a:ea typeface="PT Sans"/>
                <a:cs typeface="PT Sans"/>
                <a:sym typeface="PT Sans"/>
              </a:rPr>
              <a:t>Video Teaser für MetaHuman</a:t>
            </a:r>
            <a:endParaRPr>
              <a:solidFill>
                <a:schemeClr val="dk1"/>
              </a:solidFill>
            </a:endParaRPr>
          </a:p>
        </p:txBody>
      </p:sp>
      <p:sp>
        <p:nvSpPr>
          <p:cNvPr id="522" name="Google Shape;522;p25"/>
          <p:cNvSpPr txBox="1"/>
          <p:nvPr/>
        </p:nvSpPr>
        <p:spPr>
          <a:xfrm>
            <a:off x="766050" y="7317613"/>
            <a:ext cx="56052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700">
                <a:latin typeface="PT Sans"/>
                <a:ea typeface="PT Sans"/>
                <a:cs typeface="PT Sans"/>
                <a:sym typeface="PT Sans"/>
              </a:rPr>
              <a:t>Unreal Engine</a:t>
            </a:r>
            <a:br>
              <a:rPr i="1" lang="en-US" sz="1700">
                <a:latin typeface="PT Sans"/>
                <a:ea typeface="PT Sans"/>
                <a:cs typeface="PT Sans"/>
                <a:sym typeface="PT Sans"/>
              </a:rPr>
            </a:br>
            <a:br>
              <a:rPr i="1" lang="en-US" sz="1700">
                <a:latin typeface="PT Sans"/>
                <a:ea typeface="PT Sans"/>
                <a:cs typeface="PT Sans"/>
                <a:sym typeface="PT Sans"/>
              </a:rPr>
            </a:br>
            <a:r>
              <a:rPr i="1" lang="en-US" sz="1700">
                <a:latin typeface="PT Sans"/>
                <a:ea typeface="PT Sans"/>
                <a:cs typeface="PT Sans"/>
                <a:sym typeface="PT Sans"/>
              </a:rPr>
              <a:t>The world's most advanced real-time 3D creation tool for photoreal visuals and immersive experiences.</a:t>
            </a:r>
            <a:endParaRPr i="1" sz="1700">
              <a:latin typeface="PT Sans"/>
              <a:ea typeface="PT Sans"/>
              <a:cs typeface="PT Sans"/>
              <a:sym typeface="P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6"/>
          <p:cNvSpPr txBox="1"/>
          <p:nvPr/>
        </p:nvSpPr>
        <p:spPr>
          <a:xfrm>
            <a:off x="766976" y="778225"/>
            <a:ext cx="2953800" cy="3231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lang="en-US" sz="2100">
                <a:latin typeface="Roboto Slab"/>
                <a:ea typeface="Roboto Slab"/>
                <a:cs typeface="Roboto Slab"/>
                <a:sym typeface="Roboto Slab"/>
              </a:rPr>
              <a:t>Erster Testlauf</a:t>
            </a:r>
            <a:endParaRPr b="1" i="0" sz="2100" u="none" cap="none" strike="noStrike">
              <a:solidFill>
                <a:srgbClr val="000000"/>
              </a:solidFill>
              <a:latin typeface="Roboto Slab"/>
              <a:ea typeface="Roboto Slab"/>
              <a:cs typeface="Roboto Slab"/>
              <a:sym typeface="Roboto Slab"/>
            </a:endParaRPr>
          </a:p>
        </p:txBody>
      </p:sp>
      <p:sp>
        <p:nvSpPr>
          <p:cNvPr id="528" name="Google Shape;528;p26"/>
          <p:cNvSpPr/>
          <p:nvPr/>
        </p:nvSpPr>
        <p:spPr>
          <a:xfrm>
            <a:off x="768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29" name="Google Shape;529;p26"/>
          <p:cNvSpPr/>
          <p:nvPr/>
        </p:nvSpPr>
        <p:spPr>
          <a:xfrm>
            <a:off x="24574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30" name="Google Shape;530;p26"/>
          <p:cNvSpPr/>
          <p:nvPr/>
        </p:nvSpPr>
        <p:spPr>
          <a:xfrm>
            <a:off x="27241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31" name="Google Shape;531;p26"/>
          <p:cNvSpPr/>
          <p:nvPr/>
        </p:nvSpPr>
        <p:spPr>
          <a:xfrm>
            <a:off x="44132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32" name="Google Shape;532;p26"/>
          <p:cNvSpPr/>
          <p:nvPr/>
        </p:nvSpPr>
        <p:spPr>
          <a:xfrm>
            <a:off x="46799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33" name="Google Shape;533;p26"/>
          <p:cNvSpPr/>
          <p:nvPr/>
        </p:nvSpPr>
        <p:spPr>
          <a:xfrm>
            <a:off x="63690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34" name="Google Shape;534;p26"/>
          <p:cNvSpPr/>
          <p:nvPr/>
        </p:nvSpPr>
        <p:spPr>
          <a:xfrm>
            <a:off x="66357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35" name="Google Shape;535;p26"/>
          <p:cNvSpPr/>
          <p:nvPr/>
        </p:nvSpPr>
        <p:spPr>
          <a:xfrm>
            <a:off x="83248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36" name="Google Shape;536;p26"/>
          <p:cNvSpPr/>
          <p:nvPr/>
        </p:nvSpPr>
        <p:spPr>
          <a:xfrm>
            <a:off x="85915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37" name="Google Shape;537;p26"/>
          <p:cNvSpPr/>
          <p:nvPr/>
        </p:nvSpPr>
        <p:spPr>
          <a:xfrm>
            <a:off x="102806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38" name="Google Shape;538;p26"/>
          <p:cNvSpPr/>
          <p:nvPr/>
        </p:nvSpPr>
        <p:spPr>
          <a:xfrm>
            <a:off x="10547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39" name="Google Shape;539;p26"/>
          <p:cNvSpPr/>
          <p:nvPr/>
        </p:nvSpPr>
        <p:spPr>
          <a:xfrm>
            <a:off x="-1041400" y="-6351"/>
            <a:ext cx="850800" cy="8508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540" name="Google Shape;540;p26"/>
          <p:cNvSpPr/>
          <p:nvPr/>
        </p:nvSpPr>
        <p:spPr>
          <a:xfrm>
            <a:off x="-863600" y="844549"/>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41" name="Google Shape;541;p26"/>
          <p:cNvSpPr/>
          <p:nvPr/>
        </p:nvSpPr>
        <p:spPr>
          <a:xfrm>
            <a:off x="-457200" y="1517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42" name="Google Shape;542;p26"/>
          <p:cNvSpPr/>
          <p:nvPr/>
        </p:nvSpPr>
        <p:spPr>
          <a:xfrm>
            <a:off x="-863600" y="1784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43" name="Google Shape;543;p26"/>
          <p:cNvSpPr/>
          <p:nvPr/>
        </p:nvSpPr>
        <p:spPr>
          <a:xfrm>
            <a:off x="-457201" y="2457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44" name="Google Shape;544;p26"/>
          <p:cNvSpPr/>
          <p:nvPr/>
        </p:nvSpPr>
        <p:spPr>
          <a:xfrm>
            <a:off x="-863600" y="2724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45" name="Google Shape;545;p26"/>
          <p:cNvSpPr/>
          <p:nvPr/>
        </p:nvSpPr>
        <p:spPr>
          <a:xfrm>
            <a:off x="-457201" y="3397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46" name="Google Shape;546;p26"/>
          <p:cNvSpPr/>
          <p:nvPr/>
        </p:nvSpPr>
        <p:spPr>
          <a:xfrm>
            <a:off x="-863600" y="3663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47" name="Google Shape;547;p26"/>
          <p:cNvSpPr/>
          <p:nvPr/>
        </p:nvSpPr>
        <p:spPr>
          <a:xfrm>
            <a:off x="-457201" y="43370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48" name="Google Shape;548;p26"/>
          <p:cNvSpPr/>
          <p:nvPr/>
        </p:nvSpPr>
        <p:spPr>
          <a:xfrm>
            <a:off x="-863600" y="46037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49" name="Google Shape;549;p26"/>
          <p:cNvSpPr/>
          <p:nvPr/>
        </p:nvSpPr>
        <p:spPr>
          <a:xfrm>
            <a:off x="-457201" y="52768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50" name="Google Shape;550;p26"/>
          <p:cNvSpPr/>
          <p:nvPr/>
        </p:nvSpPr>
        <p:spPr>
          <a:xfrm>
            <a:off x="-863600" y="55435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51" name="Google Shape;551;p26"/>
          <p:cNvSpPr/>
          <p:nvPr/>
        </p:nvSpPr>
        <p:spPr>
          <a:xfrm>
            <a:off x="-457201" y="6216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52" name="Google Shape;552;p26"/>
          <p:cNvSpPr/>
          <p:nvPr/>
        </p:nvSpPr>
        <p:spPr>
          <a:xfrm>
            <a:off x="-863600" y="6483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53" name="Google Shape;553;p26"/>
          <p:cNvSpPr/>
          <p:nvPr/>
        </p:nvSpPr>
        <p:spPr>
          <a:xfrm>
            <a:off x="-457201" y="7156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54" name="Google Shape;554;p26"/>
          <p:cNvSpPr/>
          <p:nvPr/>
        </p:nvSpPr>
        <p:spPr>
          <a:xfrm>
            <a:off x="-863600" y="7423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55" name="Google Shape;555;p26"/>
          <p:cNvSpPr/>
          <p:nvPr/>
        </p:nvSpPr>
        <p:spPr>
          <a:xfrm>
            <a:off x="-457201" y="8096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56" name="Google Shape;556;p26"/>
          <p:cNvSpPr/>
          <p:nvPr/>
        </p:nvSpPr>
        <p:spPr>
          <a:xfrm>
            <a:off x="-863600" y="8362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557" name="Google Shape;557;p26"/>
          <p:cNvGrpSpPr/>
          <p:nvPr/>
        </p:nvGrpSpPr>
        <p:grpSpPr>
          <a:xfrm>
            <a:off x="0" y="9652000"/>
            <a:ext cx="13004800" cy="254100"/>
            <a:chOff x="0" y="0"/>
            <a:chExt cx="13004800" cy="254100"/>
          </a:xfrm>
        </p:grpSpPr>
        <p:sp>
          <p:nvSpPr>
            <p:cNvPr id="558" name="Google Shape;558;p26"/>
            <p:cNvSpPr/>
            <p:nvPr/>
          </p:nvSpPr>
          <p:spPr>
            <a:xfrm>
              <a:off x="762000" y="0"/>
              <a:ext cx="2870100" cy="2541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59" name="Google Shape;559;p26"/>
            <p:cNvSpPr/>
            <p:nvPr/>
          </p:nvSpPr>
          <p:spPr>
            <a:xfrm>
              <a:off x="3632200" y="0"/>
              <a:ext cx="2870100" cy="2541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60" name="Google Shape;560;p26"/>
            <p:cNvSpPr/>
            <p:nvPr/>
          </p:nvSpPr>
          <p:spPr>
            <a:xfrm>
              <a:off x="6502400" y="0"/>
              <a:ext cx="2870100" cy="2541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61" name="Google Shape;561;p26"/>
            <p:cNvSpPr/>
            <p:nvPr/>
          </p:nvSpPr>
          <p:spPr>
            <a:xfrm>
              <a:off x="9372600" y="0"/>
              <a:ext cx="2870100" cy="2541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62" name="Google Shape;562;p26"/>
            <p:cNvSpPr/>
            <p:nvPr/>
          </p:nvSpPr>
          <p:spPr>
            <a:xfrm>
              <a:off x="1224280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563" name="Google Shape;563;p26"/>
            <p:cNvSpPr/>
            <p:nvPr/>
          </p:nvSpPr>
          <p:spPr>
            <a:xfrm>
              <a:off x="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564" name="Google Shape;564;p26"/>
          <p:cNvCxnSpPr/>
          <p:nvPr/>
        </p:nvCxnSpPr>
        <p:spPr>
          <a:xfrm>
            <a:off x="768350" y="1193800"/>
            <a:ext cx="11474400" cy="0"/>
          </a:xfrm>
          <a:prstGeom prst="straightConnector1">
            <a:avLst/>
          </a:prstGeom>
          <a:noFill/>
          <a:ln cap="flat" cmpd="sng" w="25400">
            <a:solidFill>
              <a:srgbClr val="8723C7"/>
            </a:solidFill>
            <a:prstDash val="solid"/>
            <a:miter lim="400000"/>
            <a:headEnd len="sm" w="sm" type="none"/>
            <a:tailEnd len="sm" w="sm" type="none"/>
          </a:ln>
        </p:spPr>
      </p:cxnSp>
      <p:sp>
        <p:nvSpPr>
          <p:cNvPr id="565" name="Google Shape;565;p26"/>
          <p:cNvSpPr/>
          <p:nvPr/>
        </p:nvSpPr>
        <p:spPr>
          <a:xfrm>
            <a:off x="768350" y="8084364"/>
            <a:ext cx="216000" cy="216000"/>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sp>
        <p:nvSpPr>
          <p:cNvPr id="566" name="Google Shape;566;p26"/>
          <p:cNvSpPr txBox="1"/>
          <p:nvPr/>
        </p:nvSpPr>
        <p:spPr>
          <a:xfrm>
            <a:off x="766975" y="1814675"/>
            <a:ext cx="4799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PT Sans"/>
                <a:ea typeface="PT Sans"/>
                <a:cs typeface="PT Sans"/>
                <a:sym typeface="PT Sans"/>
              </a:rPr>
              <a:t>Erster Test </a:t>
            </a:r>
            <a:r>
              <a:rPr lang="en-US" sz="1700">
                <a:latin typeface="PT Sans"/>
                <a:ea typeface="PT Sans"/>
                <a:cs typeface="PT Sans"/>
                <a:sym typeface="PT Sans"/>
              </a:rPr>
              <a:t>mit Hilfe</a:t>
            </a:r>
            <a:r>
              <a:rPr lang="en-US" sz="1700">
                <a:latin typeface="PT Sans"/>
                <a:ea typeface="PT Sans"/>
                <a:cs typeface="PT Sans"/>
                <a:sym typeface="PT Sans"/>
              </a:rPr>
              <a:t> von Unreal Engine</a:t>
            </a:r>
            <a:endParaRPr sz="1700">
              <a:latin typeface="PT Sans"/>
              <a:ea typeface="PT Sans"/>
              <a:cs typeface="PT Sans"/>
              <a:sym typeface="PT Sans"/>
            </a:endParaRPr>
          </a:p>
        </p:txBody>
      </p:sp>
      <p:pic>
        <p:nvPicPr>
          <p:cNvPr id="567" name="Google Shape;567;p26"/>
          <p:cNvPicPr preferRelativeResize="0"/>
          <p:nvPr/>
        </p:nvPicPr>
        <p:blipFill>
          <a:blip r:embed="rId3">
            <a:alphaModFix/>
          </a:blip>
          <a:stretch>
            <a:fillRect/>
          </a:stretch>
        </p:blipFill>
        <p:spPr>
          <a:xfrm>
            <a:off x="1283350" y="2974450"/>
            <a:ext cx="4229100" cy="5324475"/>
          </a:xfrm>
          <a:prstGeom prst="rect">
            <a:avLst/>
          </a:prstGeom>
          <a:noFill/>
          <a:ln>
            <a:noFill/>
          </a:ln>
        </p:spPr>
      </p:pic>
      <p:sp>
        <p:nvSpPr>
          <p:cNvPr id="568" name="Google Shape;568;p26"/>
          <p:cNvSpPr txBox="1"/>
          <p:nvPr/>
        </p:nvSpPr>
        <p:spPr>
          <a:xfrm>
            <a:off x="1283350" y="84593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PT Sans"/>
                <a:ea typeface="PT Sans"/>
                <a:cs typeface="PT Sans"/>
                <a:sym typeface="PT Sans"/>
              </a:rPr>
              <a:t>Abbildungen eines Metahuman in der Animationsphase</a:t>
            </a:r>
            <a:endParaRPr>
              <a:solidFill>
                <a:schemeClr val="dk1"/>
              </a:solidFill>
            </a:endParaRPr>
          </a:p>
        </p:txBody>
      </p:sp>
      <p:pic>
        <p:nvPicPr>
          <p:cNvPr id="569" name="Google Shape;569;p26"/>
          <p:cNvPicPr preferRelativeResize="0"/>
          <p:nvPr/>
        </p:nvPicPr>
        <p:blipFill>
          <a:blip r:embed="rId4">
            <a:alphaModFix/>
          </a:blip>
          <a:stretch>
            <a:fillRect/>
          </a:stretch>
        </p:blipFill>
        <p:spPr>
          <a:xfrm>
            <a:off x="7276375" y="2969675"/>
            <a:ext cx="4150800" cy="532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7"/>
          <p:cNvSpPr txBox="1"/>
          <p:nvPr/>
        </p:nvSpPr>
        <p:spPr>
          <a:xfrm>
            <a:off x="766975" y="778225"/>
            <a:ext cx="3241200" cy="3231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lang="en-US" sz="2100">
                <a:latin typeface="Roboto Slab"/>
                <a:ea typeface="Roboto Slab"/>
                <a:cs typeface="Roboto Slab"/>
                <a:sym typeface="Roboto Slab"/>
              </a:rPr>
              <a:t>Alleinstellungsmerkmal</a:t>
            </a:r>
            <a:endParaRPr b="1" i="0" sz="2100" u="none" cap="none" strike="noStrike">
              <a:solidFill>
                <a:srgbClr val="000000"/>
              </a:solidFill>
              <a:latin typeface="Roboto Slab"/>
              <a:ea typeface="Roboto Slab"/>
              <a:cs typeface="Roboto Slab"/>
              <a:sym typeface="Roboto Slab"/>
            </a:endParaRPr>
          </a:p>
        </p:txBody>
      </p:sp>
      <p:sp>
        <p:nvSpPr>
          <p:cNvPr id="575" name="Google Shape;575;p27"/>
          <p:cNvSpPr/>
          <p:nvPr/>
        </p:nvSpPr>
        <p:spPr>
          <a:xfrm>
            <a:off x="768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76" name="Google Shape;576;p27"/>
          <p:cNvSpPr/>
          <p:nvPr/>
        </p:nvSpPr>
        <p:spPr>
          <a:xfrm>
            <a:off x="24574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77" name="Google Shape;577;p27"/>
          <p:cNvSpPr/>
          <p:nvPr/>
        </p:nvSpPr>
        <p:spPr>
          <a:xfrm>
            <a:off x="27241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78" name="Google Shape;578;p27"/>
          <p:cNvSpPr/>
          <p:nvPr/>
        </p:nvSpPr>
        <p:spPr>
          <a:xfrm>
            <a:off x="44132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79" name="Google Shape;579;p27"/>
          <p:cNvSpPr/>
          <p:nvPr/>
        </p:nvSpPr>
        <p:spPr>
          <a:xfrm>
            <a:off x="46799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80" name="Google Shape;580;p27"/>
          <p:cNvSpPr/>
          <p:nvPr/>
        </p:nvSpPr>
        <p:spPr>
          <a:xfrm>
            <a:off x="63690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81" name="Google Shape;581;p27"/>
          <p:cNvSpPr/>
          <p:nvPr/>
        </p:nvSpPr>
        <p:spPr>
          <a:xfrm>
            <a:off x="66357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82" name="Google Shape;582;p27"/>
          <p:cNvSpPr/>
          <p:nvPr/>
        </p:nvSpPr>
        <p:spPr>
          <a:xfrm>
            <a:off x="83248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83" name="Google Shape;583;p27"/>
          <p:cNvSpPr/>
          <p:nvPr/>
        </p:nvSpPr>
        <p:spPr>
          <a:xfrm>
            <a:off x="85915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84" name="Google Shape;584;p27"/>
          <p:cNvSpPr/>
          <p:nvPr/>
        </p:nvSpPr>
        <p:spPr>
          <a:xfrm>
            <a:off x="102806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85" name="Google Shape;585;p27"/>
          <p:cNvSpPr/>
          <p:nvPr/>
        </p:nvSpPr>
        <p:spPr>
          <a:xfrm>
            <a:off x="10547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586" name="Google Shape;586;p27"/>
          <p:cNvSpPr/>
          <p:nvPr/>
        </p:nvSpPr>
        <p:spPr>
          <a:xfrm>
            <a:off x="-1041400" y="-6351"/>
            <a:ext cx="850800" cy="8508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587" name="Google Shape;587;p27"/>
          <p:cNvSpPr/>
          <p:nvPr/>
        </p:nvSpPr>
        <p:spPr>
          <a:xfrm>
            <a:off x="-863600" y="844549"/>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88" name="Google Shape;588;p27"/>
          <p:cNvSpPr/>
          <p:nvPr/>
        </p:nvSpPr>
        <p:spPr>
          <a:xfrm>
            <a:off x="-457200" y="1517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89" name="Google Shape;589;p27"/>
          <p:cNvSpPr/>
          <p:nvPr/>
        </p:nvSpPr>
        <p:spPr>
          <a:xfrm>
            <a:off x="-863600" y="1784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90" name="Google Shape;590;p27"/>
          <p:cNvSpPr/>
          <p:nvPr/>
        </p:nvSpPr>
        <p:spPr>
          <a:xfrm>
            <a:off x="-457201" y="2457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91" name="Google Shape;591;p27"/>
          <p:cNvSpPr/>
          <p:nvPr/>
        </p:nvSpPr>
        <p:spPr>
          <a:xfrm>
            <a:off x="-863600" y="2724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92" name="Google Shape;592;p27"/>
          <p:cNvSpPr/>
          <p:nvPr/>
        </p:nvSpPr>
        <p:spPr>
          <a:xfrm>
            <a:off x="-457201" y="3397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93" name="Google Shape;593;p27"/>
          <p:cNvSpPr/>
          <p:nvPr/>
        </p:nvSpPr>
        <p:spPr>
          <a:xfrm>
            <a:off x="-863600" y="3663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94" name="Google Shape;594;p27"/>
          <p:cNvSpPr/>
          <p:nvPr/>
        </p:nvSpPr>
        <p:spPr>
          <a:xfrm>
            <a:off x="-457201" y="43370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95" name="Google Shape;595;p27"/>
          <p:cNvSpPr/>
          <p:nvPr/>
        </p:nvSpPr>
        <p:spPr>
          <a:xfrm>
            <a:off x="-863600" y="46037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96" name="Google Shape;596;p27"/>
          <p:cNvSpPr/>
          <p:nvPr/>
        </p:nvSpPr>
        <p:spPr>
          <a:xfrm>
            <a:off x="-457201" y="52768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97" name="Google Shape;597;p27"/>
          <p:cNvSpPr/>
          <p:nvPr/>
        </p:nvSpPr>
        <p:spPr>
          <a:xfrm>
            <a:off x="-863600" y="55435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598" name="Google Shape;598;p27"/>
          <p:cNvSpPr/>
          <p:nvPr/>
        </p:nvSpPr>
        <p:spPr>
          <a:xfrm>
            <a:off x="-457201" y="6216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599" name="Google Shape;599;p27"/>
          <p:cNvSpPr/>
          <p:nvPr/>
        </p:nvSpPr>
        <p:spPr>
          <a:xfrm>
            <a:off x="-863600" y="6483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00" name="Google Shape;600;p27"/>
          <p:cNvSpPr/>
          <p:nvPr/>
        </p:nvSpPr>
        <p:spPr>
          <a:xfrm>
            <a:off x="-457201" y="7156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01" name="Google Shape;601;p27"/>
          <p:cNvSpPr/>
          <p:nvPr/>
        </p:nvSpPr>
        <p:spPr>
          <a:xfrm>
            <a:off x="-863600" y="7423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02" name="Google Shape;602;p27"/>
          <p:cNvSpPr/>
          <p:nvPr/>
        </p:nvSpPr>
        <p:spPr>
          <a:xfrm>
            <a:off x="-457201" y="8096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03" name="Google Shape;603;p27"/>
          <p:cNvSpPr/>
          <p:nvPr/>
        </p:nvSpPr>
        <p:spPr>
          <a:xfrm>
            <a:off x="-863600" y="8362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604" name="Google Shape;604;p27"/>
          <p:cNvGrpSpPr/>
          <p:nvPr/>
        </p:nvGrpSpPr>
        <p:grpSpPr>
          <a:xfrm>
            <a:off x="0" y="9652000"/>
            <a:ext cx="13004800" cy="254100"/>
            <a:chOff x="0" y="0"/>
            <a:chExt cx="13004800" cy="254100"/>
          </a:xfrm>
        </p:grpSpPr>
        <p:sp>
          <p:nvSpPr>
            <p:cNvPr id="605" name="Google Shape;605;p27"/>
            <p:cNvSpPr/>
            <p:nvPr/>
          </p:nvSpPr>
          <p:spPr>
            <a:xfrm>
              <a:off x="762000" y="0"/>
              <a:ext cx="2870100" cy="2541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06" name="Google Shape;606;p27"/>
            <p:cNvSpPr/>
            <p:nvPr/>
          </p:nvSpPr>
          <p:spPr>
            <a:xfrm>
              <a:off x="3632200" y="0"/>
              <a:ext cx="2870100" cy="2541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07" name="Google Shape;607;p27"/>
            <p:cNvSpPr/>
            <p:nvPr/>
          </p:nvSpPr>
          <p:spPr>
            <a:xfrm>
              <a:off x="6502400" y="0"/>
              <a:ext cx="2870100" cy="2541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08" name="Google Shape;608;p27"/>
            <p:cNvSpPr/>
            <p:nvPr/>
          </p:nvSpPr>
          <p:spPr>
            <a:xfrm>
              <a:off x="9372600" y="0"/>
              <a:ext cx="2870100" cy="2541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09" name="Google Shape;609;p27"/>
            <p:cNvSpPr/>
            <p:nvPr/>
          </p:nvSpPr>
          <p:spPr>
            <a:xfrm>
              <a:off x="1224280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10" name="Google Shape;610;p27"/>
            <p:cNvSpPr/>
            <p:nvPr/>
          </p:nvSpPr>
          <p:spPr>
            <a:xfrm>
              <a:off x="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611" name="Google Shape;611;p27"/>
          <p:cNvCxnSpPr/>
          <p:nvPr/>
        </p:nvCxnSpPr>
        <p:spPr>
          <a:xfrm>
            <a:off x="768350" y="1193800"/>
            <a:ext cx="11474400" cy="0"/>
          </a:xfrm>
          <a:prstGeom prst="straightConnector1">
            <a:avLst/>
          </a:prstGeom>
          <a:noFill/>
          <a:ln cap="flat" cmpd="sng" w="25400">
            <a:solidFill>
              <a:srgbClr val="8723C7"/>
            </a:solidFill>
            <a:prstDash val="solid"/>
            <a:miter lim="400000"/>
            <a:headEnd len="sm" w="sm" type="none"/>
            <a:tailEnd len="sm" w="sm" type="none"/>
          </a:ln>
        </p:spPr>
      </p:cxnSp>
      <p:sp>
        <p:nvSpPr>
          <p:cNvPr id="612" name="Google Shape;612;p27"/>
          <p:cNvSpPr/>
          <p:nvPr/>
        </p:nvSpPr>
        <p:spPr>
          <a:xfrm>
            <a:off x="768350" y="8084364"/>
            <a:ext cx="216000" cy="216000"/>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sp>
        <p:nvSpPr>
          <p:cNvPr id="613" name="Google Shape;613;p27"/>
          <p:cNvSpPr txBox="1"/>
          <p:nvPr/>
        </p:nvSpPr>
        <p:spPr>
          <a:xfrm>
            <a:off x="984350" y="2628475"/>
            <a:ext cx="4799400" cy="14931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SzPts val="1700"/>
              <a:buFont typeface="PT Sans"/>
              <a:buChar char="●"/>
            </a:pPr>
            <a:r>
              <a:rPr lang="en-US" sz="1700">
                <a:solidFill>
                  <a:schemeClr val="dk1"/>
                </a:solidFill>
                <a:latin typeface="PT Sans"/>
                <a:ea typeface="PT Sans"/>
                <a:cs typeface="PT Sans"/>
                <a:sym typeface="PT Sans"/>
              </a:rPr>
              <a:t>Die Box gibt es nur schriftlich</a:t>
            </a:r>
            <a:endParaRPr sz="1700">
              <a:solidFill>
                <a:schemeClr val="dk1"/>
              </a:solidFill>
              <a:latin typeface="PT Sans"/>
              <a:ea typeface="PT Sans"/>
              <a:cs typeface="PT Sans"/>
              <a:sym typeface="PT Sans"/>
            </a:endParaRPr>
          </a:p>
          <a:p>
            <a:pPr indent="-336550" lvl="0" marL="457200" rtl="0" algn="l">
              <a:lnSpc>
                <a:spcPct val="200000"/>
              </a:lnSpc>
              <a:spcBef>
                <a:spcPts val="0"/>
              </a:spcBef>
              <a:spcAft>
                <a:spcPts val="0"/>
              </a:spcAft>
              <a:buSzPts val="1700"/>
              <a:buFont typeface="PT Sans"/>
              <a:buChar char="●"/>
            </a:pPr>
            <a:r>
              <a:rPr lang="en-US" sz="1700">
                <a:solidFill>
                  <a:schemeClr val="dk1"/>
                </a:solidFill>
                <a:latin typeface="PT Sans"/>
                <a:ea typeface="PT Sans"/>
                <a:cs typeface="PT Sans"/>
                <a:sym typeface="PT Sans"/>
              </a:rPr>
              <a:t>3D Animation</a:t>
            </a:r>
            <a:endParaRPr sz="1700">
              <a:solidFill>
                <a:schemeClr val="dk1"/>
              </a:solidFill>
              <a:latin typeface="PT Sans"/>
              <a:ea typeface="PT Sans"/>
              <a:cs typeface="PT Sans"/>
              <a:sym typeface="PT Sans"/>
            </a:endParaRPr>
          </a:p>
          <a:p>
            <a:pPr indent="-336550" lvl="0" marL="457200" rtl="0" algn="l">
              <a:lnSpc>
                <a:spcPct val="200000"/>
              </a:lnSpc>
              <a:spcBef>
                <a:spcPts val="0"/>
              </a:spcBef>
              <a:spcAft>
                <a:spcPts val="0"/>
              </a:spcAft>
              <a:buSzPts val="1700"/>
              <a:buFont typeface="PT Sans"/>
              <a:buChar char="●"/>
            </a:pPr>
            <a:r>
              <a:rPr lang="en-US" sz="1700">
                <a:solidFill>
                  <a:schemeClr val="dk1"/>
                </a:solidFill>
                <a:latin typeface="PT Sans"/>
                <a:ea typeface="PT Sans"/>
                <a:cs typeface="PT Sans"/>
                <a:sym typeface="PT Sans"/>
              </a:rPr>
              <a:t>Auch an Erwachsene gerichtet</a:t>
            </a:r>
            <a:endParaRPr sz="1700">
              <a:solidFill>
                <a:schemeClr val="dk1"/>
              </a:solidFill>
              <a:latin typeface="PT Sans"/>
              <a:ea typeface="PT Sans"/>
              <a:cs typeface="PT Sans"/>
              <a:sym typeface="PT Sans"/>
            </a:endParaRPr>
          </a:p>
        </p:txBody>
      </p:sp>
      <p:pic>
        <p:nvPicPr>
          <p:cNvPr id="614" name="Google Shape;614;p27"/>
          <p:cNvPicPr preferRelativeResize="0"/>
          <p:nvPr/>
        </p:nvPicPr>
        <p:blipFill>
          <a:blip r:embed="rId3">
            <a:alphaModFix/>
          </a:blip>
          <a:stretch>
            <a:fillRect/>
          </a:stretch>
        </p:blipFill>
        <p:spPr>
          <a:xfrm>
            <a:off x="768358" y="5283600"/>
            <a:ext cx="4546742" cy="2819500"/>
          </a:xfrm>
          <a:prstGeom prst="rect">
            <a:avLst/>
          </a:prstGeom>
          <a:noFill/>
          <a:ln>
            <a:noFill/>
          </a:ln>
        </p:spPr>
      </p:pic>
      <p:sp>
        <p:nvSpPr>
          <p:cNvPr id="615" name="Google Shape;615;p27"/>
          <p:cNvSpPr txBox="1"/>
          <p:nvPr/>
        </p:nvSpPr>
        <p:spPr>
          <a:xfrm>
            <a:off x="768350" y="83003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PT Sans"/>
                <a:ea typeface="PT Sans"/>
                <a:cs typeface="PT Sans"/>
                <a:sym typeface="PT Sans"/>
              </a:rPr>
              <a:t>Abbildung eines Minispiels der Zirkus Empathico App</a:t>
            </a:r>
            <a:endParaRPr>
              <a:solidFill>
                <a:schemeClr val="dk1"/>
              </a:solidFill>
            </a:endParaRPr>
          </a:p>
        </p:txBody>
      </p:sp>
      <p:pic>
        <p:nvPicPr>
          <p:cNvPr id="616" name="Google Shape;616;p27"/>
          <p:cNvPicPr preferRelativeResize="0"/>
          <p:nvPr/>
        </p:nvPicPr>
        <p:blipFill>
          <a:blip r:embed="rId4">
            <a:alphaModFix/>
          </a:blip>
          <a:stretch>
            <a:fillRect/>
          </a:stretch>
        </p:blipFill>
        <p:spPr>
          <a:xfrm>
            <a:off x="8747125" y="2178050"/>
            <a:ext cx="3333750" cy="2705100"/>
          </a:xfrm>
          <a:prstGeom prst="rect">
            <a:avLst/>
          </a:prstGeom>
          <a:noFill/>
          <a:ln cap="flat" cmpd="sng" w="152400">
            <a:solidFill>
              <a:schemeClr val="dk1"/>
            </a:solidFill>
            <a:prstDash val="solid"/>
            <a:round/>
            <a:headEnd len="sm" w="sm" type="none"/>
            <a:tailEnd len="sm" w="sm" type="none"/>
          </a:ln>
        </p:spPr>
      </p:pic>
      <p:sp>
        <p:nvSpPr>
          <p:cNvPr id="617" name="Google Shape;617;p27"/>
          <p:cNvSpPr txBox="1"/>
          <p:nvPr/>
        </p:nvSpPr>
        <p:spPr>
          <a:xfrm>
            <a:off x="8591550" y="52768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PT Sans"/>
                <a:ea typeface="PT Sans"/>
                <a:cs typeface="PT Sans"/>
                <a:sym typeface="PT Sans"/>
              </a:rPr>
              <a:t>Abbildung eines von uns benutzten MetaHuman</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8"/>
          <p:cNvSpPr txBox="1"/>
          <p:nvPr/>
        </p:nvSpPr>
        <p:spPr>
          <a:xfrm>
            <a:off x="766967" y="778217"/>
            <a:ext cx="2322900" cy="3231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lang="en-US" sz="2100">
                <a:latin typeface="Roboto Slab"/>
                <a:ea typeface="Roboto Slab"/>
                <a:cs typeface="Roboto Slab"/>
                <a:sym typeface="Roboto Slab"/>
              </a:rPr>
              <a:t>Quellen</a:t>
            </a:r>
            <a:endParaRPr b="1" i="0" sz="2100" u="none" cap="none" strike="noStrike">
              <a:solidFill>
                <a:srgbClr val="000000"/>
              </a:solidFill>
              <a:latin typeface="Roboto Slab"/>
              <a:ea typeface="Roboto Slab"/>
              <a:cs typeface="Roboto Slab"/>
              <a:sym typeface="Roboto Slab"/>
            </a:endParaRPr>
          </a:p>
        </p:txBody>
      </p:sp>
      <p:sp>
        <p:nvSpPr>
          <p:cNvPr id="623" name="Google Shape;623;p28"/>
          <p:cNvSpPr/>
          <p:nvPr/>
        </p:nvSpPr>
        <p:spPr>
          <a:xfrm>
            <a:off x="768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624" name="Google Shape;624;p28"/>
          <p:cNvSpPr/>
          <p:nvPr/>
        </p:nvSpPr>
        <p:spPr>
          <a:xfrm>
            <a:off x="24574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25" name="Google Shape;625;p28"/>
          <p:cNvSpPr/>
          <p:nvPr/>
        </p:nvSpPr>
        <p:spPr>
          <a:xfrm>
            <a:off x="27241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626" name="Google Shape;626;p28"/>
          <p:cNvSpPr/>
          <p:nvPr/>
        </p:nvSpPr>
        <p:spPr>
          <a:xfrm>
            <a:off x="44132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27" name="Google Shape;627;p28"/>
          <p:cNvSpPr/>
          <p:nvPr/>
        </p:nvSpPr>
        <p:spPr>
          <a:xfrm>
            <a:off x="46799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628" name="Google Shape;628;p28"/>
          <p:cNvSpPr/>
          <p:nvPr/>
        </p:nvSpPr>
        <p:spPr>
          <a:xfrm>
            <a:off x="63690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29" name="Google Shape;629;p28"/>
          <p:cNvSpPr/>
          <p:nvPr/>
        </p:nvSpPr>
        <p:spPr>
          <a:xfrm>
            <a:off x="66357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630" name="Google Shape;630;p28"/>
          <p:cNvSpPr/>
          <p:nvPr/>
        </p:nvSpPr>
        <p:spPr>
          <a:xfrm>
            <a:off x="83248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31" name="Google Shape;631;p28"/>
          <p:cNvSpPr/>
          <p:nvPr/>
        </p:nvSpPr>
        <p:spPr>
          <a:xfrm>
            <a:off x="85915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632" name="Google Shape;632;p28"/>
          <p:cNvSpPr/>
          <p:nvPr/>
        </p:nvSpPr>
        <p:spPr>
          <a:xfrm>
            <a:off x="102806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33" name="Google Shape;633;p28"/>
          <p:cNvSpPr/>
          <p:nvPr/>
        </p:nvSpPr>
        <p:spPr>
          <a:xfrm>
            <a:off x="10547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634" name="Google Shape;634;p28"/>
          <p:cNvSpPr/>
          <p:nvPr/>
        </p:nvSpPr>
        <p:spPr>
          <a:xfrm>
            <a:off x="-1041400" y="-6351"/>
            <a:ext cx="850800" cy="8508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635" name="Google Shape;635;p28"/>
          <p:cNvSpPr/>
          <p:nvPr/>
        </p:nvSpPr>
        <p:spPr>
          <a:xfrm>
            <a:off x="-863600" y="844549"/>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36" name="Google Shape;636;p28"/>
          <p:cNvSpPr/>
          <p:nvPr/>
        </p:nvSpPr>
        <p:spPr>
          <a:xfrm>
            <a:off x="-457200" y="1517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37" name="Google Shape;637;p28"/>
          <p:cNvSpPr/>
          <p:nvPr/>
        </p:nvSpPr>
        <p:spPr>
          <a:xfrm>
            <a:off x="-863600" y="1784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38" name="Google Shape;638;p28"/>
          <p:cNvSpPr/>
          <p:nvPr/>
        </p:nvSpPr>
        <p:spPr>
          <a:xfrm>
            <a:off x="-457201" y="2457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39" name="Google Shape;639;p28"/>
          <p:cNvSpPr/>
          <p:nvPr/>
        </p:nvSpPr>
        <p:spPr>
          <a:xfrm>
            <a:off x="-863600" y="2724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40" name="Google Shape;640;p28"/>
          <p:cNvSpPr/>
          <p:nvPr/>
        </p:nvSpPr>
        <p:spPr>
          <a:xfrm>
            <a:off x="-457201" y="3397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41" name="Google Shape;641;p28"/>
          <p:cNvSpPr/>
          <p:nvPr/>
        </p:nvSpPr>
        <p:spPr>
          <a:xfrm>
            <a:off x="-863600" y="3663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42" name="Google Shape;642;p28"/>
          <p:cNvSpPr/>
          <p:nvPr/>
        </p:nvSpPr>
        <p:spPr>
          <a:xfrm>
            <a:off x="-457201" y="43370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43" name="Google Shape;643;p28"/>
          <p:cNvSpPr/>
          <p:nvPr/>
        </p:nvSpPr>
        <p:spPr>
          <a:xfrm>
            <a:off x="-863600" y="46037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44" name="Google Shape;644;p28"/>
          <p:cNvSpPr/>
          <p:nvPr/>
        </p:nvSpPr>
        <p:spPr>
          <a:xfrm>
            <a:off x="-457201" y="52768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45" name="Google Shape;645;p28"/>
          <p:cNvSpPr/>
          <p:nvPr/>
        </p:nvSpPr>
        <p:spPr>
          <a:xfrm>
            <a:off x="-863600" y="55435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46" name="Google Shape;646;p28"/>
          <p:cNvSpPr/>
          <p:nvPr/>
        </p:nvSpPr>
        <p:spPr>
          <a:xfrm>
            <a:off x="-457201" y="6216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47" name="Google Shape;647;p28"/>
          <p:cNvSpPr/>
          <p:nvPr/>
        </p:nvSpPr>
        <p:spPr>
          <a:xfrm>
            <a:off x="-863600" y="6483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48" name="Google Shape;648;p28"/>
          <p:cNvSpPr/>
          <p:nvPr/>
        </p:nvSpPr>
        <p:spPr>
          <a:xfrm>
            <a:off x="-457201" y="7156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49" name="Google Shape;649;p28"/>
          <p:cNvSpPr/>
          <p:nvPr/>
        </p:nvSpPr>
        <p:spPr>
          <a:xfrm>
            <a:off x="-863600" y="7423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650" name="Google Shape;650;p28"/>
          <p:cNvSpPr/>
          <p:nvPr/>
        </p:nvSpPr>
        <p:spPr>
          <a:xfrm>
            <a:off x="-457201" y="8096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651" name="Google Shape;651;p28"/>
          <p:cNvSpPr/>
          <p:nvPr/>
        </p:nvSpPr>
        <p:spPr>
          <a:xfrm>
            <a:off x="-863600" y="8362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652" name="Google Shape;652;p28"/>
          <p:cNvGrpSpPr/>
          <p:nvPr/>
        </p:nvGrpSpPr>
        <p:grpSpPr>
          <a:xfrm>
            <a:off x="0" y="9652000"/>
            <a:ext cx="13004800" cy="254100"/>
            <a:chOff x="0" y="0"/>
            <a:chExt cx="13004800" cy="254100"/>
          </a:xfrm>
        </p:grpSpPr>
        <p:sp>
          <p:nvSpPr>
            <p:cNvPr id="653" name="Google Shape;653;p28"/>
            <p:cNvSpPr/>
            <p:nvPr/>
          </p:nvSpPr>
          <p:spPr>
            <a:xfrm>
              <a:off x="762000" y="0"/>
              <a:ext cx="2870100" cy="2541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54" name="Google Shape;654;p28"/>
            <p:cNvSpPr/>
            <p:nvPr/>
          </p:nvSpPr>
          <p:spPr>
            <a:xfrm>
              <a:off x="3632200" y="0"/>
              <a:ext cx="2870100" cy="2541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55" name="Google Shape;655;p28"/>
            <p:cNvSpPr/>
            <p:nvPr/>
          </p:nvSpPr>
          <p:spPr>
            <a:xfrm>
              <a:off x="6502400" y="0"/>
              <a:ext cx="2870100" cy="2541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56" name="Google Shape;656;p28"/>
            <p:cNvSpPr/>
            <p:nvPr/>
          </p:nvSpPr>
          <p:spPr>
            <a:xfrm>
              <a:off x="9372600" y="0"/>
              <a:ext cx="2870100" cy="2541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57" name="Google Shape;657;p28"/>
            <p:cNvSpPr/>
            <p:nvPr/>
          </p:nvSpPr>
          <p:spPr>
            <a:xfrm>
              <a:off x="1224280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658" name="Google Shape;658;p28"/>
            <p:cNvSpPr/>
            <p:nvPr/>
          </p:nvSpPr>
          <p:spPr>
            <a:xfrm>
              <a:off x="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659" name="Google Shape;659;p28"/>
          <p:cNvCxnSpPr/>
          <p:nvPr/>
        </p:nvCxnSpPr>
        <p:spPr>
          <a:xfrm>
            <a:off x="768350" y="1193800"/>
            <a:ext cx="11474400" cy="0"/>
          </a:xfrm>
          <a:prstGeom prst="straightConnector1">
            <a:avLst/>
          </a:prstGeom>
          <a:noFill/>
          <a:ln cap="flat" cmpd="sng" w="25400">
            <a:solidFill>
              <a:srgbClr val="8723C7"/>
            </a:solidFill>
            <a:prstDash val="solid"/>
            <a:miter lim="400000"/>
            <a:headEnd len="sm" w="sm" type="none"/>
            <a:tailEnd len="sm" w="sm" type="none"/>
          </a:ln>
        </p:spPr>
      </p:cxnSp>
      <p:sp>
        <p:nvSpPr>
          <p:cNvPr id="660" name="Google Shape;660;p28"/>
          <p:cNvSpPr/>
          <p:nvPr/>
        </p:nvSpPr>
        <p:spPr>
          <a:xfrm>
            <a:off x="768350" y="8084364"/>
            <a:ext cx="216000" cy="216000"/>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sp>
        <p:nvSpPr>
          <p:cNvPr id="661" name="Google Shape;661;p28"/>
          <p:cNvSpPr txBox="1"/>
          <p:nvPr/>
        </p:nvSpPr>
        <p:spPr>
          <a:xfrm>
            <a:off x="768350" y="1853975"/>
            <a:ext cx="11474400" cy="68112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PT Sans"/>
              <a:buChar char="●"/>
            </a:pPr>
            <a:r>
              <a:rPr lang="en-US" sz="1700">
                <a:solidFill>
                  <a:schemeClr val="dk1"/>
                </a:solidFill>
                <a:latin typeface="PT Sans"/>
                <a:ea typeface="PT Sans"/>
                <a:cs typeface="PT Sans"/>
                <a:sym typeface="PT Sans"/>
              </a:rPr>
              <a:t>1 </a:t>
            </a:r>
            <a:r>
              <a:rPr lang="en-US" sz="1700" u="sng">
                <a:solidFill>
                  <a:srgbClr val="1155CC"/>
                </a:solidFill>
                <a:latin typeface="PT Sans"/>
                <a:ea typeface="PT Sans"/>
                <a:cs typeface="PT Sans"/>
                <a:sym typeface="PT Sans"/>
                <a:hlinkClick r:id="rId3">
                  <a:extLst>
                    <a:ext uri="{A12FA001-AC4F-418D-AE19-62706E023703}">
                      <ahyp:hlinkClr val="tx"/>
                    </a:ext>
                  </a:extLst>
                </a:hlinkClick>
              </a:rPr>
              <a:t>https://www.schlaganfall-ring.de/allgemeine-informationen/</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Abbildung: </a:t>
            </a:r>
            <a:r>
              <a:rPr lang="en-US" sz="1700" u="sng">
                <a:solidFill>
                  <a:schemeClr val="hlink"/>
                </a:solidFill>
                <a:latin typeface="PT Sans"/>
                <a:ea typeface="PT Sans"/>
                <a:cs typeface="PT Sans"/>
                <a:sym typeface="PT Sans"/>
                <a:hlinkClick r:id="rId4"/>
              </a:rPr>
              <a:t>https://www.schlaganfall-ring.de/allgemeine-informationen/</a:t>
            </a:r>
            <a:r>
              <a:rPr lang="en-US" sz="1700">
                <a:solidFill>
                  <a:schemeClr val="dk1"/>
                </a:solidFill>
                <a:latin typeface="PT Sans"/>
                <a:ea typeface="PT Sans"/>
                <a:cs typeface="PT Sans"/>
                <a:sym typeface="PT Sans"/>
              </a:rPr>
              <a:t> </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SzPts val="1700"/>
              <a:buFont typeface="PT Sans"/>
              <a:buChar char="●"/>
            </a:pPr>
            <a:r>
              <a:rPr lang="en-US" sz="1700">
                <a:solidFill>
                  <a:schemeClr val="dk1"/>
                </a:solidFill>
                <a:highlight>
                  <a:srgbClr val="FFFFFF"/>
                </a:highlight>
                <a:latin typeface="PT Sans"/>
                <a:ea typeface="PT Sans"/>
                <a:cs typeface="PT Sans"/>
                <a:sym typeface="PT Sans"/>
              </a:rPr>
              <a:t>2 </a:t>
            </a:r>
            <a:r>
              <a:rPr lang="en-US" sz="1700" u="sng">
                <a:solidFill>
                  <a:srgbClr val="1155CC"/>
                </a:solidFill>
                <a:highlight>
                  <a:srgbClr val="FFFFFF"/>
                </a:highlight>
                <a:latin typeface="PT Sans"/>
                <a:ea typeface="PT Sans"/>
                <a:cs typeface="PT Sans"/>
                <a:sym typeface="PT Sans"/>
                <a:hlinkClick r:id="rId5">
                  <a:extLst>
                    <a:ext uri="{A12FA001-AC4F-418D-AE19-62706E023703}">
                      <ahyp:hlinkClr val="tx"/>
                    </a:ext>
                  </a:extLst>
                </a:hlinkClick>
              </a:rPr>
              <a:t>https://www.pflege.de/krankheiten/schlaganfall/</a:t>
            </a:r>
            <a:r>
              <a:rPr b="1" lang="en-US" sz="1700">
                <a:solidFill>
                  <a:srgbClr val="4D4D4D"/>
                </a:solidFill>
                <a:highlight>
                  <a:srgbClr val="FFFFFF"/>
                </a:highlight>
                <a:latin typeface="PT Sans"/>
                <a:ea typeface="PT Sans"/>
                <a:cs typeface="PT Sans"/>
                <a:sym typeface="PT Sans"/>
              </a:rPr>
              <a:t> </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Autorin: A. Webers, M. Sc., erstellt: 05/2019 Betreuer*in: Prof. Dr. W. Schnepp, Prof. Dr. Ergebnisse der Befragung der Masterarbeit „Erfahrungen von Schlaganfallpatient*innen und an der Versorgung beteiligten Berufsgruppen mit der „Schlaganfall-Ring-Box““ </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SzPts val="1700"/>
              <a:buFont typeface="PT Sans"/>
              <a:buChar char="●"/>
            </a:pPr>
            <a:r>
              <a:rPr lang="en-US" sz="1700" u="sng">
                <a:solidFill>
                  <a:schemeClr val="hlink"/>
                </a:solidFill>
                <a:latin typeface="PT Sans"/>
                <a:ea typeface="PT Sans"/>
                <a:cs typeface="PT Sans"/>
                <a:sym typeface="PT Sans"/>
                <a:hlinkClick r:id="rId6"/>
              </a:rPr>
              <a:t>https://www.planet-wissen.de/gesellschaft/psychologie/emotionen_wegweiser_durchs_leben/index.html</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SzPts val="1700"/>
              <a:buFont typeface="PT Sans"/>
              <a:buChar char="●"/>
            </a:pPr>
            <a:r>
              <a:rPr lang="en-US" sz="1700" u="sng">
                <a:solidFill>
                  <a:schemeClr val="hlink"/>
                </a:solidFill>
                <a:latin typeface="PT Sans"/>
                <a:ea typeface="PT Sans"/>
                <a:cs typeface="PT Sans"/>
                <a:sym typeface="PT Sans"/>
                <a:hlinkClick r:id="rId7"/>
              </a:rPr>
              <a:t>https://www.quarks.de/gesellschaft/psychologie/alexithymie-darum-koennen-manche-menschen-mit-ihren-gefuehlen-nichts-anfangen/#gef%C3%BChle1</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SzPts val="1700"/>
              <a:buFont typeface="PT Sans"/>
              <a:buChar char="●"/>
            </a:pPr>
            <a:r>
              <a:rPr lang="en-US" sz="1700" u="sng">
                <a:solidFill>
                  <a:schemeClr val="hlink"/>
                </a:solidFill>
                <a:latin typeface="PT Sans"/>
                <a:ea typeface="PT Sans"/>
                <a:cs typeface="PT Sans"/>
                <a:sym typeface="PT Sans"/>
                <a:hlinkClick r:id="rId8"/>
              </a:rPr>
              <a:t>https://www.zirkus-empathico.de/</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SzPts val="1700"/>
              <a:buFont typeface="PT Sans"/>
              <a:buChar char="●"/>
            </a:pPr>
            <a:r>
              <a:rPr lang="en-US" sz="1700" u="sng">
                <a:solidFill>
                  <a:schemeClr val="hlink"/>
                </a:solidFill>
                <a:latin typeface="PT Sans"/>
                <a:ea typeface="PT Sans"/>
                <a:cs typeface="PT Sans"/>
                <a:sym typeface="PT Sans"/>
                <a:hlinkClick r:id="rId9"/>
              </a:rPr>
              <a:t>https://www.dasgehirn.info/denken/emotion/signale-aus-dem-innenleben</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Abbildung: </a:t>
            </a:r>
            <a:r>
              <a:rPr lang="en-US" sz="1700" u="sng">
                <a:solidFill>
                  <a:schemeClr val="hlink"/>
                </a:solidFill>
                <a:latin typeface="PT Sans"/>
                <a:ea typeface="PT Sans"/>
                <a:cs typeface="PT Sans"/>
                <a:sym typeface="PT Sans"/>
                <a:hlinkClick r:id="rId10"/>
              </a:rPr>
              <a:t>https://www.zirkus-empathico.de/</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Clr>
                <a:schemeClr val="dk1"/>
              </a:buClr>
              <a:buSzPts val="1700"/>
              <a:buFont typeface="PT Sans"/>
              <a:buChar char="●"/>
            </a:pPr>
            <a:r>
              <a:rPr lang="en-US" sz="1700">
                <a:solidFill>
                  <a:schemeClr val="dk1"/>
                </a:solidFill>
                <a:latin typeface="PT Sans"/>
                <a:ea typeface="PT Sans"/>
                <a:cs typeface="PT Sans"/>
                <a:sym typeface="PT Sans"/>
              </a:rPr>
              <a:t>Video: </a:t>
            </a:r>
            <a:r>
              <a:rPr lang="en-US" sz="1700" u="sng">
                <a:solidFill>
                  <a:schemeClr val="hlink"/>
                </a:solidFill>
                <a:latin typeface="PT Sans"/>
                <a:ea typeface="PT Sans"/>
                <a:cs typeface="PT Sans"/>
                <a:sym typeface="PT Sans"/>
                <a:hlinkClick r:id="rId11"/>
              </a:rPr>
              <a:t>https://www.youtube.com/watch?v=6mAF5dWZXcI</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Clr>
                <a:schemeClr val="dk1"/>
              </a:buClr>
              <a:buSzPts val="1700"/>
              <a:buFont typeface="PT Sans"/>
              <a:buChar char="●"/>
            </a:pPr>
            <a:r>
              <a:rPr lang="en-US" sz="1700" u="sng">
                <a:solidFill>
                  <a:schemeClr val="hlink"/>
                </a:solidFill>
                <a:latin typeface="PT Sans"/>
                <a:ea typeface="PT Sans"/>
                <a:cs typeface="PT Sans"/>
                <a:sym typeface="PT Sans"/>
                <a:hlinkClick r:id="rId12"/>
              </a:rPr>
              <a:t>https://www.unrealengine.com/en-US/metahuman-creator</a:t>
            </a:r>
            <a:endParaRPr sz="1700">
              <a:solidFill>
                <a:schemeClr val="dk1"/>
              </a:solidFill>
              <a:latin typeface="PT Sans"/>
              <a:ea typeface="PT Sans"/>
              <a:cs typeface="PT Sans"/>
              <a:sym typeface="PT Sans"/>
            </a:endParaRPr>
          </a:p>
          <a:p>
            <a:pPr indent="-336550" lvl="0" marL="457200" rtl="0" algn="l">
              <a:lnSpc>
                <a:spcPct val="150000"/>
              </a:lnSpc>
              <a:spcBef>
                <a:spcPts val="0"/>
              </a:spcBef>
              <a:spcAft>
                <a:spcPts val="0"/>
              </a:spcAft>
              <a:buClr>
                <a:schemeClr val="dk1"/>
              </a:buClr>
              <a:buSzPts val="1700"/>
              <a:buFont typeface="PT Sans"/>
              <a:buChar char="●"/>
            </a:pPr>
            <a:r>
              <a:rPr lang="en-US" sz="1700" u="sng">
                <a:solidFill>
                  <a:schemeClr val="hlink"/>
                </a:solidFill>
                <a:latin typeface="PT Sans"/>
                <a:ea typeface="PT Sans"/>
                <a:cs typeface="PT Sans"/>
                <a:sym typeface="PT Sans"/>
                <a:hlinkClick r:id="rId13"/>
              </a:rPr>
              <a:t>https://www.unrealengine.com/en-US/</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None/>
            </a:pPr>
            <a:r>
              <a:t/>
            </a:r>
            <a:endParaRPr sz="1700">
              <a:solidFill>
                <a:schemeClr val="dk1"/>
              </a:solidFill>
              <a:latin typeface="PT Sans"/>
              <a:ea typeface="PT Sans"/>
              <a:cs typeface="PT Sans"/>
              <a:sym typeface="PT Sans"/>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nvSpPr>
        <p:spPr>
          <a:xfrm>
            <a:off x="766967" y="778217"/>
            <a:ext cx="2322900" cy="3231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lang="en-US" sz="2100">
                <a:latin typeface="Roboto Slab"/>
                <a:ea typeface="Roboto Slab"/>
                <a:cs typeface="Roboto Slab"/>
                <a:sym typeface="Roboto Slab"/>
              </a:rPr>
              <a:t>Gliederung</a:t>
            </a:r>
            <a:endParaRPr b="1" i="0" sz="2100" u="none" cap="none" strike="noStrike">
              <a:solidFill>
                <a:srgbClr val="000000"/>
              </a:solidFill>
              <a:latin typeface="Roboto Slab"/>
              <a:ea typeface="Roboto Slab"/>
              <a:cs typeface="Roboto Slab"/>
              <a:sym typeface="Roboto Slab"/>
            </a:endParaRPr>
          </a:p>
        </p:txBody>
      </p:sp>
      <p:sp>
        <p:nvSpPr>
          <p:cNvPr id="119" name="Google Shape;119;p17"/>
          <p:cNvSpPr/>
          <p:nvPr/>
        </p:nvSpPr>
        <p:spPr>
          <a:xfrm>
            <a:off x="768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20" name="Google Shape;120;p17"/>
          <p:cNvSpPr/>
          <p:nvPr/>
        </p:nvSpPr>
        <p:spPr>
          <a:xfrm>
            <a:off x="24574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21" name="Google Shape;121;p17"/>
          <p:cNvSpPr/>
          <p:nvPr/>
        </p:nvSpPr>
        <p:spPr>
          <a:xfrm>
            <a:off x="27241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22" name="Google Shape;122;p17"/>
          <p:cNvSpPr/>
          <p:nvPr/>
        </p:nvSpPr>
        <p:spPr>
          <a:xfrm>
            <a:off x="44132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23" name="Google Shape;123;p17"/>
          <p:cNvSpPr/>
          <p:nvPr/>
        </p:nvSpPr>
        <p:spPr>
          <a:xfrm>
            <a:off x="46799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24" name="Google Shape;124;p17"/>
          <p:cNvSpPr/>
          <p:nvPr/>
        </p:nvSpPr>
        <p:spPr>
          <a:xfrm>
            <a:off x="63690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25" name="Google Shape;125;p17"/>
          <p:cNvSpPr/>
          <p:nvPr/>
        </p:nvSpPr>
        <p:spPr>
          <a:xfrm>
            <a:off x="66357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26" name="Google Shape;126;p17"/>
          <p:cNvSpPr/>
          <p:nvPr/>
        </p:nvSpPr>
        <p:spPr>
          <a:xfrm>
            <a:off x="83248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27" name="Google Shape;127;p17"/>
          <p:cNvSpPr/>
          <p:nvPr/>
        </p:nvSpPr>
        <p:spPr>
          <a:xfrm>
            <a:off x="85915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28" name="Google Shape;128;p17"/>
          <p:cNvSpPr/>
          <p:nvPr/>
        </p:nvSpPr>
        <p:spPr>
          <a:xfrm>
            <a:off x="102806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29" name="Google Shape;129;p17"/>
          <p:cNvSpPr/>
          <p:nvPr/>
        </p:nvSpPr>
        <p:spPr>
          <a:xfrm>
            <a:off x="10547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30" name="Google Shape;130;p17"/>
          <p:cNvSpPr/>
          <p:nvPr/>
        </p:nvSpPr>
        <p:spPr>
          <a:xfrm>
            <a:off x="-1041400" y="-6351"/>
            <a:ext cx="850800" cy="8508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131" name="Google Shape;131;p17"/>
          <p:cNvSpPr/>
          <p:nvPr/>
        </p:nvSpPr>
        <p:spPr>
          <a:xfrm>
            <a:off x="-863600" y="844549"/>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32" name="Google Shape;132;p17"/>
          <p:cNvSpPr/>
          <p:nvPr/>
        </p:nvSpPr>
        <p:spPr>
          <a:xfrm>
            <a:off x="-457200" y="1517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33" name="Google Shape;133;p17"/>
          <p:cNvSpPr/>
          <p:nvPr/>
        </p:nvSpPr>
        <p:spPr>
          <a:xfrm>
            <a:off x="-863600" y="1784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34" name="Google Shape;134;p17"/>
          <p:cNvSpPr/>
          <p:nvPr/>
        </p:nvSpPr>
        <p:spPr>
          <a:xfrm>
            <a:off x="-457201" y="2457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35" name="Google Shape;135;p17"/>
          <p:cNvSpPr/>
          <p:nvPr/>
        </p:nvSpPr>
        <p:spPr>
          <a:xfrm>
            <a:off x="-863600" y="2724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36" name="Google Shape;136;p17"/>
          <p:cNvSpPr/>
          <p:nvPr/>
        </p:nvSpPr>
        <p:spPr>
          <a:xfrm>
            <a:off x="-457201" y="3397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37" name="Google Shape;137;p17"/>
          <p:cNvSpPr/>
          <p:nvPr/>
        </p:nvSpPr>
        <p:spPr>
          <a:xfrm>
            <a:off x="-863600" y="3663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38" name="Google Shape;138;p17"/>
          <p:cNvSpPr/>
          <p:nvPr/>
        </p:nvSpPr>
        <p:spPr>
          <a:xfrm>
            <a:off x="-457201" y="43370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39" name="Google Shape;139;p17"/>
          <p:cNvSpPr/>
          <p:nvPr/>
        </p:nvSpPr>
        <p:spPr>
          <a:xfrm>
            <a:off x="-863600" y="46037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40" name="Google Shape;140;p17"/>
          <p:cNvSpPr/>
          <p:nvPr/>
        </p:nvSpPr>
        <p:spPr>
          <a:xfrm>
            <a:off x="-457201" y="52768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41" name="Google Shape;141;p17"/>
          <p:cNvSpPr/>
          <p:nvPr/>
        </p:nvSpPr>
        <p:spPr>
          <a:xfrm>
            <a:off x="-863600" y="55435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42" name="Google Shape;142;p17"/>
          <p:cNvSpPr/>
          <p:nvPr/>
        </p:nvSpPr>
        <p:spPr>
          <a:xfrm>
            <a:off x="-457201" y="6216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43" name="Google Shape;143;p17"/>
          <p:cNvSpPr/>
          <p:nvPr/>
        </p:nvSpPr>
        <p:spPr>
          <a:xfrm>
            <a:off x="-863600" y="6483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44" name="Google Shape;144;p17"/>
          <p:cNvSpPr/>
          <p:nvPr/>
        </p:nvSpPr>
        <p:spPr>
          <a:xfrm>
            <a:off x="-457201" y="7156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45" name="Google Shape;145;p17"/>
          <p:cNvSpPr/>
          <p:nvPr/>
        </p:nvSpPr>
        <p:spPr>
          <a:xfrm>
            <a:off x="-863600" y="7423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46" name="Google Shape;146;p17"/>
          <p:cNvSpPr/>
          <p:nvPr/>
        </p:nvSpPr>
        <p:spPr>
          <a:xfrm>
            <a:off x="-457201" y="8096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47" name="Google Shape;147;p17"/>
          <p:cNvSpPr/>
          <p:nvPr/>
        </p:nvSpPr>
        <p:spPr>
          <a:xfrm>
            <a:off x="-863600" y="8362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148" name="Google Shape;148;p17"/>
          <p:cNvGrpSpPr/>
          <p:nvPr/>
        </p:nvGrpSpPr>
        <p:grpSpPr>
          <a:xfrm>
            <a:off x="0" y="9652000"/>
            <a:ext cx="13004800" cy="254100"/>
            <a:chOff x="0" y="0"/>
            <a:chExt cx="13004800" cy="254100"/>
          </a:xfrm>
        </p:grpSpPr>
        <p:sp>
          <p:nvSpPr>
            <p:cNvPr id="149" name="Google Shape;149;p17"/>
            <p:cNvSpPr/>
            <p:nvPr/>
          </p:nvSpPr>
          <p:spPr>
            <a:xfrm>
              <a:off x="762000" y="0"/>
              <a:ext cx="2870100" cy="2541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50" name="Google Shape;150;p17"/>
            <p:cNvSpPr/>
            <p:nvPr/>
          </p:nvSpPr>
          <p:spPr>
            <a:xfrm>
              <a:off x="3632200" y="0"/>
              <a:ext cx="2870100" cy="2541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51" name="Google Shape;151;p17"/>
            <p:cNvSpPr/>
            <p:nvPr/>
          </p:nvSpPr>
          <p:spPr>
            <a:xfrm>
              <a:off x="6502400" y="0"/>
              <a:ext cx="2870100" cy="2541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52" name="Google Shape;152;p17"/>
            <p:cNvSpPr/>
            <p:nvPr/>
          </p:nvSpPr>
          <p:spPr>
            <a:xfrm>
              <a:off x="9372600" y="0"/>
              <a:ext cx="2870100" cy="2541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53" name="Google Shape;153;p17"/>
            <p:cNvSpPr/>
            <p:nvPr/>
          </p:nvSpPr>
          <p:spPr>
            <a:xfrm>
              <a:off x="1224280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54" name="Google Shape;154;p17"/>
            <p:cNvSpPr/>
            <p:nvPr/>
          </p:nvSpPr>
          <p:spPr>
            <a:xfrm>
              <a:off x="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155" name="Google Shape;155;p17"/>
          <p:cNvCxnSpPr/>
          <p:nvPr/>
        </p:nvCxnSpPr>
        <p:spPr>
          <a:xfrm>
            <a:off x="768350" y="1193800"/>
            <a:ext cx="11474400" cy="0"/>
          </a:xfrm>
          <a:prstGeom prst="straightConnector1">
            <a:avLst/>
          </a:prstGeom>
          <a:noFill/>
          <a:ln cap="flat" cmpd="sng" w="25400">
            <a:solidFill>
              <a:srgbClr val="8723C7"/>
            </a:solidFill>
            <a:prstDash val="solid"/>
            <a:miter lim="400000"/>
            <a:headEnd len="sm" w="sm" type="none"/>
            <a:tailEnd len="sm" w="sm" type="none"/>
          </a:ln>
        </p:spPr>
      </p:cxnSp>
      <p:sp>
        <p:nvSpPr>
          <p:cNvPr id="156" name="Google Shape;156;p17"/>
          <p:cNvSpPr/>
          <p:nvPr/>
        </p:nvSpPr>
        <p:spPr>
          <a:xfrm>
            <a:off x="768350" y="8084364"/>
            <a:ext cx="216000" cy="216000"/>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sp>
        <p:nvSpPr>
          <p:cNvPr id="157" name="Google Shape;157;p17"/>
          <p:cNvSpPr txBox="1"/>
          <p:nvPr/>
        </p:nvSpPr>
        <p:spPr>
          <a:xfrm>
            <a:off x="984350" y="2492150"/>
            <a:ext cx="4799400" cy="458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	Nutzungsproblem</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	Domäne</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	Domänenmodell und Entwicklungsziel</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	Wieso MetaHuman</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	Erster Testdurchlauf</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Clr>
                <a:schemeClr val="dk1"/>
              </a:buClr>
              <a:buSzPts val="1100"/>
              <a:buFont typeface="Arial"/>
              <a:buNone/>
            </a:pPr>
            <a:r>
              <a:rPr lang="en-US" sz="1700">
                <a:solidFill>
                  <a:schemeClr val="dk1"/>
                </a:solidFill>
                <a:latin typeface="PT Sans"/>
                <a:ea typeface="PT Sans"/>
                <a:cs typeface="PT Sans"/>
                <a:sym typeface="PT Sans"/>
              </a:rPr>
              <a:t>•	Alleinstellungsmerkmal</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None/>
            </a:pPr>
            <a:r>
              <a:rPr lang="en-US" sz="1700">
                <a:solidFill>
                  <a:schemeClr val="dk1"/>
                </a:solidFill>
                <a:latin typeface="PT Sans"/>
                <a:ea typeface="PT Sans"/>
                <a:cs typeface="PT Sans"/>
                <a:sym typeface="PT Sans"/>
              </a:rPr>
              <a:t>•	Evaluationskonzept und Projektplan</a:t>
            </a:r>
            <a:endParaRPr sz="1700">
              <a:solidFill>
                <a:schemeClr val="dk1"/>
              </a:solidFill>
              <a:latin typeface="PT Sans"/>
              <a:ea typeface="PT Sans"/>
              <a:cs typeface="PT Sans"/>
              <a:sym typeface="PT Sans"/>
            </a:endParaRPr>
          </a:p>
          <a:p>
            <a:pPr indent="0" lvl="0" marL="0" rtl="0" algn="l">
              <a:lnSpc>
                <a:spcPct val="200000"/>
              </a:lnSpc>
              <a:spcBef>
                <a:spcPts val="0"/>
              </a:spcBef>
              <a:spcAft>
                <a:spcPts val="0"/>
              </a:spcAft>
              <a:buNone/>
            </a:pPr>
            <a:r>
              <a:rPr lang="en-US" sz="1700">
                <a:solidFill>
                  <a:schemeClr val="dk1"/>
                </a:solidFill>
                <a:latin typeface="PT Sans"/>
                <a:ea typeface="PT Sans"/>
                <a:cs typeface="PT Sans"/>
                <a:sym typeface="PT Sans"/>
              </a:rPr>
              <a:t>•	Quellen</a:t>
            </a:r>
            <a:endParaRPr sz="1700">
              <a:solidFill>
                <a:schemeClr val="dk1"/>
              </a:solidFill>
              <a:latin typeface="PT Sans"/>
              <a:ea typeface="PT Sans"/>
              <a:cs typeface="PT Sans"/>
              <a:sym typeface="PT Sans"/>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1F20"/>
        </a:solidFill>
      </p:bgPr>
    </p:bg>
    <p:spTree>
      <p:nvGrpSpPr>
        <p:cNvPr id="161" name="Shape 161"/>
        <p:cNvGrpSpPr/>
        <p:nvPr/>
      </p:nvGrpSpPr>
      <p:grpSpPr>
        <a:xfrm>
          <a:off x="0" y="0"/>
          <a:ext cx="0" cy="0"/>
          <a:chOff x="0" y="0"/>
          <a:chExt cx="0" cy="0"/>
        </a:xfrm>
      </p:grpSpPr>
      <p:sp>
        <p:nvSpPr>
          <p:cNvPr id="162" name="Google Shape;162;p18"/>
          <p:cNvSpPr txBox="1"/>
          <p:nvPr/>
        </p:nvSpPr>
        <p:spPr>
          <a:xfrm>
            <a:off x="768350" y="3892061"/>
            <a:ext cx="7556501"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2100"/>
              <a:buFont typeface="Roboto Slab"/>
              <a:buNone/>
            </a:pPr>
            <a:r>
              <a:rPr b="1" i="0" lang="en-US" sz="2100" u="none" cap="none" strike="noStrike">
                <a:solidFill>
                  <a:srgbClr val="FFFFFF"/>
                </a:solidFill>
                <a:latin typeface="Roboto Slab"/>
                <a:ea typeface="Roboto Slab"/>
                <a:cs typeface="Roboto Slab"/>
                <a:sym typeface="Roboto Slab"/>
              </a:rPr>
              <a:t>Nutzungsproblem</a:t>
            </a:r>
            <a:endParaRPr b="1" i="0" sz="24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2400"/>
              <a:buFont typeface="PT Sans"/>
              <a:buNone/>
            </a:pPr>
            <a:r>
              <a:t/>
            </a:r>
            <a:endParaRPr b="0" i="0" sz="2400" u="none" cap="none" strike="noStrike">
              <a:solidFill>
                <a:srgbClr val="000000"/>
              </a:solidFill>
              <a:latin typeface="Roboto Slab"/>
              <a:ea typeface="Roboto Slab"/>
              <a:cs typeface="Roboto Slab"/>
              <a:sym typeface="Roboto Slab"/>
            </a:endParaRPr>
          </a:p>
          <a:p>
            <a:pPr indent="0" lvl="0" marL="0" marR="0" rtl="0" algn="l">
              <a:lnSpc>
                <a:spcPct val="90000"/>
              </a:lnSpc>
              <a:spcBef>
                <a:spcPts val="0"/>
              </a:spcBef>
              <a:spcAft>
                <a:spcPts val="0"/>
              </a:spcAft>
              <a:buClr>
                <a:srgbClr val="FFFFFF"/>
              </a:buClr>
              <a:buSzPts val="1700"/>
              <a:buFont typeface="Roboto Slab"/>
              <a:buNone/>
            </a:pPr>
            <a:r>
              <a:rPr b="0" i="0" lang="en-US" sz="1700" u="none" cap="none" strike="noStrike">
                <a:solidFill>
                  <a:srgbClr val="FFFFFF"/>
                </a:solidFill>
                <a:latin typeface="Roboto Slab"/>
                <a:ea typeface="Roboto Slab"/>
                <a:cs typeface="Roboto Slab"/>
                <a:sym typeface="Roboto Slab"/>
              </a:rPr>
              <a:t>Darstellung des Problemraums mit Hilfe eines Domänenmodell und</a:t>
            </a:r>
            <a:endParaRPr/>
          </a:p>
          <a:p>
            <a:pPr indent="0" lvl="0" marL="0" marR="0" rtl="0" algn="l">
              <a:lnSpc>
                <a:spcPct val="90000"/>
              </a:lnSpc>
              <a:spcBef>
                <a:spcPts val="0"/>
              </a:spcBef>
              <a:spcAft>
                <a:spcPts val="0"/>
              </a:spcAft>
              <a:buClr>
                <a:srgbClr val="FFFFFF"/>
              </a:buClr>
              <a:buSzPts val="1700"/>
              <a:buFont typeface="Roboto Slab"/>
              <a:buNone/>
            </a:pPr>
            <a:r>
              <a:rPr b="0" i="0" lang="en-US" sz="1700" u="none" cap="none" strike="noStrike">
                <a:solidFill>
                  <a:srgbClr val="FFFFFF"/>
                </a:solidFill>
                <a:latin typeface="Roboto Slab"/>
                <a:ea typeface="Roboto Slab"/>
                <a:cs typeface="Roboto Slab"/>
                <a:sym typeface="Roboto Slab"/>
              </a:rPr>
              <a:t>Interview mit einem Experten.</a:t>
            </a:r>
            <a:endParaRPr b="0" i="0" sz="2400" u="none" cap="none" strike="noStrike">
              <a:solidFill>
                <a:srgbClr val="000000"/>
              </a:solidFill>
              <a:latin typeface="Roboto Slab"/>
              <a:ea typeface="Roboto Slab"/>
              <a:cs typeface="Roboto Slab"/>
              <a:sym typeface="Roboto Slab"/>
            </a:endParaRPr>
          </a:p>
        </p:txBody>
      </p:sp>
      <p:sp>
        <p:nvSpPr>
          <p:cNvPr id="163" name="Google Shape;163;p18"/>
          <p:cNvSpPr/>
          <p:nvPr/>
        </p:nvSpPr>
        <p:spPr>
          <a:xfrm>
            <a:off x="768350" y="10079566"/>
            <a:ext cx="1689101"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64" name="Google Shape;164;p18"/>
          <p:cNvSpPr/>
          <p:nvPr/>
        </p:nvSpPr>
        <p:spPr>
          <a:xfrm>
            <a:off x="24574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65" name="Google Shape;165;p18"/>
          <p:cNvSpPr/>
          <p:nvPr/>
        </p:nvSpPr>
        <p:spPr>
          <a:xfrm>
            <a:off x="27241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66" name="Google Shape;166;p18"/>
          <p:cNvSpPr/>
          <p:nvPr/>
        </p:nvSpPr>
        <p:spPr>
          <a:xfrm>
            <a:off x="44132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67" name="Google Shape;167;p18"/>
          <p:cNvSpPr/>
          <p:nvPr/>
        </p:nvSpPr>
        <p:spPr>
          <a:xfrm>
            <a:off x="46799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68" name="Google Shape;168;p18"/>
          <p:cNvSpPr/>
          <p:nvPr/>
        </p:nvSpPr>
        <p:spPr>
          <a:xfrm>
            <a:off x="63690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69" name="Google Shape;169;p18"/>
          <p:cNvSpPr/>
          <p:nvPr/>
        </p:nvSpPr>
        <p:spPr>
          <a:xfrm>
            <a:off x="66357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70" name="Google Shape;170;p18"/>
          <p:cNvSpPr/>
          <p:nvPr/>
        </p:nvSpPr>
        <p:spPr>
          <a:xfrm>
            <a:off x="83248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71" name="Google Shape;171;p18"/>
          <p:cNvSpPr/>
          <p:nvPr/>
        </p:nvSpPr>
        <p:spPr>
          <a:xfrm>
            <a:off x="85915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72" name="Google Shape;172;p18"/>
          <p:cNvSpPr/>
          <p:nvPr/>
        </p:nvSpPr>
        <p:spPr>
          <a:xfrm>
            <a:off x="102806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73" name="Google Shape;173;p18"/>
          <p:cNvSpPr/>
          <p:nvPr/>
        </p:nvSpPr>
        <p:spPr>
          <a:xfrm>
            <a:off x="105473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174" name="Google Shape;174;p18"/>
          <p:cNvSpPr/>
          <p:nvPr/>
        </p:nvSpPr>
        <p:spPr>
          <a:xfrm>
            <a:off x="-1041400" y="-6351"/>
            <a:ext cx="850900" cy="8509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175" name="Google Shape;175;p18"/>
          <p:cNvSpPr/>
          <p:nvPr/>
        </p:nvSpPr>
        <p:spPr>
          <a:xfrm>
            <a:off x="-863600" y="844549"/>
            <a:ext cx="673100" cy="673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76" name="Google Shape;176;p18"/>
          <p:cNvSpPr/>
          <p:nvPr/>
        </p:nvSpPr>
        <p:spPr>
          <a:xfrm>
            <a:off x="-457200" y="1517650"/>
            <a:ext cx="266700"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77" name="Google Shape;177;p18"/>
          <p:cNvSpPr/>
          <p:nvPr/>
        </p:nvSpPr>
        <p:spPr>
          <a:xfrm>
            <a:off x="-863600" y="1784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78" name="Google Shape;178;p18"/>
          <p:cNvSpPr/>
          <p:nvPr/>
        </p:nvSpPr>
        <p:spPr>
          <a:xfrm>
            <a:off x="-457201" y="2457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79" name="Google Shape;179;p18"/>
          <p:cNvSpPr/>
          <p:nvPr/>
        </p:nvSpPr>
        <p:spPr>
          <a:xfrm>
            <a:off x="-863600" y="2724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80" name="Google Shape;180;p18"/>
          <p:cNvSpPr/>
          <p:nvPr/>
        </p:nvSpPr>
        <p:spPr>
          <a:xfrm>
            <a:off x="-457201" y="3397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81" name="Google Shape;181;p18"/>
          <p:cNvSpPr/>
          <p:nvPr/>
        </p:nvSpPr>
        <p:spPr>
          <a:xfrm>
            <a:off x="-863600" y="3663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82" name="Google Shape;182;p18"/>
          <p:cNvSpPr/>
          <p:nvPr/>
        </p:nvSpPr>
        <p:spPr>
          <a:xfrm>
            <a:off x="-457201" y="43370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83" name="Google Shape;183;p18"/>
          <p:cNvSpPr/>
          <p:nvPr/>
        </p:nvSpPr>
        <p:spPr>
          <a:xfrm>
            <a:off x="-863600" y="46037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84" name="Google Shape;184;p18"/>
          <p:cNvSpPr/>
          <p:nvPr/>
        </p:nvSpPr>
        <p:spPr>
          <a:xfrm>
            <a:off x="-457201" y="52768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85" name="Google Shape;185;p18"/>
          <p:cNvSpPr/>
          <p:nvPr/>
        </p:nvSpPr>
        <p:spPr>
          <a:xfrm>
            <a:off x="-863600" y="55435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86" name="Google Shape;186;p18"/>
          <p:cNvSpPr/>
          <p:nvPr/>
        </p:nvSpPr>
        <p:spPr>
          <a:xfrm>
            <a:off x="-457201" y="62166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87" name="Google Shape;187;p18"/>
          <p:cNvSpPr/>
          <p:nvPr/>
        </p:nvSpPr>
        <p:spPr>
          <a:xfrm>
            <a:off x="-863600" y="6483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88" name="Google Shape;188;p18"/>
          <p:cNvSpPr/>
          <p:nvPr/>
        </p:nvSpPr>
        <p:spPr>
          <a:xfrm>
            <a:off x="-457201" y="7156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89" name="Google Shape;189;p18"/>
          <p:cNvSpPr/>
          <p:nvPr/>
        </p:nvSpPr>
        <p:spPr>
          <a:xfrm>
            <a:off x="-863600" y="7423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90" name="Google Shape;190;p18"/>
          <p:cNvSpPr/>
          <p:nvPr/>
        </p:nvSpPr>
        <p:spPr>
          <a:xfrm>
            <a:off x="-457201" y="8096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191" name="Google Shape;191;p18"/>
          <p:cNvSpPr/>
          <p:nvPr/>
        </p:nvSpPr>
        <p:spPr>
          <a:xfrm>
            <a:off x="-863600" y="8362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192" name="Google Shape;192;p18"/>
          <p:cNvSpPr/>
          <p:nvPr/>
        </p:nvSpPr>
        <p:spPr>
          <a:xfrm>
            <a:off x="3632200" y="965200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93" name="Google Shape;193;p18"/>
          <p:cNvSpPr/>
          <p:nvPr/>
        </p:nvSpPr>
        <p:spPr>
          <a:xfrm>
            <a:off x="6502400" y="965200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94" name="Google Shape;194;p18"/>
          <p:cNvSpPr/>
          <p:nvPr/>
        </p:nvSpPr>
        <p:spPr>
          <a:xfrm>
            <a:off x="9372600" y="965200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95" name="Google Shape;195;p18"/>
          <p:cNvSpPr/>
          <p:nvPr/>
        </p:nvSpPr>
        <p:spPr>
          <a:xfrm>
            <a:off x="12242800" y="965200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96" name="Google Shape;196;p18"/>
          <p:cNvSpPr/>
          <p:nvPr/>
        </p:nvSpPr>
        <p:spPr>
          <a:xfrm>
            <a:off x="0" y="965200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nvGrpSpPr>
          <p:cNvPr id="197" name="Google Shape;197;p18"/>
          <p:cNvGrpSpPr/>
          <p:nvPr/>
        </p:nvGrpSpPr>
        <p:grpSpPr>
          <a:xfrm>
            <a:off x="0" y="9652000"/>
            <a:ext cx="13004800" cy="254000"/>
            <a:chOff x="0" y="0"/>
            <a:chExt cx="13004800" cy="254000"/>
          </a:xfrm>
        </p:grpSpPr>
        <p:sp>
          <p:nvSpPr>
            <p:cNvPr id="198" name="Google Shape;198;p18"/>
            <p:cNvSpPr/>
            <p:nvPr/>
          </p:nvSpPr>
          <p:spPr>
            <a:xfrm>
              <a:off x="762000" y="0"/>
              <a:ext cx="2870201" cy="2540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199" name="Google Shape;199;p18"/>
            <p:cNvSpPr/>
            <p:nvPr/>
          </p:nvSpPr>
          <p:spPr>
            <a:xfrm>
              <a:off x="3632200" y="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00" name="Google Shape;200;p18"/>
            <p:cNvSpPr/>
            <p:nvPr/>
          </p:nvSpPr>
          <p:spPr>
            <a:xfrm>
              <a:off x="6502400" y="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01" name="Google Shape;201;p18"/>
            <p:cNvSpPr/>
            <p:nvPr/>
          </p:nvSpPr>
          <p:spPr>
            <a:xfrm>
              <a:off x="9372600" y="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02" name="Google Shape;202;p18"/>
            <p:cNvSpPr/>
            <p:nvPr/>
          </p:nvSpPr>
          <p:spPr>
            <a:xfrm>
              <a:off x="1224280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03" name="Google Shape;203;p18"/>
            <p:cNvSpPr/>
            <p:nvPr/>
          </p:nvSpPr>
          <p:spPr>
            <a:xfrm>
              <a:off x="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nvSpPr>
        <p:spPr>
          <a:xfrm>
            <a:off x="766967" y="778217"/>
            <a:ext cx="2322752" cy="32316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i="0" lang="en-US" sz="2100" u="none" cap="none" strike="noStrike">
                <a:solidFill>
                  <a:srgbClr val="000000"/>
                </a:solidFill>
                <a:latin typeface="Roboto Slab"/>
                <a:ea typeface="Roboto Slab"/>
                <a:cs typeface="Roboto Slab"/>
                <a:sym typeface="Roboto Slab"/>
              </a:rPr>
              <a:t>Nutzungsproblem</a:t>
            </a:r>
            <a:endParaRPr b="1" i="0" sz="2100" u="none" cap="none" strike="noStrike">
              <a:solidFill>
                <a:srgbClr val="000000"/>
              </a:solidFill>
              <a:latin typeface="Roboto Slab"/>
              <a:ea typeface="Roboto Slab"/>
              <a:cs typeface="Roboto Slab"/>
              <a:sym typeface="Roboto Slab"/>
            </a:endParaRPr>
          </a:p>
        </p:txBody>
      </p:sp>
      <p:sp>
        <p:nvSpPr>
          <p:cNvPr id="209" name="Google Shape;209;p19"/>
          <p:cNvSpPr/>
          <p:nvPr/>
        </p:nvSpPr>
        <p:spPr>
          <a:xfrm>
            <a:off x="768350" y="10079566"/>
            <a:ext cx="1689101"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10" name="Google Shape;210;p19"/>
          <p:cNvSpPr/>
          <p:nvPr/>
        </p:nvSpPr>
        <p:spPr>
          <a:xfrm>
            <a:off x="24574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11" name="Google Shape;211;p19"/>
          <p:cNvSpPr/>
          <p:nvPr/>
        </p:nvSpPr>
        <p:spPr>
          <a:xfrm>
            <a:off x="27241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12" name="Google Shape;212;p19"/>
          <p:cNvSpPr/>
          <p:nvPr/>
        </p:nvSpPr>
        <p:spPr>
          <a:xfrm>
            <a:off x="44132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13" name="Google Shape;213;p19"/>
          <p:cNvSpPr/>
          <p:nvPr/>
        </p:nvSpPr>
        <p:spPr>
          <a:xfrm>
            <a:off x="46799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14" name="Google Shape;214;p19"/>
          <p:cNvSpPr/>
          <p:nvPr/>
        </p:nvSpPr>
        <p:spPr>
          <a:xfrm>
            <a:off x="63690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15" name="Google Shape;215;p19"/>
          <p:cNvSpPr/>
          <p:nvPr/>
        </p:nvSpPr>
        <p:spPr>
          <a:xfrm>
            <a:off x="66357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16" name="Google Shape;216;p19"/>
          <p:cNvSpPr/>
          <p:nvPr/>
        </p:nvSpPr>
        <p:spPr>
          <a:xfrm>
            <a:off x="83248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17" name="Google Shape;217;p19"/>
          <p:cNvSpPr/>
          <p:nvPr/>
        </p:nvSpPr>
        <p:spPr>
          <a:xfrm>
            <a:off x="85915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18" name="Google Shape;218;p19"/>
          <p:cNvSpPr/>
          <p:nvPr/>
        </p:nvSpPr>
        <p:spPr>
          <a:xfrm>
            <a:off x="102806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19" name="Google Shape;219;p19"/>
          <p:cNvSpPr/>
          <p:nvPr/>
        </p:nvSpPr>
        <p:spPr>
          <a:xfrm>
            <a:off x="105473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20" name="Google Shape;220;p19"/>
          <p:cNvSpPr/>
          <p:nvPr/>
        </p:nvSpPr>
        <p:spPr>
          <a:xfrm>
            <a:off x="-1041400" y="-6351"/>
            <a:ext cx="850900" cy="8509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221" name="Google Shape;221;p19"/>
          <p:cNvSpPr/>
          <p:nvPr/>
        </p:nvSpPr>
        <p:spPr>
          <a:xfrm>
            <a:off x="-863600" y="844549"/>
            <a:ext cx="673100" cy="673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22" name="Google Shape;222;p19"/>
          <p:cNvSpPr/>
          <p:nvPr/>
        </p:nvSpPr>
        <p:spPr>
          <a:xfrm>
            <a:off x="-457200" y="1517650"/>
            <a:ext cx="266700"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23" name="Google Shape;223;p19"/>
          <p:cNvSpPr/>
          <p:nvPr/>
        </p:nvSpPr>
        <p:spPr>
          <a:xfrm>
            <a:off x="-863600" y="1784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24" name="Google Shape;224;p19"/>
          <p:cNvSpPr/>
          <p:nvPr/>
        </p:nvSpPr>
        <p:spPr>
          <a:xfrm>
            <a:off x="-457201" y="2457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25" name="Google Shape;225;p19"/>
          <p:cNvSpPr/>
          <p:nvPr/>
        </p:nvSpPr>
        <p:spPr>
          <a:xfrm>
            <a:off x="-863600" y="2724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26" name="Google Shape;226;p19"/>
          <p:cNvSpPr/>
          <p:nvPr/>
        </p:nvSpPr>
        <p:spPr>
          <a:xfrm>
            <a:off x="-457201" y="3397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27" name="Google Shape;227;p19"/>
          <p:cNvSpPr/>
          <p:nvPr/>
        </p:nvSpPr>
        <p:spPr>
          <a:xfrm>
            <a:off x="-863600" y="3663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28" name="Google Shape;228;p19"/>
          <p:cNvSpPr/>
          <p:nvPr/>
        </p:nvSpPr>
        <p:spPr>
          <a:xfrm>
            <a:off x="-457201" y="43370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29" name="Google Shape;229;p19"/>
          <p:cNvSpPr/>
          <p:nvPr/>
        </p:nvSpPr>
        <p:spPr>
          <a:xfrm>
            <a:off x="-863600" y="46037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30" name="Google Shape;230;p19"/>
          <p:cNvSpPr/>
          <p:nvPr/>
        </p:nvSpPr>
        <p:spPr>
          <a:xfrm>
            <a:off x="-457201" y="52768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31" name="Google Shape;231;p19"/>
          <p:cNvSpPr/>
          <p:nvPr/>
        </p:nvSpPr>
        <p:spPr>
          <a:xfrm>
            <a:off x="-863600" y="55435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32" name="Google Shape;232;p19"/>
          <p:cNvSpPr/>
          <p:nvPr/>
        </p:nvSpPr>
        <p:spPr>
          <a:xfrm>
            <a:off x="-457201" y="62166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33" name="Google Shape;233;p19"/>
          <p:cNvSpPr/>
          <p:nvPr/>
        </p:nvSpPr>
        <p:spPr>
          <a:xfrm>
            <a:off x="-863600" y="6483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34" name="Google Shape;234;p19"/>
          <p:cNvSpPr/>
          <p:nvPr/>
        </p:nvSpPr>
        <p:spPr>
          <a:xfrm>
            <a:off x="-457201" y="7156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35" name="Google Shape;235;p19"/>
          <p:cNvSpPr/>
          <p:nvPr/>
        </p:nvSpPr>
        <p:spPr>
          <a:xfrm>
            <a:off x="-863600" y="7423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36" name="Google Shape;236;p19"/>
          <p:cNvSpPr/>
          <p:nvPr/>
        </p:nvSpPr>
        <p:spPr>
          <a:xfrm>
            <a:off x="-457201" y="8096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37" name="Google Shape;237;p19"/>
          <p:cNvSpPr/>
          <p:nvPr/>
        </p:nvSpPr>
        <p:spPr>
          <a:xfrm>
            <a:off x="-863600" y="8362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238" name="Google Shape;238;p19"/>
          <p:cNvGrpSpPr/>
          <p:nvPr/>
        </p:nvGrpSpPr>
        <p:grpSpPr>
          <a:xfrm>
            <a:off x="0" y="9652000"/>
            <a:ext cx="13004800" cy="254000"/>
            <a:chOff x="0" y="0"/>
            <a:chExt cx="13004800" cy="254000"/>
          </a:xfrm>
        </p:grpSpPr>
        <p:sp>
          <p:nvSpPr>
            <p:cNvPr id="239" name="Google Shape;239;p19"/>
            <p:cNvSpPr/>
            <p:nvPr/>
          </p:nvSpPr>
          <p:spPr>
            <a:xfrm>
              <a:off x="762000" y="0"/>
              <a:ext cx="2870201" cy="2540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40" name="Google Shape;240;p19"/>
            <p:cNvSpPr/>
            <p:nvPr/>
          </p:nvSpPr>
          <p:spPr>
            <a:xfrm>
              <a:off x="3632200" y="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41" name="Google Shape;241;p19"/>
            <p:cNvSpPr/>
            <p:nvPr/>
          </p:nvSpPr>
          <p:spPr>
            <a:xfrm>
              <a:off x="6502400" y="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42" name="Google Shape;242;p19"/>
            <p:cNvSpPr/>
            <p:nvPr/>
          </p:nvSpPr>
          <p:spPr>
            <a:xfrm>
              <a:off x="9372600" y="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43" name="Google Shape;243;p19"/>
            <p:cNvSpPr/>
            <p:nvPr/>
          </p:nvSpPr>
          <p:spPr>
            <a:xfrm>
              <a:off x="1224280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44" name="Google Shape;244;p19"/>
            <p:cNvSpPr/>
            <p:nvPr/>
          </p:nvSpPr>
          <p:spPr>
            <a:xfrm>
              <a:off x="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245" name="Google Shape;245;p19"/>
          <p:cNvCxnSpPr/>
          <p:nvPr/>
        </p:nvCxnSpPr>
        <p:spPr>
          <a:xfrm>
            <a:off x="768350" y="1193800"/>
            <a:ext cx="11474450" cy="0"/>
          </a:xfrm>
          <a:prstGeom prst="straightConnector1">
            <a:avLst/>
          </a:prstGeom>
          <a:noFill/>
          <a:ln cap="flat" cmpd="sng" w="25400">
            <a:solidFill>
              <a:srgbClr val="8723C7"/>
            </a:solidFill>
            <a:prstDash val="solid"/>
            <a:miter lim="400000"/>
            <a:headEnd len="sm" w="sm" type="none"/>
            <a:tailEnd len="sm" w="sm" type="none"/>
          </a:ln>
        </p:spPr>
      </p:cxnSp>
      <p:sp>
        <p:nvSpPr>
          <p:cNvPr id="246" name="Google Shape;246;p19"/>
          <p:cNvSpPr txBox="1"/>
          <p:nvPr/>
        </p:nvSpPr>
        <p:spPr>
          <a:xfrm>
            <a:off x="6635750" y="2455090"/>
            <a:ext cx="5600700" cy="4185761"/>
          </a:xfrm>
          <a:prstGeom prst="rect">
            <a:avLst/>
          </a:prstGeom>
          <a:noFill/>
          <a:ln>
            <a:noFill/>
          </a:ln>
        </p:spPr>
        <p:txBody>
          <a:bodyPr anchorCtr="0" anchor="t" bIns="0" lIns="0" spcFirstLastPara="1" rIns="0" wrap="square" tIns="0">
            <a:spAutoFit/>
          </a:bodyPr>
          <a:lstStyle/>
          <a:p>
            <a:pPr indent="-285750" lvl="0" marL="28575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Thematik auf den Problemraum </a:t>
            </a:r>
            <a:r>
              <a:rPr b="0" i="1" lang="en-US" sz="1700" u="none" cap="none" strike="noStrike">
                <a:solidFill>
                  <a:srgbClr val="000000"/>
                </a:solidFill>
                <a:latin typeface="PT Sans"/>
                <a:ea typeface="PT Sans"/>
                <a:cs typeface="PT Sans"/>
                <a:sym typeface="PT Sans"/>
              </a:rPr>
              <a:t>,,Emotion erkennen und verstehen‘‘ </a:t>
            </a:r>
            <a:r>
              <a:rPr b="0" i="0" lang="en-US" sz="1700" u="none" cap="none" strike="noStrike">
                <a:solidFill>
                  <a:srgbClr val="000000"/>
                </a:solidFill>
                <a:latin typeface="PT Sans"/>
                <a:ea typeface="PT Sans"/>
                <a:cs typeface="PT Sans"/>
                <a:sym typeface="PT Sans"/>
              </a:rPr>
              <a:t>eingeschränkt </a:t>
            </a:r>
            <a:endParaRPr/>
          </a:p>
          <a:p>
            <a:pPr indent="-177800" lvl="0" marL="28575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PT Sans"/>
              <a:ea typeface="PT Sans"/>
              <a:cs typeface="PT Sans"/>
              <a:sym typeface="PT Sans"/>
            </a:endParaRPr>
          </a:p>
          <a:p>
            <a:pPr indent="-285750" lvl="0" marL="28575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Asperger-Syndrom ist durch eine Kontakt- und Kommunikationsstörung geprägt→ ZIRKUS EMPATHICO</a:t>
            </a:r>
            <a:endParaRPr/>
          </a:p>
          <a:p>
            <a:pPr indent="-177800" lvl="0" marL="28575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PT Sans"/>
              <a:ea typeface="PT Sans"/>
              <a:cs typeface="PT Sans"/>
              <a:sym typeface="PT Sans"/>
            </a:endParaRPr>
          </a:p>
          <a:p>
            <a:pPr indent="-285750" lvl="0" marL="28575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Schlaganfall Betroffene haben teilweise Schwierigkeiten Emotionen(Trauer, Ekel..) zu erkennen </a:t>
            </a:r>
            <a:r>
              <a:rPr b="0" i="0" lang="en-US" sz="1700" u="none" cap="none" strike="noStrike">
                <a:solidFill>
                  <a:srgbClr val="000000"/>
                </a:solidFill>
                <a:latin typeface="Calibri"/>
                <a:ea typeface="Calibri"/>
                <a:cs typeface="Calibri"/>
                <a:sym typeface="Calibri"/>
              </a:rPr>
              <a:t>→führt zu Depressionen</a:t>
            </a:r>
            <a:endParaRPr/>
          </a:p>
          <a:p>
            <a:pPr indent="-177800" lvl="0" marL="28575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Eingrenzung Stakeholder: Schlaganfall Betroffene </a:t>
            </a:r>
            <a:endParaRPr/>
          </a:p>
          <a:p>
            <a:pPr indent="-285750" lvl="0" marL="285750" marR="0" rtl="0" algn="l">
              <a:lnSpc>
                <a:spcPct val="100000"/>
              </a:lnSpc>
              <a:spcBef>
                <a:spcPts val="0"/>
              </a:spcBef>
              <a:spcAft>
                <a:spcPts val="0"/>
              </a:spcAft>
              <a:buClr>
                <a:srgbClr val="000000"/>
              </a:buClr>
              <a:buSzPts val="1700"/>
              <a:buFont typeface="Arial"/>
              <a:buChar char="•"/>
            </a:pPr>
            <a:r>
              <a:rPr b="0" i="0" lang="en-US" sz="1700" u="sng" cap="none" strike="noStrike">
                <a:solidFill>
                  <a:srgbClr val="000000"/>
                </a:solidFill>
                <a:latin typeface="PT Sans"/>
                <a:ea typeface="PT Sans"/>
                <a:cs typeface="PT Sans"/>
                <a:sym typeface="PT Sans"/>
              </a:rPr>
              <a:t>Schlaganfall:</a:t>
            </a:r>
            <a:r>
              <a:rPr b="0" i="0" lang="en-US" sz="1700" u="none" cap="none" strike="noStrike">
                <a:solidFill>
                  <a:srgbClr val="000000"/>
                </a:solidFill>
                <a:latin typeface="PT Sans"/>
                <a:ea typeface="PT Sans"/>
                <a:cs typeface="PT Sans"/>
                <a:sym typeface="PT Sans"/>
              </a:rPr>
              <a:t> Durchblutungsstörung des Gehirns, die durch einen Gefäßverschluss oder eine Einblutung verursacht wird, führt zu temporären oder dauerhaften neurologischen Funktionsausfällen</a:t>
            </a:r>
            <a:endParaRPr/>
          </a:p>
          <a:p>
            <a:pPr indent="0" lvl="0" marL="0" marR="0" rtl="0" algn="l">
              <a:lnSpc>
                <a:spcPct val="100000"/>
              </a:lnSpc>
              <a:spcBef>
                <a:spcPts val="0"/>
              </a:spcBef>
              <a:spcAft>
                <a:spcPts val="0"/>
              </a:spcAft>
              <a:buClr>
                <a:srgbClr val="000000"/>
              </a:buClr>
              <a:buSzPts val="2400"/>
              <a:buFont typeface="PT Sans"/>
              <a:buNone/>
            </a:pPr>
            <a:r>
              <a:t/>
            </a:r>
            <a:endParaRPr b="1" i="0" sz="2400" u="none" cap="none" strike="noStrike">
              <a:solidFill>
                <a:srgbClr val="000000"/>
              </a:solidFill>
              <a:latin typeface="Helvetica Neue"/>
              <a:ea typeface="Helvetica Neue"/>
              <a:cs typeface="Helvetica Neue"/>
              <a:sym typeface="Helvetica Neue"/>
            </a:endParaRPr>
          </a:p>
        </p:txBody>
      </p:sp>
      <p:grpSp>
        <p:nvGrpSpPr>
          <p:cNvPr id="247" name="Google Shape;247;p19"/>
          <p:cNvGrpSpPr/>
          <p:nvPr/>
        </p:nvGrpSpPr>
        <p:grpSpPr>
          <a:xfrm>
            <a:off x="768350" y="6941006"/>
            <a:ext cx="3726454" cy="1359259"/>
            <a:chOff x="0" y="-1143353"/>
            <a:chExt cx="3726453" cy="1359253"/>
          </a:xfrm>
        </p:grpSpPr>
        <p:sp>
          <p:nvSpPr>
            <p:cNvPr id="248" name="Google Shape;248;p19"/>
            <p:cNvSpPr/>
            <p:nvPr/>
          </p:nvSpPr>
          <p:spPr>
            <a:xfrm>
              <a:off x="107950" y="-1143353"/>
              <a:ext cx="3618503" cy="215443"/>
            </a:xfrm>
            <a:custGeom>
              <a:rect b="b" l="l" r="r" t="t"/>
              <a:pathLst>
                <a:path extrusionOk="0" h="120000" w="21600">
                  <a:moveTo>
                    <a:pt x="0" y="0"/>
                  </a:moveTo>
                  <a:lnTo>
                    <a:pt x="21600" y="0"/>
                  </a:lnTo>
                  <a:lnTo>
                    <a:pt x="21600" y="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PT Sans"/>
                <a:buNone/>
              </a:pPr>
              <a:r>
                <a:rPr b="0" i="0" lang="en-US" sz="1400" u="none" cap="none" strike="noStrike">
                  <a:solidFill>
                    <a:srgbClr val="000000"/>
                  </a:solidFill>
                  <a:latin typeface="PT Sans"/>
                  <a:ea typeface="PT Sans"/>
                  <a:cs typeface="PT Sans"/>
                  <a:sym typeface="PT Sans"/>
                </a:rPr>
                <a:t>Vereinfachte Darstellung der Problemräume</a:t>
              </a:r>
              <a:endParaRPr b="0" i="0" sz="1400" u="none" cap="none" strike="noStrike">
                <a:solidFill>
                  <a:srgbClr val="000000"/>
                </a:solidFill>
                <a:latin typeface="PT Sans"/>
                <a:ea typeface="PT Sans"/>
                <a:cs typeface="PT Sans"/>
                <a:sym typeface="PT Sans"/>
              </a:endParaRPr>
            </a:p>
          </p:txBody>
        </p:sp>
        <p:sp>
          <p:nvSpPr>
            <p:cNvPr id="249" name="Google Shape;249;p19"/>
            <p:cNvSpPr/>
            <p:nvPr/>
          </p:nvSpPr>
          <p:spPr>
            <a:xfrm>
              <a:off x="0" y="0"/>
              <a:ext cx="215900" cy="215900"/>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grpSp>
      <p:pic>
        <p:nvPicPr>
          <p:cNvPr id="250" name="Google Shape;250;p19"/>
          <p:cNvPicPr preferRelativeResize="0"/>
          <p:nvPr/>
        </p:nvPicPr>
        <p:blipFill rotWithShape="1">
          <a:blip r:embed="rId3">
            <a:alphaModFix/>
          </a:blip>
          <a:srcRect b="2662" l="0" r="10344" t="0"/>
          <a:stretch/>
        </p:blipFill>
        <p:spPr>
          <a:xfrm>
            <a:off x="768350" y="2148165"/>
            <a:ext cx="5172076" cy="46444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nvSpPr>
        <p:spPr>
          <a:xfrm>
            <a:off x="766967" y="778217"/>
            <a:ext cx="1056379" cy="32316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i="0" lang="en-US" sz="2100" u="none" cap="none" strike="noStrike">
                <a:solidFill>
                  <a:srgbClr val="000000"/>
                </a:solidFill>
                <a:latin typeface="Roboto Slab"/>
                <a:ea typeface="Roboto Slab"/>
                <a:cs typeface="Roboto Slab"/>
                <a:sym typeface="Roboto Slab"/>
              </a:rPr>
              <a:t>Domäne</a:t>
            </a:r>
            <a:endParaRPr/>
          </a:p>
        </p:txBody>
      </p:sp>
      <p:sp>
        <p:nvSpPr>
          <p:cNvPr id="256" name="Google Shape;256;p20"/>
          <p:cNvSpPr/>
          <p:nvPr/>
        </p:nvSpPr>
        <p:spPr>
          <a:xfrm>
            <a:off x="768350" y="10079566"/>
            <a:ext cx="1689101"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57" name="Google Shape;257;p20"/>
          <p:cNvSpPr/>
          <p:nvPr/>
        </p:nvSpPr>
        <p:spPr>
          <a:xfrm>
            <a:off x="24574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58" name="Google Shape;258;p20"/>
          <p:cNvSpPr/>
          <p:nvPr/>
        </p:nvSpPr>
        <p:spPr>
          <a:xfrm>
            <a:off x="27241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59" name="Google Shape;259;p20"/>
          <p:cNvSpPr/>
          <p:nvPr/>
        </p:nvSpPr>
        <p:spPr>
          <a:xfrm>
            <a:off x="44132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60" name="Google Shape;260;p20"/>
          <p:cNvSpPr/>
          <p:nvPr/>
        </p:nvSpPr>
        <p:spPr>
          <a:xfrm>
            <a:off x="46799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61" name="Google Shape;261;p20"/>
          <p:cNvSpPr/>
          <p:nvPr/>
        </p:nvSpPr>
        <p:spPr>
          <a:xfrm>
            <a:off x="63690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62" name="Google Shape;262;p20"/>
          <p:cNvSpPr/>
          <p:nvPr/>
        </p:nvSpPr>
        <p:spPr>
          <a:xfrm>
            <a:off x="66357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63" name="Google Shape;263;p20"/>
          <p:cNvSpPr/>
          <p:nvPr/>
        </p:nvSpPr>
        <p:spPr>
          <a:xfrm>
            <a:off x="83248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64" name="Google Shape;264;p20"/>
          <p:cNvSpPr/>
          <p:nvPr/>
        </p:nvSpPr>
        <p:spPr>
          <a:xfrm>
            <a:off x="85915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65" name="Google Shape;265;p20"/>
          <p:cNvSpPr/>
          <p:nvPr/>
        </p:nvSpPr>
        <p:spPr>
          <a:xfrm>
            <a:off x="102806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66" name="Google Shape;266;p20"/>
          <p:cNvSpPr/>
          <p:nvPr/>
        </p:nvSpPr>
        <p:spPr>
          <a:xfrm>
            <a:off x="105473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267" name="Google Shape;267;p20"/>
          <p:cNvSpPr/>
          <p:nvPr/>
        </p:nvSpPr>
        <p:spPr>
          <a:xfrm>
            <a:off x="-1041400" y="-6351"/>
            <a:ext cx="850900" cy="8509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268" name="Google Shape;268;p20"/>
          <p:cNvSpPr/>
          <p:nvPr/>
        </p:nvSpPr>
        <p:spPr>
          <a:xfrm>
            <a:off x="-863600" y="844549"/>
            <a:ext cx="673100" cy="673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69" name="Google Shape;269;p20"/>
          <p:cNvSpPr/>
          <p:nvPr/>
        </p:nvSpPr>
        <p:spPr>
          <a:xfrm>
            <a:off x="-457200" y="1517650"/>
            <a:ext cx="266700"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70" name="Google Shape;270;p20"/>
          <p:cNvSpPr/>
          <p:nvPr/>
        </p:nvSpPr>
        <p:spPr>
          <a:xfrm>
            <a:off x="-863600" y="1784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71" name="Google Shape;271;p20"/>
          <p:cNvSpPr/>
          <p:nvPr/>
        </p:nvSpPr>
        <p:spPr>
          <a:xfrm>
            <a:off x="-457201" y="2457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72" name="Google Shape;272;p20"/>
          <p:cNvSpPr/>
          <p:nvPr/>
        </p:nvSpPr>
        <p:spPr>
          <a:xfrm>
            <a:off x="-863600" y="2724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73" name="Google Shape;273;p20"/>
          <p:cNvSpPr/>
          <p:nvPr/>
        </p:nvSpPr>
        <p:spPr>
          <a:xfrm>
            <a:off x="-457201" y="3397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74" name="Google Shape;274;p20"/>
          <p:cNvSpPr/>
          <p:nvPr/>
        </p:nvSpPr>
        <p:spPr>
          <a:xfrm>
            <a:off x="-863600" y="3663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75" name="Google Shape;275;p20"/>
          <p:cNvSpPr/>
          <p:nvPr/>
        </p:nvSpPr>
        <p:spPr>
          <a:xfrm>
            <a:off x="-457201" y="43370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76" name="Google Shape;276;p20"/>
          <p:cNvSpPr/>
          <p:nvPr/>
        </p:nvSpPr>
        <p:spPr>
          <a:xfrm>
            <a:off x="-863600" y="46037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77" name="Google Shape;277;p20"/>
          <p:cNvSpPr/>
          <p:nvPr/>
        </p:nvSpPr>
        <p:spPr>
          <a:xfrm>
            <a:off x="-457201" y="52768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78" name="Google Shape;278;p20"/>
          <p:cNvSpPr/>
          <p:nvPr/>
        </p:nvSpPr>
        <p:spPr>
          <a:xfrm>
            <a:off x="-863600" y="55435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79" name="Google Shape;279;p20"/>
          <p:cNvSpPr/>
          <p:nvPr/>
        </p:nvSpPr>
        <p:spPr>
          <a:xfrm>
            <a:off x="-457201" y="62166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80" name="Google Shape;280;p20"/>
          <p:cNvSpPr/>
          <p:nvPr/>
        </p:nvSpPr>
        <p:spPr>
          <a:xfrm>
            <a:off x="-863600" y="6483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81" name="Google Shape;281;p20"/>
          <p:cNvSpPr/>
          <p:nvPr/>
        </p:nvSpPr>
        <p:spPr>
          <a:xfrm>
            <a:off x="-457201" y="7156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82" name="Google Shape;282;p20"/>
          <p:cNvSpPr/>
          <p:nvPr/>
        </p:nvSpPr>
        <p:spPr>
          <a:xfrm>
            <a:off x="-863600" y="7423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283" name="Google Shape;283;p20"/>
          <p:cNvSpPr/>
          <p:nvPr/>
        </p:nvSpPr>
        <p:spPr>
          <a:xfrm>
            <a:off x="-457201" y="8096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284" name="Google Shape;284;p20"/>
          <p:cNvSpPr/>
          <p:nvPr/>
        </p:nvSpPr>
        <p:spPr>
          <a:xfrm>
            <a:off x="-863600" y="8362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285" name="Google Shape;285;p20"/>
          <p:cNvGrpSpPr/>
          <p:nvPr/>
        </p:nvGrpSpPr>
        <p:grpSpPr>
          <a:xfrm>
            <a:off x="0" y="9652000"/>
            <a:ext cx="13004800" cy="254000"/>
            <a:chOff x="0" y="0"/>
            <a:chExt cx="13004800" cy="254000"/>
          </a:xfrm>
        </p:grpSpPr>
        <p:sp>
          <p:nvSpPr>
            <p:cNvPr id="286" name="Google Shape;286;p20"/>
            <p:cNvSpPr/>
            <p:nvPr/>
          </p:nvSpPr>
          <p:spPr>
            <a:xfrm>
              <a:off x="762000" y="0"/>
              <a:ext cx="2870201" cy="2540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87" name="Google Shape;287;p20"/>
            <p:cNvSpPr/>
            <p:nvPr/>
          </p:nvSpPr>
          <p:spPr>
            <a:xfrm>
              <a:off x="3632200" y="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88" name="Google Shape;288;p20"/>
            <p:cNvSpPr/>
            <p:nvPr/>
          </p:nvSpPr>
          <p:spPr>
            <a:xfrm>
              <a:off x="6502400" y="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89" name="Google Shape;289;p20"/>
            <p:cNvSpPr/>
            <p:nvPr/>
          </p:nvSpPr>
          <p:spPr>
            <a:xfrm>
              <a:off x="9372600" y="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90" name="Google Shape;290;p20"/>
            <p:cNvSpPr/>
            <p:nvPr/>
          </p:nvSpPr>
          <p:spPr>
            <a:xfrm>
              <a:off x="1224280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291" name="Google Shape;291;p20"/>
            <p:cNvSpPr/>
            <p:nvPr/>
          </p:nvSpPr>
          <p:spPr>
            <a:xfrm>
              <a:off x="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292" name="Google Shape;292;p20"/>
          <p:cNvCxnSpPr/>
          <p:nvPr/>
        </p:nvCxnSpPr>
        <p:spPr>
          <a:xfrm>
            <a:off x="768350" y="1193800"/>
            <a:ext cx="11474450" cy="0"/>
          </a:xfrm>
          <a:prstGeom prst="straightConnector1">
            <a:avLst/>
          </a:prstGeom>
          <a:noFill/>
          <a:ln cap="flat" cmpd="sng" w="25400">
            <a:solidFill>
              <a:srgbClr val="8723C7"/>
            </a:solidFill>
            <a:prstDash val="solid"/>
            <a:miter lim="400000"/>
            <a:headEnd len="sm" w="sm" type="none"/>
            <a:tailEnd len="sm" w="sm" type="none"/>
          </a:ln>
        </p:spPr>
      </p:cxnSp>
      <p:sp>
        <p:nvSpPr>
          <p:cNvPr id="293" name="Google Shape;293;p20"/>
          <p:cNvSpPr txBox="1"/>
          <p:nvPr/>
        </p:nvSpPr>
        <p:spPr>
          <a:xfrm>
            <a:off x="6745025" y="2457450"/>
            <a:ext cx="5600700" cy="3666600"/>
          </a:xfrm>
          <a:prstGeom prst="rect">
            <a:avLst/>
          </a:prstGeom>
          <a:noFill/>
          <a:ln>
            <a:noFill/>
          </a:ln>
        </p:spPr>
        <p:txBody>
          <a:bodyPr anchorCtr="0" anchor="t" bIns="0" lIns="0" spcFirstLastPara="1" rIns="0" wrap="square" tIns="0">
            <a:spAutoFit/>
          </a:bodyPr>
          <a:lstStyle/>
          <a:p>
            <a:pPr indent="-285750" lvl="0" marL="28575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PT Sans"/>
                <a:ea typeface="PT Sans"/>
                <a:cs typeface="PT Sans"/>
                <a:sym typeface="PT Sans"/>
              </a:rPr>
              <a:t>Interview mit Experten: Jürgen Langemeyer von der Patientenorganisation ,,Schlaganfall-Ring’’</a:t>
            </a:r>
            <a:endParaRPr/>
          </a:p>
          <a:p>
            <a:pPr indent="-177800" lvl="0" marL="285750" marR="0" rtl="0" algn="l">
              <a:lnSpc>
                <a:spcPct val="90000"/>
              </a:lnSpc>
              <a:spcBef>
                <a:spcPts val="0"/>
              </a:spcBef>
              <a:spcAft>
                <a:spcPts val="0"/>
              </a:spcAft>
              <a:buClr>
                <a:srgbClr val="FFFFFF"/>
              </a:buClr>
              <a:buSzPts val="1700"/>
              <a:buFont typeface="Arial"/>
              <a:buNone/>
            </a:pPr>
            <a:r>
              <a:t/>
            </a:r>
            <a:endParaRPr b="0" i="0" sz="1700" u="none" cap="none" strike="noStrike">
              <a:solidFill>
                <a:schemeClr val="dk1"/>
              </a:solidFill>
              <a:latin typeface="PT Sans"/>
              <a:ea typeface="PT Sans"/>
              <a:cs typeface="PT Sans"/>
              <a:sym typeface="PT Sans"/>
            </a:endParaRPr>
          </a:p>
          <a:p>
            <a:pPr indent="-285750" lvl="0" marL="285750" marR="0" rtl="0" algn="l">
              <a:lnSpc>
                <a:spcPct val="90000"/>
              </a:lnSpc>
              <a:spcBef>
                <a:spcPts val="0"/>
              </a:spcBef>
              <a:spcAft>
                <a:spcPts val="0"/>
              </a:spcAft>
              <a:buClr>
                <a:srgbClr val="000000"/>
              </a:buClr>
              <a:buSzPts val="1700"/>
              <a:buFont typeface="Arial"/>
              <a:buChar char="•"/>
            </a:pPr>
            <a:r>
              <a:rPr b="1" i="0" lang="en-US" sz="1700" u="none" cap="none" strike="noStrike">
                <a:solidFill>
                  <a:srgbClr val="000000"/>
                </a:solidFill>
                <a:latin typeface="PT Sans"/>
                <a:ea typeface="PT Sans"/>
                <a:cs typeface="PT Sans"/>
                <a:sym typeface="PT Sans"/>
              </a:rPr>
              <a:t>Schlaganfall Ring Box</a:t>
            </a:r>
            <a:r>
              <a:rPr b="0" i="0" lang="en-US" sz="1700" u="none" cap="none" strike="noStrike">
                <a:solidFill>
                  <a:srgbClr val="000000"/>
                </a:solidFill>
                <a:latin typeface="PT Sans"/>
                <a:ea typeface="PT Sans"/>
                <a:cs typeface="PT Sans"/>
                <a:sym typeface="PT Sans"/>
              </a:rPr>
              <a:t>: </a:t>
            </a:r>
            <a:endParaRPr/>
          </a:p>
          <a:p>
            <a:pPr indent="-285750" lvl="0" marL="285750" marR="0" rtl="0" algn="l">
              <a:lnSpc>
                <a:spcPct val="9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a:t>
            </a:r>
            <a:r>
              <a:rPr b="0" i="1" lang="en-US" sz="1700" u="none" cap="none" strike="noStrike">
                <a:solidFill>
                  <a:srgbClr val="000000"/>
                </a:solidFill>
                <a:latin typeface="PT Sans"/>
                <a:ea typeface="PT Sans"/>
                <a:cs typeface="PT Sans"/>
                <a:sym typeface="PT Sans"/>
              </a:rPr>
              <a:t>Hilfsmittel zur Unterstützung des ambulanten Nachsorgeprozesses “</a:t>
            </a:r>
            <a:r>
              <a:rPr b="0" i="1" lang="en-US" sz="900" u="none" cap="none" strike="noStrike">
                <a:solidFill>
                  <a:srgbClr val="000000"/>
                </a:solidFill>
                <a:latin typeface="PT Sans"/>
                <a:ea typeface="PT Sans"/>
                <a:cs typeface="PT Sans"/>
                <a:sym typeface="PT Sans"/>
              </a:rPr>
              <a:t>1</a:t>
            </a:r>
            <a:endParaRPr/>
          </a:p>
          <a:p>
            <a:pPr indent="-285750" lvl="0" marL="285750" marR="0" rtl="0" algn="l">
              <a:lnSpc>
                <a:spcPct val="90000"/>
              </a:lnSpc>
              <a:spcBef>
                <a:spcPts val="0"/>
              </a:spcBef>
              <a:spcAft>
                <a:spcPts val="0"/>
              </a:spcAft>
              <a:buClr>
                <a:srgbClr val="000000"/>
              </a:buClr>
              <a:buSzPts val="1700"/>
              <a:buFont typeface="Arial"/>
              <a:buChar char="•"/>
            </a:pPr>
            <a:r>
              <a:rPr b="0" i="1" lang="en-US" sz="1700" u="none" cap="none" strike="noStrike">
                <a:solidFill>
                  <a:srgbClr val="000000"/>
                </a:solidFill>
                <a:latin typeface="PT Sans"/>
                <a:ea typeface="PT Sans"/>
                <a:cs typeface="PT Sans"/>
                <a:sym typeface="PT Sans"/>
              </a:rPr>
              <a:t>Defizite→ erkennen → priorisieren</a:t>
            </a:r>
            <a:endParaRPr/>
          </a:p>
          <a:p>
            <a:pPr indent="-177800" lvl="0" marL="285750" marR="0" rtl="0" algn="l">
              <a:lnSpc>
                <a:spcPct val="90000"/>
              </a:lnSpc>
              <a:spcBef>
                <a:spcPts val="0"/>
              </a:spcBef>
              <a:spcAft>
                <a:spcPts val="0"/>
              </a:spcAft>
              <a:buClr>
                <a:srgbClr val="FFFFFF"/>
              </a:buClr>
              <a:buSzPts val="1700"/>
              <a:buFont typeface="Arial"/>
              <a:buNone/>
            </a:pPr>
            <a:r>
              <a:t/>
            </a:r>
            <a:endParaRPr b="0" i="0" sz="1700" u="none" cap="none" strike="noStrike">
              <a:solidFill>
                <a:srgbClr val="000000"/>
              </a:solidFill>
              <a:latin typeface="PT Sans"/>
              <a:ea typeface="PT Sans"/>
              <a:cs typeface="PT Sans"/>
              <a:sym typeface="PT Sans"/>
            </a:endParaRPr>
          </a:p>
          <a:p>
            <a:pPr indent="-285750" lvl="0" marL="285750" marR="0" rtl="0" algn="l">
              <a:lnSpc>
                <a:spcPct val="9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Box mit 84 Karten </a:t>
            </a:r>
            <a:endParaRPr/>
          </a:p>
          <a:p>
            <a:pPr indent="-285750" lvl="0" marL="285750" marR="0" rtl="0" algn="l">
              <a:lnSpc>
                <a:spcPct val="9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Standard International Classification of Functioning, Disability and Health (ICF) </a:t>
            </a:r>
            <a:endParaRPr/>
          </a:p>
          <a:p>
            <a:pPr indent="-177800" lvl="0" marL="285750" marR="0" rtl="0" algn="l">
              <a:lnSpc>
                <a:spcPct val="90000"/>
              </a:lnSpc>
              <a:spcBef>
                <a:spcPts val="0"/>
              </a:spcBef>
              <a:spcAft>
                <a:spcPts val="0"/>
              </a:spcAft>
              <a:buClr>
                <a:srgbClr val="FFFFFF"/>
              </a:buClr>
              <a:buSzPts val="1700"/>
              <a:buFont typeface="Arial"/>
              <a:buNone/>
            </a:pPr>
            <a:r>
              <a:t/>
            </a:r>
            <a:endParaRPr b="0" i="0" sz="1700" u="none" cap="none" strike="noStrike">
              <a:solidFill>
                <a:srgbClr val="000000"/>
              </a:solidFill>
              <a:latin typeface="PT Sans"/>
              <a:ea typeface="PT Sans"/>
              <a:cs typeface="PT Sans"/>
              <a:sym typeface="PT Sans"/>
            </a:endParaRPr>
          </a:p>
          <a:p>
            <a:pPr indent="-285750" lvl="0" marL="285750" marR="0" rtl="0" algn="l">
              <a:lnSpc>
                <a:spcPct val="90000"/>
              </a:lnSpc>
              <a:spcBef>
                <a:spcPts val="0"/>
              </a:spcBef>
              <a:spcAft>
                <a:spcPts val="0"/>
              </a:spcAft>
              <a:buClr>
                <a:srgbClr val="000000"/>
              </a:buClr>
              <a:buSzPts val="1700"/>
              <a:buFont typeface="Arial"/>
              <a:buChar char="•"/>
            </a:pPr>
            <a:r>
              <a:rPr b="0" i="0" lang="en-US" sz="1700" u="none" cap="none" strike="noStrike">
                <a:solidFill>
                  <a:srgbClr val="000000"/>
                </a:solidFill>
                <a:latin typeface="PT Sans"/>
                <a:ea typeface="PT Sans"/>
                <a:cs typeface="PT Sans"/>
                <a:sym typeface="PT Sans"/>
              </a:rPr>
              <a:t>2016 bis 2019 </a:t>
            </a:r>
            <a:r>
              <a:rPr lang="en-US" sz="1700">
                <a:latin typeface="PT Sans"/>
                <a:ea typeface="PT Sans"/>
                <a:cs typeface="PT Sans"/>
                <a:sym typeface="PT Sans"/>
              </a:rPr>
              <a:t>wurden </a:t>
            </a:r>
            <a:r>
              <a:rPr b="0" i="0" lang="en-US" sz="1700" u="none" cap="none" strike="noStrike">
                <a:solidFill>
                  <a:srgbClr val="000000"/>
                </a:solidFill>
                <a:latin typeface="PT Sans"/>
                <a:ea typeface="PT Sans"/>
                <a:cs typeface="PT Sans"/>
                <a:sym typeface="PT Sans"/>
              </a:rPr>
              <a:t>ca. 1900 Boxen an Patient*innen ausgehändigt</a:t>
            </a:r>
            <a:endParaRPr b="1" i="0" sz="1700" u="none" cap="none" strike="noStrike">
              <a:solidFill>
                <a:srgbClr val="000000"/>
              </a:solidFill>
              <a:latin typeface="PT Sans"/>
              <a:ea typeface="PT Sans"/>
              <a:cs typeface="PT Sans"/>
              <a:sym typeface="PT Sans"/>
            </a:endParaRPr>
          </a:p>
          <a:p>
            <a:pPr indent="0" lvl="0" marL="0" marR="0" rtl="0" algn="l">
              <a:lnSpc>
                <a:spcPct val="100000"/>
              </a:lnSpc>
              <a:spcBef>
                <a:spcPts val="0"/>
              </a:spcBef>
              <a:spcAft>
                <a:spcPts val="0"/>
              </a:spcAft>
              <a:buClr>
                <a:srgbClr val="000000"/>
              </a:buClr>
              <a:buSzPts val="2400"/>
              <a:buFont typeface="PT Sans"/>
              <a:buNone/>
            </a:pPr>
            <a:r>
              <a:t/>
            </a:r>
            <a:endParaRPr b="1" i="0" sz="2400" u="none" cap="none" strike="noStrike">
              <a:solidFill>
                <a:srgbClr val="000000"/>
              </a:solidFill>
              <a:latin typeface="Helvetica Neue"/>
              <a:ea typeface="Helvetica Neue"/>
              <a:cs typeface="Helvetica Neue"/>
              <a:sym typeface="Helvetica Neue"/>
            </a:endParaRPr>
          </a:p>
        </p:txBody>
      </p:sp>
      <p:grpSp>
        <p:nvGrpSpPr>
          <p:cNvPr id="294" name="Google Shape;294;p20"/>
          <p:cNvGrpSpPr/>
          <p:nvPr/>
        </p:nvGrpSpPr>
        <p:grpSpPr>
          <a:xfrm>
            <a:off x="716225" y="7156450"/>
            <a:ext cx="3618504" cy="1143815"/>
            <a:chOff x="-52125" y="-927910"/>
            <a:chExt cx="3618503" cy="1143810"/>
          </a:xfrm>
        </p:grpSpPr>
        <p:sp>
          <p:nvSpPr>
            <p:cNvPr id="295" name="Google Shape;295;p20"/>
            <p:cNvSpPr/>
            <p:nvPr/>
          </p:nvSpPr>
          <p:spPr>
            <a:xfrm>
              <a:off x="-52125" y="-927910"/>
              <a:ext cx="3618503" cy="215443"/>
            </a:xfrm>
            <a:custGeom>
              <a:rect b="b" l="l" r="r" t="t"/>
              <a:pathLst>
                <a:path extrusionOk="0" h="120000" w="21600">
                  <a:moveTo>
                    <a:pt x="0" y="0"/>
                  </a:moveTo>
                  <a:lnTo>
                    <a:pt x="21600" y="0"/>
                  </a:lnTo>
                  <a:lnTo>
                    <a:pt x="21600" y="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PT Sans"/>
                <a:buNone/>
              </a:pPr>
              <a:r>
                <a:rPr b="0" i="0" lang="en-US" sz="1400" u="none" cap="none" strike="noStrike">
                  <a:solidFill>
                    <a:srgbClr val="000000"/>
                  </a:solidFill>
                  <a:latin typeface="PT Sans"/>
                  <a:ea typeface="PT Sans"/>
                  <a:cs typeface="PT Sans"/>
                  <a:sym typeface="PT Sans"/>
                </a:rPr>
                <a:t>Abbildung der Schlaganfall Ring Box</a:t>
              </a:r>
              <a:endParaRPr/>
            </a:p>
          </p:txBody>
        </p:sp>
        <p:sp>
          <p:nvSpPr>
            <p:cNvPr id="296" name="Google Shape;296;p20"/>
            <p:cNvSpPr/>
            <p:nvPr/>
          </p:nvSpPr>
          <p:spPr>
            <a:xfrm>
              <a:off x="0" y="0"/>
              <a:ext cx="215900" cy="215900"/>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grpSp>
      <p:pic>
        <p:nvPicPr>
          <p:cNvPr id="297" name="Google Shape;297;p20"/>
          <p:cNvPicPr preferRelativeResize="0"/>
          <p:nvPr/>
        </p:nvPicPr>
        <p:blipFill rotWithShape="1">
          <a:blip r:embed="rId3">
            <a:alphaModFix/>
          </a:blip>
          <a:srcRect b="0" l="0" r="0" t="0"/>
          <a:stretch/>
        </p:blipFill>
        <p:spPr>
          <a:xfrm>
            <a:off x="659075" y="2472395"/>
            <a:ext cx="5819250" cy="4364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nvSpPr>
        <p:spPr>
          <a:xfrm>
            <a:off x="766967" y="778217"/>
            <a:ext cx="3032882" cy="32316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i="0" lang="en-US" sz="2100" u="none" cap="none" strike="noStrike">
                <a:solidFill>
                  <a:srgbClr val="000000"/>
                </a:solidFill>
                <a:latin typeface="Roboto Slab"/>
                <a:ea typeface="Roboto Slab"/>
                <a:cs typeface="Roboto Slab"/>
                <a:sym typeface="Roboto Slab"/>
              </a:rPr>
              <a:t>Schlaganfall-Ring-Box</a:t>
            </a:r>
            <a:endParaRPr/>
          </a:p>
        </p:txBody>
      </p:sp>
      <p:sp>
        <p:nvSpPr>
          <p:cNvPr id="303" name="Google Shape;303;p21"/>
          <p:cNvSpPr/>
          <p:nvPr/>
        </p:nvSpPr>
        <p:spPr>
          <a:xfrm>
            <a:off x="768350" y="10079566"/>
            <a:ext cx="1689101"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04" name="Google Shape;304;p21"/>
          <p:cNvSpPr/>
          <p:nvPr/>
        </p:nvSpPr>
        <p:spPr>
          <a:xfrm>
            <a:off x="24574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05" name="Google Shape;305;p21"/>
          <p:cNvSpPr/>
          <p:nvPr/>
        </p:nvSpPr>
        <p:spPr>
          <a:xfrm>
            <a:off x="27241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06" name="Google Shape;306;p21"/>
          <p:cNvSpPr/>
          <p:nvPr/>
        </p:nvSpPr>
        <p:spPr>
          <a:xfrm>
            <a:off x="44132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07" name="Google Shape;307;p21"/>
          <p:cNvSpPr/>
          <p:nvPr/>
        </p:nvSpPr>
        <p:spPr>
          <a:xfrm>
            <a:off x="46799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08" name="Google Shape;308;p21"/>
          <p:cNvSpPr/>
          <p:nvPr/>
        </p:nvSpPr>
        <p:spPr>
          <a:xfrm>
            <a:off x="63690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09" name="Google Shape;309;p21"/>
          <p:cNvSpPr/>
          <p:nvPr/>
        </p:nvSpPr>
        <p:spPr>
          <a:xfrm>
            <a:off x="66357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10" name="Google Shape;310;p21"/>
          <p:cNvSpPr/>
          <p:nvPr/>
        </p:nvSpPr>
        <p:spPr>
          <a:xfrm>
            <a:off x="83248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11" name="Google Shape;311;p21"/>
          <p:cNvSpPr/>
          <p:nvPr/>
        </p:nvSpPr>
        <p:spPr>
          <a:xfrm>
            <a:off x="85915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12" name="Google Shape;312;p21"/>
          <p:cNvSpPr/>
          <p:nvPr/>
        </p:nvSpPr>
        <p:spPr>
          <a:xfrm>
            <a:off x="102806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13" name="Google Shape;313;p21"/>
          <p:cNvSpPr/>
          <p:nvPr/>
        </p:nvSpPr>
        <p:spPr>
          <a:xfrm>
            <a:off x="105473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14" name="Google Shape;314;p21"/>
          <p:cNvSpPr/>
          <p:nvPr/>
        </p:nvSpPr>
        <p:spPr>
          <a:xfrm>
            <a:off x="-1041400" y="-6351"/>
            <a:ext cx="850900" cy="8509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315" name="Google Shape;315;p21"/>
          <p:cNvSpPr/>
          <p:nvPr/>
        </p:nvSpPr>
        <p:spPr>
          <a:xfrm>
            <a:off x="-863600" y="844549"/>
            <a:ext cx="673100" cy="673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16" name="Google Shape;316;p21"/>
          <p:cNvSpPr/>
          <p:nvPr/>
        </p:nvSpPr>
        <p:spPr>
          <a:xfrm>
            <a:off x="-457200" y="1517650"/>
            <a:ext cx="266700"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17" name="Google Shape;317;p21"/>
          <p:cNvSpPr/>
          <p:nvPr/>
        </p:nvSpPr>
        <p:spPr>
          <a:xfrm>
            <a:off x="-863600" y="1784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18" name="Google Shape;318;p21"/>
          <p:cNvSpPr/>
          <p:nvPr/>
        </p:nvSpPr>
        <p:spPr>
          <a:xfrm>
            <a:off x="-457201" y="2457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19" name="Google Shape;319;p21"/>
          <p:cNvSpPr/>
          <p:nvPr/>
        </p:nvSpPr>
        <p:spPr>
          <a:xfrm>
            <a:off x="-863600" y="2724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20" name="Google Shape;320;p21"/>
          <p:cNvSpPr/>
          <p:nvPr/>
        </p:nvSpPr>
        <p:spPr>
          <a:xfrm>
            <a:off x="-457201" y="3397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21" name="Google Shape;321;p21"/>
          <p:cNvSpPr/>
          <p:nvPr/>
        </p:nvSpPr>
        <p:spPr>
          <a:xfrm>
            <a:off x="-863600" y="3663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22" name="Google Shape;322;p21"/>
          <p:cNvSpPr/>
          <p:nvPr/>
        </p:nvSpPr>
        <p:spPr>
          <a:xfrm>
            <a:off x="-457201" y="43370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23" name="Google Shape;323;p21"/>
          <p:cNvSpPr/>
          <p:nvPr/>
        </p:nvSpPr>
        <p:spPr>
          <a:xfrm>
            <a:off x="-863600" y="46037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24" name="Google Shape;324;p21"/>
          <p:cNvSpPr/>
          <p:nvPr/>
        </p:nvSpPr>
        <p:spPr>
          <a:xfrm>
            <a:off x="-457201" y="52768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25" name="Google Shape;325;p21"/>
          <p:cNvSpPr/>
          <p:nvPr/>
        </p:nvSpPr>
        <p:spPr>
          <a:xfrm>
            <a:off x="-863600" y="55435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26" name="Google Shape;326;p21"/>
          <p:cNvSpPr/>
          <p:nvPr/>
        </p:nvSpPr>
        <p:spPr>
          <a:xfrm>
            <a:off x="-457201" y="62166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27" name="Google Shape;327;p21"/>
          <p:cNvSpPr/>
          <p:nvPr/>
        </p:nvSpPr>
        <p:spPr>
          <a:xfrm>
            <a:off x="-863600" y="6483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28" name="Google Shape;328;p21"/>
          <p:cNvSpPr/>
          <p:nvPr/>
        </p:nvSpPr>
        <p:spPr>
          <a:xfrm>
            <a:off x="-457201" y="7156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29" name="Google Shape;329;p21"/>
          <p:cNvSpPr/>
          <p:nvPr/>
        </p:nvSpPr>
        <p:spPr>
          <a:xfrm>
            <a:off x="-863600" y="7423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30" name="Google Shape;330;p21"/>
          <p:cNvSpPr/>
          <p:nvPr/>
        </p:nvSpPr>
        <p:spPr>
          <a:xfrm>
            <a:off x="-457201" y="8096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31" name="Google Shape;331;p21"/>
          <p:cNvSpPr/>
          <p:nvPr/>
        </p:nvSpPr>
        <p:spPr>
          <a:xfrm>
            <a:off x="-863600" y="8362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332" name="Google Shape;332;p21"/>
          <p:cNvGrpSpPr/>
          <p:nvPr/>
        </p:nvGrpSpPr>
        <p:grpSpPr>
          <a:xfrm>
            <a:off x="0" y="9652000"/>
            <a:ext cx="13004800" cy="254000"/>
            <a:chOff x="0" y="0"/>
            <a:chExt cx="13004800" cy="254000"/>
          </a:xfrm>
        </p:grpSpPr>
        <p:sp>
          <p:nvSpPr>
            <p:cNvPr id="333" name="Google Shape;333;p21"/>
            <p:cNvSpPr/>
            <p:nvPr/>
          </p:nvSpPr>
          <p:spPr>
            <a:xfrm>
              <a:off x="762000" y="0"/>
              <a:ext cx="2870201" cy="2540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34" name="Google Shape;334;p21"/>
            <p:cNvSpPr/>
            <p:nvPr/>
          </p:nvSpPr>
          <p:spPr>
            <a:xfrm>
              <a:off x="3632200" y="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35" name="Google Shape;335;p21"/>
            <p:cNvSpPr/>
            <p:nvPr/>
          </p:nvSpPr>
          <p:spPr>
            <a:xfrm>
              <a:off x="6502400" y="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36" name="Google Shape;336;p21"/>
            <p:cNvSpPr/>
            <p:nvPr/>
          </p:nvSpPr>
          <p:spPr>
            <a:xfrm>
              <a:off x="9372600" y="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37" name="Google Shape;337;p21"/>
            <p:cNvSpPr/>
            <p:nvPr/>
          </p:nvSpPr>
          <p:spPr>
            <a:xfrm>
              <a:off x="1224280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38" name="Google Shape;338;p21"/>
            <p:cNvSpPr/>
            <p:nvPr/>
          </p:nvSpPr>
          <p:spPr>
            <a:xfrm>
              <a:off x="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339" name="Google Shape;339;p21"/>
          <p:cNvCxnSpPr/>
          <p:nvPr/>
        </p:nvCxnSpPr>
        <p:spPr>
          <a:xfrm>
            <a:off x="768350" y="1193800"/>
            <a:ext cx="11474450" cy="0"/>
          </a:xfrm>
          <a:prstGeom prst="straightConnector1">
            <a:avLst/>
          </a:prstGeom>
          <a:noFill/>
          <a:ln cap="flat" cmpd="sng" w="25400">
            <a:solidFill>
              <a:srgbClr val="8723C7"/>
            </a:solidFill>
            <a:prstDash val="solid"/>
            <a:miter lim="400000"/>
            <a:headEnd len="sm" w="sm" type="none"/>
            <a:tailEnd len="sm" w="sm" type="none"/>
          </a:ln>
        </p:spPr>
      </p:cxnSp>
      <p:sp>
        <p:nvSpPr>
          <p:cNvPr id="340" name="Google Shape;340;p21"/>
          <p:cNvSpPr/>
          <p:nvPr/>
        </p:nvSpPr>
        <p:spPr>
          <a:xfrm>
            <a:off x="768350" y="8084364"/>
            <a:ext cx="215900" cy="215901"/>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pic>
        <p:nvPicPr>
          <p:cNvPr id="341" name="Google Shape;341;p21"/>
          <p:cNvPicPr preferRelativeResize="0"/>
          <p:nvPr/>
        </p:nvPicPr>
        <p:blipFill rotWithShape="1">
          <a:blip r:embed="rId3">
            <a:alphaModFix/>
          </a:blip>
          <a:srcRect b="9842" l="23273" r="20455" t="16073"/>
          <a:stretch/>
        </p:blipFill>
        <p:spPr>
          <a:xfrm>
            <a:off x="588234" y="2470252"/>
            <a:ext cx="6087932" cy="4513474"/>
          </a:xfrm>
          <a:prstGeom prst="rect">
            <a:avLst/>
          </a:prstGeom>
          <a:noFill/>
          <a:ln>
            <a:noFill/>
          </a:ln>
        </p:spPr>
      </p:pic>
      <p:pic>
        <p:nvPicPr>
          <p:cNvPr id="342" name="Google Shape;342;p21"/>
          <p:cNvPicPr preferRelativeResize="0"/>
          <p:nvPr/>
        </p:nvPicPr>
        <p:blipFill rotWithShape="1">
          <a:blip r:embed="rId4">
            <a:alphaModFix/>
          </a:blip>
          <a:srcRect b="4824" l="22940" r="21567" t="18350"/>
          <a:stretch/>
        </p:blipFill>
        <p:spPr>
          <a:xfrm>
            <a:off x="6676166" y="2470252"/>
            <a:ext cx="5789527" cy="4513474"/>
          </a:xfrm>
          <a:prstGeom prst="rect">
            <a:avLst/>
          </a:prstGeom>
          <a:noFill/>
          <a:ln>
            <a:noFill/>
          </a:ln>
        </p:spPr>
      </p:pic>
      <p:sp>
        <p:nvSpPr>
          <p:cNvPr id="343" name="Google Shape;343;p21"/>
          <p:cNvSpPr/>
          <p:nvPr/>
        </p:nvSpPr>
        <p:spPr>
          <a:xfrm>
            <a:off x="768350" y="7373301"/>
            <a:ext cx="3158044" cy="430887"/>
          </a:xfrm>
          <a:custGeom>
            <a:rect b="b" l="l" r="r" t="t"/>
            <a:pathLst>
              <a:path extrusionOk="0" h="120000" w="21600">
                <a:moveTo>
                  <a:pt x="0" y="0"/>
                </a:moveTo>
                <a:lnTo>
                  <a:pt x="21600" y="0"/>
                </a:lnTo>
                <a:lnTo>
                  <a:pt x="21600" y="0"/>
                </a:lnTo>
                <a:lnTo>
                  <a:pt x="0" y="0"/>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PT Sans"/>
              <a:buNone/>
            </a:pPr>
            <a:r>
              <a:rPr b="0" i="0" lang="en-US" sz="1400" u="none" cap="none" strike="noStrike">
                <a:solidFill>
                  <a:srgbClr val="000000"/>
                </a:solidFill>
                <a:latin typeface="PT Sans"/>
                <a:ea typeface="PT Sans"/>
                <a:cs typeface="PT Sans"/>
                <a:sym typeface="PT Sans"/>
              </a:rPr>
              <a:t>Beispielhafte Abbildung der Schlaganfall Ring Box Karten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nvSpPr>
        <p:spPr>
          <a:xfrm>
            <a:off x="766967" y="778217"/>
            <a:ext cx="4994957" cy="32316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Roboto Slab"/>
              <a:buNone/>
            </a:pPr>
            <a:r>
              <a:rPr b="1" i="0" lang="en-US" sz="2100" u="none" cap="none" strike="noStrike">
                <a:solidFill>
                  <a:srgbClr val="000000"/>
                </a:solidFill>
                <a:latin typeface="Roboto Slab"/>
                <a:ea typeface="Roboto Slab"/>
                <a:cs typeface="Roboto Slab"/>
                <a:sym typeface="Roboto Slab"/>
              </a:rPr>
              <a:t>Domänenmodell und Entwicklungsziel</a:t>
            </a:r>
            <a:endParaRPr/>
          </a:p>
        </p:txBody>
      </p:sp>
      <p:sp>
        <p:nvSpPr>
          <p:cNvPr id="349" name="Google Shape;349;p22"/>
          <p:cNvSpPr/>
          <p:nvPr/>
        </p:nvSpPr>
        <p:spPr>
          <a:xfrm>
            <a:off x="768350" y="10079566"/>
            <a:ext cx="1689101"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50" name="Google Shape;350;p22"/>
          <p:cNvSpPr/>
          <p:nvPr/>
        </p:nvSpPr>
        <p:spPr>
          <a:xfrm>
            <a:off x="24574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51" name="Google Shape;351;p22"/>
          <p:cNvSpPr/>
          <p:nvPr/>
        </p:nvSpPr>
        <p:spPr>
          <a:xfrm>
            <a:off x="27241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52" name="Google Shape;352;p22"/>
          <p:cNvSpPr/>
          <p:nvPr/>
        </p:nvSpPr>
        <p:spPr>
          <a:xfrm>
            <a:off x="44132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53" name="Google Shape;353;p22"/>
          <p:cNvSpPr/>
          <p:nvPr/>
        </p:nvSpPr>
        <p:spPr>
          <a:xfrm>
            <a:off x="46799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54" name="Google Shape;354;p22"/>
          <p:cNvSpPr/>
          <p:nvPr/>
        </p:nvSpPr>
        <p:spPr>
          <a:xfrm>
            <a:off x="63690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55" name="Google Shape;355;p22"/>
          <p:cNvSpPr/>
          <p:nvPr/>
        </p:nvSpPr>
        <p:spPr>
          <a:xfrm>
            <a:off x="66357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56" name="Google Shape;356;p22"/>
          <p:cNvSpPr/>
          <p:nvPr/>
        </p:nvSpPr>
        <p:spPr>
          <a:xfrm>
            <a:off x="83248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57" name="Google Shape;357;p22"/>
          <p:cNvSpPr/>
          <p:nvPr/>
        </p:nvSpPr>
        <p:spPr>
          <a:xfrm>
            <a:off x="85915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58" name="Google Shape;358;p22"/>
          <p:cNvSpPr/>
          <p:nvPr/>
        </p:nvSpPr>
        <p:spPr>
          <a:xfrm>
            <a:off x="102806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59" name="Google Shape;359;p22"/>
          <p:cNvSpPr/>
          <p:nvPr/>
        </p:nvSpPr>
        <p:spPr>
          <a:xfrm>
            <a:off x="105473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60" name="Google Shape;360;p22"/>
          <p:cNvSpPr/>
          <p:nvPr/>
        </p:nvSpPr>
        <p:spPr>
          <a:xfrm>
            <a:off x="-1041400" y="-6351"/>
            <a:ext cx="850900" cy="8509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361" name="Google Shape;361;p22"/>
          <p:cNvSpPr/>
          <p:nvPr/>
        </p:nvSpPr>
        <p:spPr>
          <a:xfrm>
            <a:off x="-863600" y="844549"/>
            <a:ext cx="673100" cy="673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62" name="Google Shape;362;p22"/>
          <p:cNvSpPr/>
          <p:nvPr/>
        </p:nvSpPr>
        <p:spPr>
          <a:xfrm>
            <a:off x="-457200" y="1517650"/>
            <a:ext cx="266700"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63" name="Google Shape;363;p22"/>
          <p:cNvSpPr/>
          <p:nvPr/>
        </p:nvSpPr>
        <p:spPr>
          <a:xfrm>
            <a:off x="-863600" y="1784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64" name="Google Shape;364;p22"/>
          <p:cNvSpPr/>
          <p:nvPr/>
        </p:nvSpPr>
        <p:spPr>
          <a:xfrm>
            <a:off x="-457201" y="2457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65" name="Google Shape;365;p22"/>
          <p:cNvSpPr/>
          <p:nvPr/>
        </p:nvSpPr>
        <p:spPr>
          <a:xfrm>
            <a:off x="-863600" y="2724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66" name="Google Shape;366;p22"/>
          <p:cNvSpPr/>
          <p:nvPr/>
        </p:nvSpPr>
        <p:spPr>
          <a:xfrm>
            <a:off x="-457201" y="3397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67" name="Google Shape;367;p22"/>
          <p:cNvSpPr/>
          <p:nvPr/>
        </p:nvSpPr>
        <p:spPr>
          <a:xfrm>
            <a:off x="-863600" y="3663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68" name="Google Shape;368;p22"/>
          <p:cNvSpPr/>
          <p:nvPr/>
        </p:nvSpPr>
        <p:spPr>
          <a:xfrm>
            <a:off x="-457201" y="43370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69" name="Google Shape;369;p22"/>
          <p:cNvSpPr/>
          <p:nvPr/>
        </p:nvSpPr>
        <p:spPr>
          <a:xfrm>
            <a:off x="-863600" y="46037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70" name="Google Shape;370;p22"/>
          <p:cNvSpPr/>
          <p:nvPr/>
        </p:nvSpPr>
        <p:spPr>
          <a:xfrm>
            <a:off x="-457201" y="52768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71" name="Google Shape;371;p22"/>
          <p:cNvSpPr/>
          <p:nvPr/>
        </p:nvSpPr>
        <p:spPr>
          <a:xfrm>
            <a:off x="-863600" y="55435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72" name="Google Shape;372;p22"/>
          <p:cNvSpPr/>
          <p:nvPr/>
        </p:nvSpPr>
        <p:spPr>
          <a:xfrm>
            <a:off x="-457201" y="62166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73" name="Google Shape;373;p22"/>
          <p:cNvSpPr/>
          <p:nvPr/>
        </p:nvSpPr>
        <p:spPr>
          <a:xfrm>
            <a:off x="-863600" y="6483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74" name="Google Shape;374;p22"/>
          <p:cNvSpPr/>
          <p:nvPr/>
        </p:nvSpPr>
        <p:spPr>
          <a:xfrm>
            <a:off x="-457201" y="7156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75" name="Google Shape;375;p22"/>
          <p:cNvSpPr/>
          <p:nvPr/>
        </p:nvSpPr>
        <p:spPr>
          <a:xfrm>
            <a:off x="-863600" y="7423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376" name="Google Shape;376;p22"/>
          <p:cNvSpPr/>
          <p:nvPr/>
        </p:nvSpPr>
        <p:spPr>
          <a:xfrm>
            <a:off x="-457201" y="8096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77" name="Google Shape;377;p22"/>
          <p:cNvSpPr/>
          <p:nvPr/>
        </p:nvSpPr>
        <p:spPr>
          <a:xfrm>
            <a:off x="-863600" y="8362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grpSp>
        <p:nvGrpSpPr>
          <p:cNvPr id="378" name="Google Shape;378;p22"/>
          <p:cNvGrpSpPr/>
          <p:nvPr/>
        </p:nvGrpSpPr>
        <p:grpSpPr>
          <a:xfrm>
            <a:off x="0" y="9652000"/>
            <a:ext cx="13004800" cy="254000"/>
            <a:chOff x="0" y="0"/>
            <a:chExt cx="13004800" cy="254000"/>
          </a:xfrm>
        </p:grpSpPr>
        <p:sp>
          <p:nvSpPr>
            <p:cNvPr id="379" name="Google Shape;379;p22"/>
            <p:cNvSpPr/>
            <p:nvPr/>
          </p:nvSpPr>
          <p:spPr>
            <a:xfrm>
              <a:off x="762000" y="0"/>
              <a:ext cx="2870201" cy="2540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80" name="Google Shape;380;p22"/>
            <p:cNvSpPr/>
            <p:nvPr/>
          </p:nvSpPr>
          <p:spPr>
            <a:xfrm>
              <a:off x="3632200" y="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81" name="Google Shape;381;p22"/>
            <p:cNvSpPr/>
            <p:nvPr/>
          </p:nvSpPr>
          <p:spPr>
            <a:xfrm>
              <a:off x="6502400" y="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82" name="Google Shape;382;p22"/>
            <p:cNvSpPr/>
            <p:nvPr/>
          </p:nvSpPr>
          <p:spPr>
            <a:xfrm>
              <a:off x="9372600" y="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83" name="Google Shape;383;p22"/>
            <p:cNvSpPr/>
            <p:nvPr/>
          </p:nvSpPr>
          <p:spPr>
            <a:xfrm>
              <a:off x="1224280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384" name="Google Shape;384;p22"/>
            <p:cNvSpPr/>
            <p:nvPr/>
          </p:nvSpPr>
          <p:spPr>
            <a:xfrm>
              <a:off x="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cxnSp>
        <p:nvCxnSpPr>
          <p:cNvPr id="385" name="Google Shape;385;p22"/>
          <p:cNvCxnSpPr/>
          <p:nvPr/>
        </p:nvCxnSpPr>
        <p:spPr>
          <a:xfrm>
            <a:off x="768350" y="1193800"/>
            <a:ext cx="11474450" cy="0"/>
          </a:xfrm>
          <a:prstGeom prst="straightConnector1">
            <a:avLst/>
          </a:prstGeom>
          <a:noFill/>
          <a:ln cap="flat" cmpd="sng" w="25400">
            <a:solidFill>
              <a:srgbClr val="8723C7"/>
            </a:solidFill>
            <a:prstDash val="solid"/>
            <a:miter lim="400000"/>
            <a:headEnd len="sm" w="sm" type="none"/>
            <a:tailEnd len="sm" w="sm" type="none"/>
          </a:ln>
        </p:spPr>
      </p:cxnSp>
      <p:sp>
        <p:nvSpPr>
          <p:cNvPr id="386" name="Google Shape;386;p22"/>
          <p:cNvSpPr/>
          <p:nvPr/>
        </p:nvSpPr>
        <p:spPr>
          <a:xfrm>
            <a:off x="768350" y="8084364"/>
            <a:ext cx="215900" cy="215901"/>
          </a:xfrm>
          <a:prstGeom prst="rect">
            <a:avLst/>
          </a:prstGeom>
          <a:solidFill>
            <a:srgbClr val="000000">
              <a:alpha val="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17</a:t>
            </a:r>
            <a:endParaRPr/>
          </a:p>
        </p:txBody>
      </p:sp>
      <p:pic>
        <p:nvPicPr>
          <p:cNvPr id="387" name="Google Shape;387;p22"/>
          <p:cNvPicPr preferRelativeResize="0"/>
          <p:nvPr/>
        </p:nvPicPr>
        <p:blipFill rotWithShape="1">
          <a:blip r:embed="rId3">
            <a:alphaModFix/>
          </a:blip>
          <a:srcRect b="0" l="0" r="0" t="0"/>
          <a:stretch/>
        </p:blipFill>
        <p:spPr>
          <a:xfrm>
            <a:off x="492124" y="1266904"/>
            <a:ext cx="12020551" cy="82865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1F20"/>
        </a:solidFill>
      </p:bgPr>
    </p:bg>
    <p:spTree>
      <p:nvGrpSpPr>
        <p:cNvPr id="391" name="Shape 391"/>
        <p:cNvGrpSpPr/>
        <p:nvPr/>
      </p:nvGrpSpPr>
      <p:grpSpPr>
        <a:xfrm>
          <a:off x="0" y="0"/>
          <a:ext cx="0" cy="0"/>
          <a:chOff x="0" y="0"/>
          <a:chExt cx="0" cy="0"/>
        </a:xfrm>
      </p:grpSpPr>
      <p:sp>
        <p:nvSpPr>
          <p:cNvPr id="392" name="Google Shape;392;p23"/>
          <p:cNvSpPr/>
          <p:nvPr/>
        </p:nvSpPr>
        <p:spPr>
          <a:xfrm>
            <a:off x="768350" y="10079566"/>
            <a:ext cx="1689101"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93" name="Google Shape;393;p23"/>
          <p:cNvSpPr/>
          <p:nvPr/>
        </p:nvSpPr>
        <p:spPr>
          <a:xfrm>
            <a:off x="24574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94" name="Google Shape;394;p23"/>
          <p:cNvSpPr/>
          <p:nvPr/>
        </p:nvSpPr>
        <p:spPr>
          <a:xfrm>
            <a:off x="27241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95" name="Google Shape;395;p23"/>
          <p:cNvSpPr/>
          <p:nvPr/>
        </p:nvSpPr>
        <p:spPr>
          <a:xfrm>
            <a:off x="44132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96" name="Google Shape;396;p23"/>
          <p:cNvSpPr/>
          <p:nvPr/>
        </p:nvSpPr>
        <p:spPr>
          <a:xfrm>
            <a:off x="46799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97" name="Google Shape;397;p23"/>
          <p:cNvSpPr/>
          <p:nvPr/>
        </p:nvSpPr>
        <p:spPr>
          <a:xfrm>
            <a:off x="63690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398" name="Google Shape;398;p23"/>
          <p:cNvSpPr/>
          <p:nvPr/>
        </p:nvSpPr>
        <p:spPr>
          <a:xfrm>
            <a:off x="66357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399" name="Google Shape;399;p23"/>
          <p:cNvSpPr/>
          <p:nvPr/>
        </p:nvSpPr>
        <p:spPr>
          <a:xfrm>
            <a:off x="83248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00" name="Google Shape;400;p23"/>
          <p:cNvSpPr/>
          <p:nvPr/>
        </p:nvSpPr>
        <p:spPr>
          <a:xfrm>
            <a:off x="85915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01" name="Google Shape;401;p23"/>
          <p:cNvSpPr/>
          <p:nvPr/>
        </p:nvSpPr>
        <p:spPr>
          <a:xfrm>
            <a:off x="10280650" y="10079566"/>
            <a:ext cx="266700" cy="2667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02" name="Google Shape;402;p23"/>
          <p:cNvSpPr/>
          <p:nvPr/>
        </p:nvSpPr>
        <p:spPr>
          <a:xfrm>
            <a:off x="10547350" y="10079566"/>
            <a:ext cx="1689100" cy="1689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03" name="Google Shape;403;p23"/>
          <p:cNvSpPr/>
          <p:nvPr/>
        </p:nvSpPr>
        <p:spPr>
          <a:xfrm>
            <a:off x="-1041400" y="-6351"/>
            <a:ext cx="850900" cy="8509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404" name="Google Shape;404;p23"/>
          <p:cNvSpPr/>
          <p:nvPr/>
        </p:nvSpPr>
        <p:spPr>
          <a:xfrm>
            <a:off x="-863600" y="844549"/>
            <a:ext cx="673100" cy="673101"/>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05" name="Google Shape;405;p23"/>
          <p:cNvSpPr/>
          <p:nvPr/>
        </p:nvSpPr>
        <p:spPr>
          <a:xfrm>
            <a:off x="-457200" y="1517650"/>
            <a:ext cx="266700"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06" name="Google Shape;406;p23"/>
          <p:cNvSpPr/>
          <p:nvPr/>
        </p:nvSpPr>
        <p:spPr>
          <a:xfrm>
            <a:off x="-863600" y="1784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07" name="Google Shape;407;p23"/>
          <p:cNvSpPr/>
          <p:nvPr/>
        </p:nvSpPr>
        <p:spPr>
          <a:xfrm>
            <a:off x="-457201" y="2457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08" name="Google Shape;408;p23"/>
          <p:cNvSpPr/>
          <p:nvPr/>
        </p:nvSpPr>
        <p:spPr>
          <a:xfrm>
            <a:off x="-863600" y="2724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09" name="Google Shape;409;p23"/>
          <p:cNvSpPr/>
          <p:nvPr/>
        </p:nvSpPr>
        <p:spPr>
          <a:xfrm>
            <a:off x="-457201" y="3397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10" name="Google Shape;410;p23"/>
          <p:cNvSpPr/>
          <p:nvPr/>
        </p:nvSpPr>
        <p:spPr>
          <a:xfrm>
            <a:off x="-863600" y="3663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11" name="Google Shape;411;p23"/>
          <p:cNvSpPr/>
          <p:nvPr/>
        </p:nvSpPr>
        <p:spPr>
          <a:xfrm>
            <a:off x="-457201" y="43370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12" name="Google Shape;412;p23"/>
          <p:cNvSpPr/>
          <p:nvPr/>
        </p:nvSpPr>
        <p:spPr>
          <a:xfrm>
            <a:off x="-863600" y="46037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13" name="Google Shape;413;p23"/>
          <p:cNvSpPr/>
          <p:nvPr/>
        </p:nvSpPr>
        <p:spPr>
          <a:xfrm>
            <a:off x="-457201" y="52768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14" name="Google Shape;414;p23"/>
          <p:cNvSpPr/>
          <p:nvPr/>
        </p:nvSpPr>
        <p:spPr>
          <a:xfrm>
            <a:off x="-863600" y="55435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15" name="Google Shape;415;p23"/>
          <p:cNvSpPr/>
          <p:nvPr/>
        </p:nvSpPr>
        <p:spPr>
          <a:xfrm>
            <a:off x="-457201" y="62166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16" name="Google Shape;416;p23"/>
          <p:cNvSpPr/>
          <p:nvPr/>
        </p:nvSpPr>
        <p:spPr>
          <a:xfrm>
            <a:off x="-863600" y="64833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17" name="Google Shape;417;p23"/>
          <p:cNvSpPr/>
          <p:nvPr/>
        </p:nvSpPr>
        <p:spPr>
          <a:xfrm>
            <a:off x="-457201" y="71564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18" name="Google Shape;418;p23"/>
          <p:cNvSpPr/>
          <p:nvPr/>
        </p:nvSpPr>
        <p:spPr>
          <a:xfrm>
            <a:off x="-863600" y="74231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19" name="Google Shape;419;p23"/>
          <p:cNvSpPr/>
          <p:nvPr/>
        </p:nvSpPr>
        <p:spPr>
          <a:xfrm>
            <a:off x="-457201" y="8096250"/>
            <a:ext cx="266701" cy="2667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20" name="Google Shape;420;p23"/>
          <p:cNvSpPr/>
          <p:nvPr/>
        </p:nvSpPr>
        <p:spPr>
          <a:xfrm>
            <a:off x="-863600" y="8362950"/>
            <a:ext cx="673100" cy="673100"/>
          </a:xfrm>
          <a:prstGeom prst="rect">
            <a:avLst/>
          </a:prstGeom>
          <a:solidFill>
            <a:srgbClr val="000000">
              <a:alpha val="29803"/>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21" name="Google Shape;421;p23"/>
          <p:cNvSpPr txBox="1"/>
          <p:nvPr/>
        </p:nvSpPr>
        <p:spPr>
          <a:xfrm>
            <a:off x="768350" y="7156450"/>
            <a:ext cx="5600700" cy="1369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2100"/>
              <a:buFont typeface="Roboto Slab"/>
              <a:buNone/>
            </a:pPr>
            <a:r>
              <a:rPr b="1" i="0" lang="en-US" sz="2100" u="none" cap="none" strike="noStrike">
                <a:solidFill>
                  <a:schemeClr val="lt1"/>
                </a:solidFill>
                <a:latin typeface="Roboto Slab"/>
                <a:ea typeface="Roboto Slab"/>
                <a:cs typeface="Roboto Slab"/>
                <a:sym typeface="Roboto Slab"/>
              </a:rPr>
              <a:t>Evaluationskonzept und Projektplan</a:t>
            </a:r>
            <a:endParaRPr/>
          </a:p>
          <a:p>
            <a:pPr indent="-177800" lvl="0" marL="28575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PT Sans"/>
              <a:ea typeface="PT Sans"/>
              <a:cs typeface="PT Sans"/>
              <a:sym typeface="PT Sans"/>
            </a:endParaRPr>
          </a:p>
          <a:p>
            <a:pPr indent="-285750" lvl="0" marL="285750" marR="0" rtl="0" algn="l">
              <a:lnSpc>
                <a:spcPct val="100000"/>
              </a:lnSpc>
              <a:spcBef>
                <a:spcPts val="0"/>
              </a:spcBef>
              <a:spcAft>
                <a:spcPts val="0"/>
              </a:spcAft>
              <a:buClr>
                <a:schemeClr val="lt1"/>
              </a:buClr>
              <a:buSzPts val="1700"/>
              <a:buFont typeface="Arial"/>
              <a:buChar char="•"/>
            </a:pPr>
            <a:r>
              <a:rPr b="0" i="0" lang="en-US" sz="1700" u="none" cap="none" strike="noStrike">
                <a:solidFill>
                  <a:schemeClr val="lt1"/>
                </a:solidFill>
                <a:latin typeface="Roboto Slab"/>
                <a:ea typeface="Roboto Slab"/>
                <a:cs typeface="Roboto Slab"/>
                <a:sym typeface="Roboto Slab"/>
              </a:rPr>
              <a:t>Ergebnisse reflektieren</a:t>
            </a:r>
            <a:endParaRPr/>
          </a:p>
          <a:p>
            <a:pPr indent="-285750" lvl="0" marL="285750" marR="0" rtl="0" algn="l">
              <a:lnSpc>
                <a:spcPct val="100000"/>
              </a:lnSpc>
              <a:spcBef>
                <a:spcPts val="0"/>
              </a:spcBef>
              <a:spcAft>
                <a:spcPts val="0"/>
              </a:spcAft>
              <a:buClr>
                <a:schemeClr val="lt1"/>
              </a:buClr>
              <a:buSzPts val="1700"/>
              <a:buFont typeface="Arial"/>
              <a:buChar char="•"/>
            </a:pPr>
            <a:r>
              <a:rPr b="0" i="0" lang="en-US" sz="1700" u="none" cap="none" strike="noStrike">
                <a:solidFill>
                  <a:schemeClr val="lt1"/>
                </a:solidFill>
                <a:latin typeface="Roboto Slab"/>
                <a:ea typeface="Roboto Slab"/>
                <a:cs typeface="Roboto Slab"/>
                <a:sym typeface="Roboto Slab"/>
              </a:rPr>
              <a:t>Ständige Evaluation mit dem Domänen Experten</a:t>
            </a:r>
            <a:endParaRPr/>
          </a:p>
          <a:p>
            <a:pPr indent="-285750" lvl="0" marL="285750" marR="0" rtl="0" algn="l">
              <a:lnSpc>
                <a:spcPct val="100000"/>
              </a:lnSpc>
              <a:spcBef>
                <a:spcPts val="0"/>
              </a:spcBef>
              <a:spcAft>
                <a:spcPts val="0"/>
              </a:spcAft>
              <a:buClr>
                <a:schemeClr val="lt1"/>
              </a:buClr>
              <a:buSzPts val="1700"/>
              <a:buFont typeface="Arial"/>
              <a:buChar char="•"/>
            </a:pPr>
            <a:r>
              <a:rPr b="0" i="0" lang="en-US" sz="1700" u="none" cap="none" strike="noStrike">
                <a:solidFill>
                  <a:schemeClr val="lt1"/>
                </a:solidFill>
                <a:latin typeface="Roboto Slab"/>
                <a:ea typeface="Roboto Slab"/>
                <a:cs typeface="Roboto Slab"/>
                <a:sym typeface="Roboto Slab"/>
              </a:rPr>
              <a:t>Kritik miteinbeziehen</a:t>
            </a:r>
            <a:endParaRPr b="1" i="0" sz="1700" u="none" cap="none" strike="noStrike">
              <a:solidFill>
                <a:schemeClr val="lt1"/>
              </a:solidFill>
              <a:latin typeface="Roboto Slab"/>
              <a:ea typeface="Roboto Slab"/>
              <a:cs typeface="Roboto Slab"/>
              <a:sym typeface="Roboto Slab"/>
            </a:endParaRPr>
          </a:p>
        </p:txBody>
      </p:sp>
      <p:grpSp>
        <p:nvGrpSpPr>
          <p:cNvPr id="422" name="Google Shape;422;p23"/>
          <p:cNvGrpSpPr/>
          <p:nvPr/>
        </p:nvGrpSpPr>
        <p:grpSpPr>
          <a:xfrm>
            <a:off x="0" y="9652000"/>
            <a:ext cx="13004800" cy="254000"/>
            <a:chOff x="0" y="0"/>
            <a:chExt cx="13004800" cy="254000"/>
          </a:xfrm>
        </p:grpSpPr>
        <p:sp>
          <p:nvSpPr>
            <p:cNvPr id="423" name="Google Shape;423;p23"/>
            <p:cNvSpPr/>
            <p:nvPr/>
          </p:nvSpPr>
          <p:spPr>
            <a:xfrm>
              <a:off x="762000" y="0"/>
              <a:ext cx="2870201" cy="2540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24" name="Google Shape;424;p23"/>
            <p:cNvSpPr/>
            <p:nvPr/>
          </p:nvSpPr>
          <p:spPr>
            <a:xfrm>
              <a:off x="3632200" y="0"/>
              <a:ext cx="2870200" cy="2540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25" name="Google Shape;425;p23"/>
            <p:cNvSpPr/>
            <p:nvPr/>
          </p:nvSpPr>
          <p:spPr>
            <a:xfrm>
              <a:off x="6502400" y="0"/>
              <a:ext cx="2870200" cy="2540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26" name="Google Shape;426;p23"/>
            <p:cNvSpPr/>
            <p:nvPr/>
          </p:nvSpPr>
          <p:spPr>
            <a:xfrm>
              <a:off x="9372600" y="0"/>
              <a:ext cx="2870200" cy="2540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27" name="Google Shape;427;p23"/>
            <p:cNvSpPr/>
            <p:nvPr/>
          </p:nvSpPr>
          <p:spPr>
            <a:xfrm>
              <a:off x="1224280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28" name="Google Shape;428;p23"/>
            <p:cNvSpPr/>
            <p:nvPr/>
          </p:nvSpPr>
          <p:spPr>
            <a:xfrm>
              <a:off x="0" y="0"/>
              <a:ext cx="762000" cy="2540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pic>
        <p:nvPicPr>
          <p:cNvPr id="429" name="Google Shape;429;p23"/>
          <p:cNvPicPr preferRelativeResize="0"/>
          <p:nvPr/>
        </p:nvPicPr>
        <p:blipFill>
          <a:blip r:embed="rId3">
            <a:alphaModFix/>
          </a:blip>
          <a:stretch>
            <a:fillRect/>
          </a:stretch>
        </p:blipFill>
        <p:spPr>
          <a:xfrm>
            <a:off x="1617621" y="-576700"/>
            <a:ext cx="12500009" cy="9753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1F20"/>
        </a:solidFill>
      </p:bgPr>
    </p:bg>
    <p:spTree>
      <p:nvGrpSpPr>
        <p:cNvPr id="433" name="Shape 433"/>
        <p:cNvGrpSpPr/>
        <p:nvPr/>
      </p:nvGrpSpPr>
      <p:grpSpPr>
        <a:xfrm>
          <a:off x="0" y="0"/>
          <a:ext cx="0" cy="0"/>
          <a:chOff x="0" y="0"/>
          <a:chExt cx="0" cy="0"/>
        </a:xfrm>
      </p:grpSpPr>
      <p:sp>
        <p:nvSpPr>
          <p:cNvPr id="434" name="Google Shape;434;p24"/>
          <p:cNvSpPr txBox="1"/>
          <p:nvPr/>
        </p:nvSpPr>
        <p:spPr>
          <a:xfrm>
            <a:off x="768350" y="3892061"/>
            <a:ext cx="7556400" cy="858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2100"/>
              <a:buFont typeface="Roboto Slab"/>
              <a:buNone/>
            </a:pPr>
            <a:r>
              <a:rPr b="1" lang="en-US" sz="2100">
                <a:solidFill>
                  <a:srgbClr val="FFFFFF"/>
                </a:solidFill>
                <a:latin typeface="Roboto Slab"/>
                <a:ea typeface="Roboto Slab"/>
                <a:cs typeface="Roboto Slab"/>
                <a:sym typeface="Roboto Slab"/>
              </a:rPr>
              <a:t>Umsetzung</a:t>
            </a:r>
            <a:endParaRPr b="1" i="0" sz="24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2400"/>
              <a:buFont typeface="PT Sans"/>
              <a:buNone/>
            </a:pPr>
            <a:r>
              <a:t/>
            </a:r>
            <a:endParaRPr b="0" i="0" sz="2400" u="none" cap="none" strike="noStrike">
              <a:solidFill>
                <a:srgbClr val="000000"/>
              </a:solidFill>
              <a:latin typeface="Roboto Slab"/>
              <a:ea typeface="Roboto Slab"/>
              <a:cs typeface="Roboto Slab"/>
              <a:sym typeface="Roboto Slab"/>
            </a:endParaRPr>
          </a:p>
          <a:p>
            <a:pPr indent="0" lvl="0" marL="0" marR="0" rtl="0" algn="l">
              <a:lnSpc>
                <a:spcPct val="90000"/>
              </a:lnSpc>
              <a:spcBef>
                <a:spcPts val="0"/>
              </a:spcBef>
              <a:spcAft>
                <a:spcPts val="0"/>
              </a:spcAft>
              <a:buClr>
                <a:srgbClr val="FFFFFF"/>
              </a:buClr>
              <a:buSzPts val="1700"/>
              <a:buFont typeface="Roboto Slab"/>
              <a:buNone/>
            </a:pPr>
            <a:r>
              <a:rPr lang="en-US" sz="1700">
                <a:solidFill>
                  <a:srgbClr val="FFFFFF"/>
                </a:solidFill>
                <a:latin typeface="Roboto Slab"/>
                <a:ea typeface="Roboto Slab"/>
                <a:cs typeface="Roboto Slab"/>
                <a:sym typeface="Roboto Slab"/>
              </a:rPr>
              <a:t>Die Verwendung von Unreal Engine und dem Meta Human Creator</a:t>
            </a:r>
            <a:endParaRPr b="0" i="0" sz="2400" u="none" cap="none" strike="noStrike">
              <a:solidFill>
                <a:srgbClr val="000000"/>
              </a:solidFill>
              <a:latin typeface="Roboto Slab"/>
              <a:ea typeface="Roboto Slab"/>
              <a:cs typeface="Roboto Slab"/>
              <a:sym typeface="Roboto Slab"/>
            </a:endParaRPr>
          </a:p>
        </p:txBody>
      </p:sp>
      <p:sp>
        <p:nvSpPr>
          <p:cNvPr id="435" name="Google Shape;435;p24"/>
          <p:cNvSpPr/>
          <p:nvPr/>
        </p:nvSpPr>
        <p:spPr>
          <a:xfrm>
            <a:off x="768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36" name="Google Shape;436;p24"/>
          <p:cNvSpPr/>
          <p:nvPr/>
        </p:nvSpPr>
        <p:spPr>
          <a:xfrm>
            <a:off x="24574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37" name="Google Shape;437;p24"/>
          <p:cNvSpPr/>
          <p:nvPr/>
        </p:nvSpPr>
        <p:spPr>
          <a:xfrm>
            <a:off x="27241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38" name="Google Shape;438;p24"/>
          <p:cNvSpPr/>
          <p:nvPr/>
        </p:nvSpPr>
        <p:spPr>
          <a:xfrm>
            <a:off x="44132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39" name="Google Shape;439;p24"/>
          <p:cNvSpPr/>
          <p:nvPr/>
        </p:nvSpPr>
        <p:spPr>
          <a:xfrm>
            <a:off x="46799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40" name="Google Shape;440;p24"/>
          <p:cNvSpPr/>
          <p:nvPr/>
        </p:nvSpPr>
        <p:spPr>
          <a:xfrm>
            <a:off x="63690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41" name="Google Shape;441;p24"/>
          <p:cNvSpPr/>
          <p:nvPr/>
        </p:nvSpPr>
        <p:spPr>
          <a:xfrm>
            <a:off x="66357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42" name="Google Shape;442;p24"/>
          <p:cNvSpPr/>
          <p:nvPr/>
        </p:nvSpPr>
        <p:spPr>
          <a:xfrm>
            <a:off x="83248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43" name="Google Shape;443;p24"/>
          <p:cNvSpPr/>
          <p:nvPr/>
        </p:nvSpPr>
        <p:spPr>
          <a:xfrm>
            <a:off x="85915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44" name="Google Shape;444;p24"/>
          <p:cNvSpPr/>
          <p:nvPr/>
        </p:nvSpPr>
        <p:spPr>
          <a:xfrm>
            <a:off x="10280650" y="10079566"/>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45" name="Google Shape;445;p24"/>
          <p:cNvSpPr/>
          <p:nvPr/>
        </p:nvSpPr>
        <p:spPr>
          <a:xfrm>
            <a:off x="10547350" y="10079566"/>
            <a:ext cx="1689000" cy="16890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133</a:t>
            </a:r>
            <a:endParaRPr/>
          </a:p>
        </p:txBody>
      </p:sp>
      <p:sp>
        <p:nvSpPr>
          <p:cNvPr id="446" name="Google Shape;446;p24"/>
          <p:cNvSpPr/>
          <p:nvPr/>
        </p:nvSpPr>
        <p:spPr>
          <a:xfrm>
            <a:off x="-1041400" y="-6351"/>
            <a:ext cx="850800" cy="8508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67</a:t>
            </a:r>
            <a:endParaRPr/>
          </a:p>
        </p:txBody>
      </p:sp>
      <p:sp>
        <p:nvSpPr>
          <p:cNvPr id="447" name="Google Shape;447;p24"/>
          <p:cNvSpPr/>
          <p:nvPr/>
        </p:nvSpPr>
        <p:spPr>
          <a:xfrm>
            <a:off x="-863600" y="844549"/>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48" name="Google Shape;448;p24"/>
          <p:cNvSpPr/>
          <p:nvPr/>
        </p:nvSpPr>
        <p:spPr>
          <a:xfrm>
            <a:off x="-457200" y="1517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49" name="Google Shape;449;p24"/>
          <p:cNvSpPr/>
          <p:nvPr/>
        </p:nvSpPr>
        <p:spPr>
          <a:xfrm>
            <a:off x="-863600" y="1784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50" name="Google Shape;450;p24"/>
          <p:cNvSpPr/>
          <p:nvPr/>
        </p:nvSpPr>
        <p:spPr>
          <a:xfrm>
            <a:off x="-457201" y="2457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51" name="Google Shape;451;p24"/>
          <p:cNvSpPr/>
          <p:nvPr/>
        </p:nvSpPr>
        <p:spPr>
          <a:xfrm>
            <a:off x="-863600" y="2724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52" name="Google Shape;452;p24"/>
          <p:cNvSpPr/>
          <p:nvPr/>
        </p:nvSpPr>
        <p:spPr>
          <a:xfrm>
            <a:off x="-457201" y="3397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53" name="Google Shape;453;p24"/>
          <p:cNvSpPr/>
          <p:nvPr/>
        </p:nvSpPr>
        <p:spPr>
          <a:xfrm>
            <a:off x="-863600" y="3663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54" name="Google Shape;454;p24"/>
          <p:cNvSpPr/>
          <p:nvPr/>
        </p:nvSpPr>
        <p:spPr>
          <a:xfrm>
            <a:off x="-457201" y="43370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55" name="Google Shape;455;p24"/>
          <p:cNvSpPr/>
          <p:nvPr/>
        </p:nvSpPr>
        <p:spPr>
          <a:xfrm>
            <a:off x="-863600" y="46037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56" name="Google Shape;456;p24"/>
          <p:cNvSpPr/>
          <p:nvPr/>
        </p:nvSpPr>
        <p:spPr>
          <a:xfrm>
            <a:off x="-457201" y="52768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57" name="Google Shape;457;p24"/>
          <p:cNvSpPr/>
          <p:nvPr/>
        </p:nvSpPr>
        <p:spPr>
          <a:xfrm>
            <a:off x="-863600" y="55435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58" name="Google Shape;458;p24"/>
          <p:cNvSpPr/>
          <p:nvPr/>
        </p:nvSpPr>
        <p:spPr>
          <a:xfrm>
            <a:off x="-457201" y="62166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59" name="Google Shape;459;p24"/>
          <p:cNvSpPr/>
          <p:nvPr/>
        </p:nvSpPr>
        <p:spPr>
          <a:xfrm>
            <a:off x="-863600" y="64833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60" name="Google Shape;460;p24"/>
          <p:cNvSpPr/>
          <p:nvPr/>
        </p:nvSpPr>
        <p:spPr>
          <a:xfrm>
            <a:off x="-457201" y="71564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61" name="Google Shape;461;p24"/>
          <p:cNvSpPr/>
          <p:nvPr/>
        </p:nvSpPr>
        <p:spPr>
          <a:xfrm>
            <a:off x="-863600" y="74231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62" name="Google Shape;462;p24"/>
          <p:cNvSpPr/>
          <p:nvPr/>
        </p:nvSpPr>
        <p:spPr>
          <a:xfrm>
            <a:off x="-457201" y="8096250"/>
            <a:ext cx="266700" cy="2667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21</a:t>
            </a:r>
            <a:endParaRPr/>
          </a:p>
        </p:txBody>
      </p:sp>
      <p:sp>
        <p:nvSpPr>
          <p:cNvPr id="463" name="Google Shape;463;p24"/>
          <p:cNvSpPr/>
          <p:nvPr/>
        </p:nvSpPr>
        <p:spPr>
          <a:xfrm>
            <a:off x="-863600" y="8362950"/>
            <a:ext cx="673200" cy="673200"/>
          </a:xfrm>
          <a:prstGeom prst="rect">
            <a:avLst/>
          </a:prstGeom>
          <a:solidFill>
            <a:srgbClr val="000000">
              <a:alpha val="2980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800"/>
              <a:buFont typeface="PT Sans"/>
              <a:buNone/>
            </a:pPr>
            <a:r>
              <a:rPr b="0" i="0" lang="en-US" sz="800" u="none" cap="none" strike="noStrike">
                <a:solidFill>
                  <a:srgbClr val="FFFFFF"/>
                </a:solidFill>
                <a:latin typeface="PT Sans"/>
                <a:ea typeface="PT Sans"/>
                <a:cs typeface="PT Sans"/>
                <a:sym typeface="PT Sans"/>
              </a:rPr>
              <a:t>53</a:t>
            </a:r>
            <a:endParaRPr/>
          </a:p>
        </p:txBody>
      </p:sp>
      <p:sp>
        <p:nvSpPr>
          <p:cNvPr id="464" name="Google Shape;464;p24"/>
          <p:cNvSpPr/>
          <p:nvPr/>
        </p:nvSpPr>
        <p:spPr>
          <a:xfrm>
            <a:off x="3632200" y="9652000"/>
            <a:ext cx="2870100" cy="2541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65" name="Google Shape;465;p24"/>
          <p:cNvSpPr/>
          <p:nvPr/>
        </p:nvSpPr>
        <p:spPr>
          <a:xfrm>
            <a:off x="6502400" y="9652000"/>
            <a:ext cx="2870100" cy="2541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66" name="Google Shape;466;p24"/>
          <p:cNvSpPr/>
          <p:nvPr/>
        </p:nvSpPr>
        <p:spPr>
          <a:xfrm>
            <a:off x="9372600" y="9652000"/>
            <a:ext cx="2870100" cy="2541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67" name="Google Shape;467;p24"/>
          <p:cNvSpPr/>
          <p:nvPr/>
        </p:nvSpPr>
        <p:spPr>
          <a:xfrm>
            <a:off x="12242800" y="965200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68" name="Google Shape;468;p24"/>
          <p:cNvSpPr/>
          <p:nvPr/>
        </p:nvSpPr>
        <p:spPr>
          <a:xfrm>
            <a:off x="0" y="965200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nvGrpSpPr>
          <p:cNvPr id="469" name="Google Shape;469;p24"/>
          <p:cNvGrpSpPr/>
          <p:nvPr/>
        </p:nvGrpSpPr>
        <p:grpSpPr>
          <a:xfrm>
            <a:off x="0" y="9652000"/>
            <a:ext cx="13004800" cy="254100"/>
            <a:chOff x="0" y="0"/>
            <a:chExt cx="13004800" cy="254100"/>
          </a:xfrm>
        </p:grpSpPr>
        <p:sp>
          <p:nvSpPr>
            <p:cNvPr id="470" name="Google Shape;470;p24"/>
            <p:cNvSpPr/>
            <p:nvPr/>
          </p:nvSpPr>
          <p:spPr>
            <a:xfrm>
              <a:off x="762000" y="0"/>
              <a:ext cx="2870100" cy="254100"/>
            </a:xfrm>
            <a:prstGeom prst="rect">
              <a:avLst/>
            </a:prstGeom>
            <a:solidFill>
              <a:srgbClr val="01AD2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71" name="Google Shape;471;p24"/>
            <p:cNvSpPr/>
            <p:nvPr/>
          </p:nvSpPr>
          <p:spPr>
            <a:xfrm>
              <a:off x="3632200" y="0"/>
              <a:ext cx="2870100" cy="254100"/>
            </a:xfrm>
            <a:prstGeom prst="rect">
              <a:avLst/>
            </a:prstGeom>
            <a:solidFill>
              <a:srgbClr val="DD116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72" name="Google Shape;472;p24"/>
            <p:cNvSpPr/>
            <p:nvPr/>
          </p:nvSpPr>
          <p:spPr>
            <a:xfrm>
              <a:off x="6502400" y="0"/>
              <a:ext cx="2870100" cy="254100"/>
            </a:xfrm>
            <a:prstGeom prst="rect">
              <a:avLst/>
            </a:prstGeom>
            <a:solidFill>
              <a:srgbClr val="9314CE"/>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73" name="Google Shape;473;p24"/>
            <p:cNvSpPr/>
            <p:nvPr/>
          </p:nvSpPr>
          <p:spPr>
            <a:xfrm>
              <a:off x="9372600" y="0"/>
              <a:ext cx="2870100" cy="254100"/>
            </a:xfrm>
            <a:prstGeom prst="rect">
              <a:avLst/>
            </a:prstGeom>
            <a:solidFill>
              <a:srgbClr val="231F2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74" name="Google Shape;474;p24"/>
            <p:cNvSpPr/>
            <p:nvPr/>
          </p:nvSpPr>
          <p:spPr>
            <a:xfrm>
              <a:off x="1224280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sp>
          <p:nvSpPr>
            <p:cNvPr id="475" name="Google Shape;475;p24"/>
            <p:cNvSpPr/>
            <p:nvPr/>
          </p:nvSpPr>
          <p:spPr>
            <a:xfrm>
              <a:off x="0" y="0"/>
              <a:ext cx="762000" cy="254100"/>
            </a:xfrm>
            <a:prstGeom prst="rect">
              <a:avLst/>
            </a:prstGeom>
            <a:solidFill>
              <a:srgbClr val="4953E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400"/>
                <a:buFont typeface="Gill Sans"/>
                <a:buNone/>
              </a:pPr>
              <a:r>
                <a:t/>
              </a:r>
              <a:endParaRPr b="1" i="0" sz="24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