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3004800" cy="9753600"/>
  <p:notesSz cx="6858000" cy="9144000"/>
  <p:embeddedFontLst>
    <p:embeddedFont>
      <p:font typeface="Gill Sans" panose="020B0604020202020204" charset="0"/>
      <p:regular r:id="rId18"/>
      <p:bold r:id="rId19"/>
    </p:embeddedFont>
    <p:embeddedFont>
      <p:font typeface="Helvetica Neue"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PT Sans" panose="020B0503020203020204" pitchFamily="34" charset="0"/>
      <p:regular r:id="rId28"/>
      <p:bold r:id="rId29"/>
      <p:italic r:id="rId30"/>
      <p:boldItalic r:id="rId31"/>
    </p:embeddedFont>
    <p:embeddedFont>
      <p:font typeface="Roboto Slab"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39" autoAdjust="0"/>
  </p:normalViewPr>
  <p:slideViewPr>
    <p:cSldViewPr snapToGrid="0">
      <p:cViewPr varScale="1">
        <p:scale>
          <a:sx n="74" d="100"/>
          <a:sy n="74" d="100"/>
        </p:scale>
        <p:origin x="17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gast@tes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8a2c2645b_0_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t>Unsere Projektrisiken aus dem letzten Audit waren mehr oder weniger nur auf die Durchführung des Projekts angesetzt. Nun haben wir ein paar die auf das fertige Projekt abzielen.</a:t>
            </a:r>
            <a:endParaRPr sz="1200"/>
          </a:p>
          <a:p>
            <a:pPr marL="0" lvl="0" indent="0" algn="l" rtl="0">
              <a:spcBef>
                <a:spcPts val="0"/>
              </a:spcBef>
              <a:spcAft>
                <a:spcPts val="0"/>
              </a:spcAft>
              <a:buNone/>
            </a:pPr>
            <a:r>
              <a:rPr lang="en-US" sz="1200"/>
              <a:t>Zum einen sieht man an unserem Prototypen, dass wir es für ein Smartphone designed haben. Dies könnte dazu führen, dass Patienten die Schrift nicht lesen können oder nichts auf den Videos erkennen.</a:t>
            </a:r>
            <a:endParaRPr sz="1200"/>
          </a:p>
          <a:p>
            <a:pPr marL="0" lvl="0" indent="0" algn="l" rtl="0">
              <a:spcBef>
                <a:spcPts val="0"/>
              </a:spcBef>
              <a:spcAft>
                <a:spcPts val="0"/>
              </a:spcAft>
              <a:buNone/>
            </a:pPr>
            <a:r>
              <a:rPr lang="en-US" sz="1200"/>
              <a:t>Die Lösung dazu wäre es, eine Version der App für Tablets zu erstellen, auf denen Alles im allgemeinen größer ist. </a:t>
            </a:r>
            <a:endParaRPr sz="1200"/>
          </a:p>
          <a:p>
            <a:pPr marL="0" lvl="0" indent="0" algn="l" rtl="0">
              <a:spcBef>
                <a:spcPts val="0"/>
              </a:spcBef>
              <a:spcAft>
                <a:spcPts val="0"/>
              </a:spcAft>
              <a:buNone/>
            </a:pPr>
            <a:r>
              <a:rPr lang="en-US" sz="1200"/>
              <a:t>-&gt; Eine Mögliche Tablet Lösung sehen wir auf der nächsten Seite</a:t>
            </a:r>
            <a:endParaRPr sz="1200"/>
          </a:p>
          <a:p>
            <a:pPr marL="0" lvl="0" indent="0" algn="l" rtl="0">
              <a:spcBef>
                <a:spcPts val="0"/>
              </a:spcBef>
              <a:spcAft>
                <a:spcPts val="0"/>
              </a:spcAft>
              <a:buNone/>
            </a:pPr>
            <a:r>
              <a:rPr lang="en-US" sz="1200"/>
              <a:t>Dann gibt es das Problem, dass die Karte gelesen werden muss, um verstanden zu werden. Wenn kein Betreuer vor Ort ist, kann der Patient es nicht selbst bearbeiten. </a:t>
            </a:r>
            <a:endParaRPr sz="1200"/>
          </a:p>
          <a:p>
            <a:pPr marL="0" lvl="0" indent="0" algn="l" rtl="0">
              <a:spcBef>
                <a:spcPts val="0"/>
              </a:spcBef>
              <a:spcAft>
                <a:spcPts val="0"/>
              </a:spcAft>
              <a:buNone/>
            </a:pPr>
            <a:r>
              <a:rPr lang="en-US" sz="1200"/>
              <a:t>-&gt; Sollte dies auch trotz des größeren Bildschirms nicht alleine gelingen, so haben wir die VorleseVideos erstellt, um Abhilfe zu schaffen.</a:t>
            </a:r>
            <a:endParaRPr sz="1200"/>
          </a:p>
          <a:p>
            <a:pPr marL="0" lvl="0" indent="0" algn="l" rtl="0">
              <a:spcBef>
                <a:spcPts val="0"/>
              </a:spcBef>
              <a:spcAft>
                <a:spcPts val="0"/>
              </a:spcAft>
              <a:buNone/>
            </a:pPr>
            <a:r>
              <a:rPr lang="en-US" sz="1200"/>
              <a:t>Es ist noch nicht ganz klar ob die Datenspeicherung mit Firebase so klappt wie gewollt.</a:t>
            </a:r>
            <a:endParaRPr sz="1200"/>
          </a:p>
          <a:p>
            <a:pPr marL="0" lvl="0" indent="0" algn="l" rtl="0">
              <a:spcBef>
                <a:spcPts val="0"/>
              </a:spcBef>
              <a:spcAft>
                <a:spcPts val="0"/>
              </a:spcAft>
              <a:buNone/>
            </a:pPr>
            <a:r>
              <a:rPr lang="en-US" sz="1200"/>
              <a:t>-&gt; Youtube (o.Ä) mit einbinden</a:t>
            </a:r>
            <a:endParaRPr sz="1200"/>
          </a:p>
          <a:p>
            <a:pPr marL="0" lvl="0" indent="0" algn="l" rtl="0">
              <a:spcBef>
                <a:spcPts val="0"/>
              </a:spcBef>
              <a:spcAft>
                <a:spcPts val="0"/>
              </a:spcAft>
              <a:buNone/>
            </a:pPr>
            <a:r>
              <a:rPr lang="en-US" sz="1200"/>
              <a:t>Am Ende stellt sich auch immer die Frage des Datenschutzes. Und Firebase ist eine Google Anwendung.</a:t>
            </a:r>
            <a:endParaRPr sz="1200"/>
          </a:p>
          <a:p>
            <a:pPr marL="0" lvl="0" indent="0" algn="l" rtl="0">
              <a:spcBef>
                <a:spcPts val="0"/>
              </a:spcBef>
              <a:spcAft>
                <a:spcPts val="0"/>
              </a:spcAft>
              <a:buNone/>
            </a:pPr>
            <a:r>
              <a:rPr lang="en-US" sz="1200"/>
              <a:t>Am Anfang gab es die Idee, dass der Nutzer auch persönliche Daten zum Schlaganfall, wie Datum und Behandlung, eintragen kann. </a:t>
            </a:r>
            <a:endParaRPr sz="1200"/>
          </a:p>
          <a:p>
            <a:pPr marL="0" lvl="0" indent="0" algn="l" rtl="0">
              <a:spcBef>
                <a:spcPts val="0"/>
              </a:spcBef>
              <a:spcAft>
                <a:spcPts val="0"/>
              </a:spcAft>
              <a:buNone/>
            </a:pPr>
            <a:r>
              <a:rPr lang="en-US" sz="1200"/>
              <a:t>-&gt; Doch haben wir uns dagegen entschieden, da wir nicht unnötig mehr Daten an Google weitergeben wollen. Durch Iteration ist also diese Funktion entfallen.</a:t>
            </a:r>
            <a:endParaRPr sz="1200"/>
          </a:p>
        </p:txBody>
      </p:sp>
      <p:sp>
        <p:nvSpPr>
          <p:cNvPr id="511" name="Google Shape;511;g108a2c2645b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8a2c2645b_0_1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t>Das Design zeigt ein mögliches Interface für ein Tablet. Der Link verweist auf das dargestellte Design, welches auch als Artefakte einzusehen ist. </a:t>
            </a:r>
            <a:endParaRPr sz="1200"/>
          </a:p>
        </p:txBody>
      </p:sp>
      <p:sp>
        <p:nvSpPr>
          <p:cNvPr id="555" name="Google Shape;555;g108a2c2645b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92f22979c_0_28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1092f22979c_0_2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092f22979c_0_4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646" name="Google Shape;646;g1092f22979c_0_4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932b88575_1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t>In Github befinden sich zusätzlich noch Artefakte, wie das Darstellen von Emotionen, welches für den Audit nicht von hoher Bedeutung ist aber für die Umsetzung des Projekts. </a:t>
            </a:r>
            <a:endParaRPr sz="1200"/>
          </a:p>
        </p:txBody>
      </p:sp>
      <p:sp>
        <p:nvSpPr>
          <p:cNvPr id="182" name="Google Shape;182;g10932b88575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rPr>
              <a:t>Bei dem vorgestellten Prototyp handelt es sich um eine App, welches die zu animierten Videos beinhaltet und dem Nutzer die Möglichkeit bietet die Karten digital einordnen zu können.  </a:t>
            </a:r>
            <a:endParaRPr sz="1200"/>
          </a:p>
        </p:txBody>
      </p:sp>
      <p:sp>
        <p:nvSpPr>
          <p:cNvPr id="225" name="Google Shape;22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92f22979c_0_3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PT Sans"/>
                <a:ea typeface="PT Sans"/>
                <a:cs typeface="PT Sans"/>
                <a:sym typeface="PT Sans"/>
              </a:rPr>
              <a:t>Das</a:t>
            </a:r>
            <a:r>
              <a:rPr lang="en-US" sz="1200" b="1">
                <a:latin typeface="PT Sans"/>
                <a:ea typeface="PT Sans"/>
                <a:cs typeface="PT Sans"/>
                <a:sym typeface="PT Sans"/>
              </a:rPr>
              <a:t> Modell</a:t>
            </a:r>
            <a:r>
              <a:rPr lang="en-US" sz="1200">
                <a:latin typeface="PT Sans"/>
                <a:ea typeface="PT Sans"/>
                <a:cs typeface="PT Sans"/>
                <a:sym typeface="PT Sans"/>
              </a:rPr>
              <a:t> zeigt skizzenhaft den Aufbau und die Funktionen der App. Die App hat folgende Funktionen: der Nutzer kann sich mit einer E-mail Adresse anmelden und anschließend die Videos anschauen, dabei handelt es sich um die animierten Karten, welche zuvor in einer Box eingeordnet wurden. Der Nutzer kann nachdem Video entscheiden, welche Priorität das Video mit den dargestellten Defiziten für ihn hat. Anschließend werden alle angeschauten Videos in einer Box gesammelt, dieser kann der Nutzer/Patient dann mit den Ärzten/Pfleger besprechen. Die Karten, so wie Informationen werden von dem Schlaganfall bereitgestellt, diese können dann in einer Animation verarbeitet werden. Die Animationen Videos werden mit der Unreal Engine umgesetzt. </a:t>
            </a:r>
            <a:endParaRPr sz="1200">
              <a:latin typeface="PT Sans"/>
              <a:ea typeface="PT Sans"/>
              <a:cs typeface="PT Sans"/>
              <a:sym typeface="PT Sans"/>
            </a:endParaRPr>
          </a:p>
          <a:p>
            <a:pPr marL="0" lvl="0" indent="0" algn="l" rtl="0">
              <a:spcBef>
                <a:spcPts val="0"/>
              </a:spcBef>
              <a:spcAft>
                <a:spcPts val="0"/>
              </a:spcAft>
              <a:buNone/>
            </a:pPr>
            <a:r>
              <a:rPr lang="en-US" sz="1200">
                <a:solidFill>
                  <a:schemeClr val="dk1"/>
                </a:solidFill>
                <a:highlight>
                  <a:srgbClr val="FFFFFF"/>
                </a:highlight>
                <a:latin typeface="PT Sans"/>
                <a:ea typeface="PT Sans"/>
                <a:cs typeface="PT Sans"/>
                <a:sym typeface="PT Sans"/>
              </a:rPr>
              <a:t>Die Nutzer müssen sich eindeutig am System identifizieren. Deshalb muss festgelegt werden, welche Verfahren akzeptiert und welche Daten notwendig sind. Da die Box auch kostenlos ist und von Patienten per Anfrage an den Verein angefordert werden kann, wurde sich auf eine Login per E-Mail und Passwort festgelegt. </a:t>
            </a:r>
            <a:r>
              <a:rPr lang="en-US" sz="1200">
                <a:latin typeface="PT Sans"/>
                <a:ea typeface="PT Sans"/>
                <a:cs typeface="PT Sans"/>
                <a:sym typeface="PT Sans"/>
              </a:rPr>
              <a:t>Firebase bietet die Authentifizierung an, zusätzlich können die Videos im Storage gespeichert werden(damit wollen wir uns aber noch nicht, inwiefern es noch bessere Alternativen zum Speichern der Videos gibt), weitere Informationen zu Firebase werden auf einer separaten Folie aufgelistet.</a:t>
            </a:r>
            <a:endParaRPr sz="1200">
              <a:latin typeface="PT Sans"/>
              <a:ea typeface="PT Sans"/>
              <a:cs typeface="PT Sans"/>
              <a:sym typeface="PT Sans"/>
            </a:endParaRPr>
          </a:p>
          <a:p>
            <a:pPr marL="0" lvl="0" indent="0" algn="l" rtl="0">
              <a:lnSpc>
                <a:spcPct val="100000"/>
              </a:lnSpc>
              <a:spcBef>
                <a:spcPts val="0"/>
              </a:spcBef>
              <a:spcAft>
                <a:spcPts val="0"/>
              </a:spcAft>
              <a:buNone/>
            </a:pPr>
            <a:r>
              <a:rPr lang="en-US" sz="1200" b="1">
                <a:solidFill>
                  <a:schemeClr val="dk1"/>
                </a:solidFill>
                <a:latin typeface="PT Sans"/>
                <a:ea typeface="PT Sans"/>
                <a:cs typeface="PT Sans"/>
                <a:sym typeface="PT Sans"/>
              </a:rPr>
              <a:t>Iteration und Ablauf: </a:t>
            </a:r>
            <a:endParaRPr sz="1200" b="1">
              <a:solidFill>
                <a:schemeClr val="dk1"/>
              </a:solidFill>
              <a:latin typeface="PT Sans"/>
              <a:ea typeface="PT Sans"/>
              <a:cs typeface="PT Sans"/>
              <a:sym typeface="PT Sans"/>
            </a:endParaRPr>
          </a:p>
          <a:p>
            <a:pPr marL="0" lvl="0" indent="0" algn="l" rtl="0">
              <a:lnSpc>
                <a:spcPct val="100000"/>
              </a:lnSpc>
              <a:spcBef>
                <a:spcPts val="0"/>
              </a:spcBef>
              <a:spcAft>
                <a:spcPts val="0"/>
              </a:spcAft>
              <a:buNone/>
            </a:pPr>
            <a:r>
              <a:rPr lang="en-US" sz="1200" i="1">
                <a:solidFill>
                  <a:schemeClr val="dk1"/>
                </a:solidFill>
                <a:latin typeface="PT Sans"/>
                <a:ea typeface="PT Sans"/>
                <a:cs typeface="PT Sans"/>
                <a:sym typeface="PT Sans"/>
              </a:rPr>
              <a:t>Funktionsauswahl: </a:t>
            </a:r>
            <a:r>
              <a:rPr lang="en-US" sz="1200">
                <a:solidFill>
                  <a:schemeClr val="dk1"/>
                </a:solidFill>
                <a:latin typeface="PT Sans"/>
                <a:ea typeface="PT Sans"/>
                <a:cs typeface="PT Sans"/>
                <a:sym typeface="PT Sans"/>
              </a:rPr>
              <a:t>Die Funktionen lassen sich von den Zielen ableiten. Es stellt sich die Frage ,,was soll die App erreichen?”, diese soll sich den Bedürfnissen der Nutzer anpassen und den Nutzern, bzw. Patienten einen Vorteil schaffen. Denn durch das bessere Verständnis der Karten können mit Hilfe von Ärzten und Pflegern Therapiepläne erstellt werden.     </a:t>
            </a:r>
            <a:endParaRPr sz="1200">
              <a:solidFill>
                <a:schemeClr val="dk1"/>
              </a:solidFill>
              <a:latin typeface="PT Sans"/>
              <a:ea typeface="PT Sans"/>
              <a:cs typeface="PT Sans"/>
              <a:sym typeface="PT Sans"/>
            </a:endParaRPr>
          </a:p>
          <a:p>
            <a:pPr marL="0" lvl="0" indent="0" algn="l" rtl="0">
              <a:lnSpc>
                <a:spcPct val="100000"/>
              </a:lnSpc>
              <a:spcBef>
                <a:spcPts val="0"/>
              </a:spcBef>
              <a:spcAft>
                <a:spcPts val="0"/>
              </a:spcAft>
              <a:buNone/>
            </a:pPr>
            <a:r>
              <a:rPr lang="en-US" sz="1200" i="1">
                <a:solidFill>
                  <a:schemeClr val="dk1"/>
                </a:solidFill>
                <a:latin typeface="PT Sans"/>
                <a:ea typeface="PT Sans"/>
                <a:cs typeface="PT Sans"/>
                <a:sym typeface="PT Sans"/>
              </a:rPr>
              <a:t>Konstruktion: </a:t>
            </a:r>
            <a:r>
              <a:rPr lang="en-US" sz="1200">
                <a:solidFill>
                  <a:schemeClr val="dk1"/>
                </a:solidFill>
                <a:latin typeface="PT Sans"/>
                <a:ea typeface="PT Sans"/>
                <a:cs typeface="PT Sans"/>
                <a:sym typeface="PT Sans"/>
              </a:rPr>
              <a:t>das dargestellte Modell zeigt einen groben Entwurf der App, aber auch das nachfolgende Mockup design war Grundlage der Entwicklung.</a:t>
            </a:r>
            <a:endParaRPr sz="1200">
              <a:solidFill>
                <a:schemeClr val="dk1"/>
              </a:solidFill>
              <a:latin typeface="PT Sans"/>
              <a:ea typeface="PT Sans"/>
              <a:cs typeface="PT Sans"/>
              <a:sym typeface="PT Sans"/>
            </a:endParaRPr>
          </a:p>
          <a:p>
            <a:pPr marL="0" lvl="0" indent="0" algn="l" rtl="0">
              <a:lnSpc>
                <a:spcPct val="100000"/>
              </a:lnSpc>
              <a:spcBef>
                <a:spcPts val="0"/>
              </a:spcBef>
              <a:spcAft>
                <a:spcPts val="0"/>
              </a:spcAft>
              <a:buNone/>
            </a:pPr>
            <a:r>
              <a:rPr lang="en-US" sz="1200" i="1">
                <a:solidFill>
                  <a:schemeClr val="dk1"/>
                </a:solidFill>
                <a:latin typeface="PT Sans"/>
                <a:ea typeface="PT Sans"/>
                <a:cs typeface="PT Sans"/>
                <a:sym typeface="PT Sans"/>
              </a:rPr>
              <a:t>Bewertung und Weiterverwendung: </a:t>
            </a:r>
            <a:r>
              <a:rPr lang="en-US" sz="1200">
                <a:solidFill>
                  <a:schemeClr val="dk1"/>
                </a:solidFill>
                <a:latin typeface="PT Sans"/>
                <a:ea typeface="PT Sans"/>
                <a:cs typeface="PT Sans"/>
                <a:sym typeface="PT Sans"/>
              </a:rPr>
              <a:t>,,Ist die App effizient?’’ , ,,Findet sie Verwendung?” all diese Fragen müssen auch mit dem Experten besprochen werden. </a:t>
            </a:r>
            <a:endParaRPr sz="700" b="1">
              <a:solidFill>
                <a:schemeClr val="dk1"/>
              </a:solidFill>
              <a:latin typeface="PT Sans"/>
              <a:ea typeface="PT Sans"/>
              <a:cs typeface="PT Sans"/>
              <a:sym typeface="PT Sans"/>
            </a:endParaRPr>
          </a:p>
          <a:p>
            <a:pPr marL="0" lvl="0" indent="0" algn="l" rtl="0">
              <a:spcBef>
                <a:spcPts val="0"/>
              </a:spcBef>
              <a:spcAft>
                <a:spcPts val="0"/>
              </a:spcAft>
              <a:buNone/>
            </a:pPr>
            <a:endParaRPr sz="1200">
              <a:latin typeface="PT Sans"/>
              <a:ea typeface="PT Sans"/>
              <a:cs typeface="PT Sans"/>
              <a:sym typeface="PT Sans"/>
            </a:endParaRPr>
          </a:p>
          <a:p>
            <a:pPr marL="0" lvl="0" indent="0" algn="l" rtl="0">
              <a:spcBef>
                <a:spcPts val="0"/>
              </a:spcBef>
              <a:spcAft>
                <a:spcPts val="0"/>
              </a:spcAft>
              <a:buNone/>
            </a:pPr>
            <a:endParaRPr sz="1200"/>
          </a:p>
        </p:txBody>
      </p:sp>
      <p:sp>
        <p:nvSpPr>
          <p:cNvPr id="260" name="Google Shape;260;g1092f22979c_0_3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92f22979c_0_10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t>Das Design zeigt wie das User Interface für den Nutzer aussieht. Der Link verweist auf das dargestellte Design, welches auch als Artefakte einzusehen ist. </a:t>
            </a:r>
            <a:endParaRPr sz="1200"/>
          </a:p>
        </p:txBody>
      </p:sp>
      <p:sp>
        <p:nvSpPr>
          <p:cNvPr id="309" name="Google Shape;309;g1092f22979c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932b88575_1_7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1"/>
              <a:t>Android Studio</a:t>
            </a:r>
            <a:r>
              <a:rPr lang="en-US" sz="1200"/>
              <a:t> wurde zur Entwicklung ausgewählt auf den oben aufgelisteten Vorteilen, außerdem sind wir mit der Programmiersprache Kotlin vertraut. Zu Instant Run lässt sich noch sagen, dass bei einem normalen Build und Run die gesamte APK (Android Package) Datei aktualisiert und auf das Gerät übertragen. Bei der Verwendung von Instant Run wird jedoch nur der aktualisierte Teil auf dem Emulator   durchgeführt. Außerdem sind während der Arbeit an der XML die Änderungen sofort sichtbar. Auch die intelligente Autovervollständigung ist für Anfänger sehr angenehm. </a:t>
            </a:r>
            <a:endParaRPr sz="1200"/>
          </a:p>
          <a:p>
            <a:pPr marL="0" lvl="0" indent="0" algn="l" rtl="0">
              <a:spcBef>
                <a:spcPts val="0"/>
              </a:spcBef>
              <a:spcAft>
                <a:spcPts val="0"/>
              </a:spcAft>
              <a:buNone/>
            </a:pPr>
            <a:r>
              <a:rPr lang="en-US" sz="1200" b="1"/>
              <a:t>Firebase</a:t>
            </a:r>
            <a:endParaRPr sz="1200" b="1"/>
          </a:p>
          <a:p>
            <a:pPr marL="0" lvl="0" indent="0" algn="l" rtl="0">
              <a:spcBef>
                <a:spcPts val="0"/>
              </a:spcBef>
              <a:spcAft>
                <a:spcPts val="0"/>
              </a:spcAft>
              <a:buNone/>
            </a:pPr>
            <a:r>
              <a:rPr lang="en-US" sz="1200">
                <a:solidFill>
                  <a:srgbClr val="212121"/>
                </a:solidFill>
                <a:highlight>
                  <a:srgbClr val="FFFFFF"/>
                </a:highlight>
              </a:rPr>
              <a:t>Es bietet leistungsstarke Datenbanken für die Entwicklung von Web- und Mobilanwendungen. Warum wir uns für Firebase entschieden haben, zeigen die Vorteile:</a:t>
            </a:r>
            <a:endParaRPr sz="1200">
              <a:solidFill>
                <a:srgbClr val="212121"/>
              </a:solidFill>
              <a:highlight>
                <a:srgbClr val="FFFFFF"/>
              </a:highlight>
            </a:endParaRPr>
          </a:p>
          <a:p>
            <a:pPr marL="0" lvl="0" indent="0" algn="l" rtl="0">
              <a:spcBef>
                <a:spcPts val="0"/>
              </a:spcBef>
              <a:spcAft>
                <a:spcPts val="0"/>
              </a:spcAft>
              <a:buNone/>
            </a:pPr>
            <a:r>
              <a:rPr lang="en-US" sz="1200" i="1">
                <a:solidFill>
                  <a:srgbClr val="212121"/>
                </a:solidFill>
                <a:highlight>
                  <a:srgbClr val="FFFFFF"/>
                </a:highlight>
              </a:rPr>
              <a:t>Kostenlos: </a:t>
            </a:r>
            <a:r>
              <a:rPr lang="en-US" sz="1200">
                <a:solidFill>
                  <a:srgbClr val="212121"/>
                </a:solidFill>
                <a:highlight>
                  <a:srgbClr val="FFFFFF"/>
                </a:highlight>
              </a:rPr>
              <a:t>Der Sparkle Plan ist kostenlos, der Blaze Plan bietet mehr Optionen ist aber kostenpflichtig. Das Angebot beinhaltet 1 GB Gesamtspeicher, 20K Schreibvorgänge/Tag, 50K Lesevorgänge/Tag und 20K Löschvorgänge/Tag. </a:t>
            </a:r>
            <a:endParaRPr sz="1200">
              <a:solidFill>
                <a:srgbClr val="212121"/>
              </a:solidFill>
              <a:highlight>
                <a:srgbClr val="FFFFFF"/>
              </a:highlight>
            </a:endParaRPr>
          </a:p>
          <a:p>
            <a:pPr marL="0" lvl="0" indent="0" algn="l" rtl="0">
              <a:lnSpc>
                <a:spcPct val="115000"/>
              </a:lnSpc>
              <a:spcBef>
                <a:spcPts val="0"/>
              </a:spcBef>
              <a:spcAft>
                <a:spcPts val="0"/>
              </a:spcAft>
              <a:buNone/>
            </a:pPr>
            <a:endParaRPr sz="1200" i="1">
              <a:solidFill>
                <a:srgbClr val="212121"/>
              </a:solidFill>
              <a:highlight>
                <a:srgbClr val="FFFFFF"/>
              </a:highlight>
            </a:endParaRPr>
          </a:p>
          <a:p>
            <a:pPr marL="0" lvl="0" indent="0" algn="l" rtl="0">
              <a:lnSpc>
                <a:spcPct val="115000"/>
              </a:lnSpc>
              <a:spcBef>
                <a:spcPts val="0"/>
              </a:spcBef>
              <a:spcAft>
                <a:spcPts val="0"/>
              </a:spcAft>
              <a:buNone/>
            </a:pPr>
            <a:r>
              <a:rPr lang="en-US" sz="1200" i="1">
                <a:solidFill>
                  <a:srgbClr val="212121"/>
                </a:solidFill>
                <a:highlight>
                  <a:srgbClr val="FFFFFF"/>
                </a:highlight>
              </a:rPr>
              <a:t>Dienste: </a:t>
            </a:r>
            <a:r>
              <a:rPr lang="en-US" sz="1200">
                <a:solidFill>
                  <a:srgbClr val="212121"/>
                </a:solidFill>
                <a:highlight>
                  <a:srgbClr val="FFFFFF"/>
                </a:highlight>
              </a:rPr>
              <a:t>Durch die angebotenen Dienste kann die Entwicklungszeit verkürzt und vereinfacht werden -&gt; Dienste sind zum Beispiel: Datenspeicherung, Authentifizierung, Benachrichtigungen, Analysen, usw. . </a:t>
            </a:r>
            <a:endParaRPr sz="1200">
              <a:solidFill>
                <a:srgbClr val="212121"/>
              </a:solidFill>
              <a:highlight>
                <a:srgbClr val="FFFFFF"/>
              </a:highlight>
            </a:endParaRPr>
          </a:p>
          <a:p>
            <a:pPr marL="0" lvl="0" indent="0" algn="l" rtl="0">
              <a:lnSpc>
                <a:spcPct val="115000"/>
              </a:lnSpc>
              <a:spcBef>
                <a:spcPts val="0"/>
              </a:spcBef>
              <a:spcAft>
                <a:spcPts val="0"/>
              </a:spcAft>
              <a:buNone/>
            </a:pPr>
            <a:r>
              <a:rPr lang="en-US" sz="1200" i="1">
                <a:solidFill>
                  <a:srgbClr val="212121"/>
                </a:solidFill>
                <a:highlight>
                  <a:srgbClr val="FFFFFF"/>
                </a:highlight>
              </a:rPr>
              <a:t>Cloud: </a:t>
            </a:r>
            <a:r>
              <a:rPr lang="en-US" sz="1200">
                <a:solidFill>
                  <a:schemeClr val="dk1"/>
                </a:solidFill>
                <a:highlight>
                  <a:srgbClr val="FFFFFF"/>
                </a:highlight>
              </a:rPr>
              <a:t>Speicherung von Medien in der Cloud. Cloud Firestore ist eine NoSQL-Datenbank mit der die Daten einer App global gespeichert/ synchronisiert/  abgefragt werden. </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i="1">
              <a:solidFill>
                <a:schemeClr val="dk1"/>
              </a:solidFill>
              <a:highlight>
                <a:srgbClr val="FFFFFF"/>
              </a:highlight>
            </a:endParaRPr>
          </a:p>
          <a:p>
            <a:pPr marL="0" lvl="0" indent="0" algn="l" rtl="0">
              <a:lnSpc>
                <a:spcPct val="115000"/>
              </a:lnSpc>
              <a:spcBef>
                <a:spcPts val="0"/>
              </a:spcBef>
              <a:spcAft>
                <a:spcPts val="0"/>
              </a:spcAft>
              <a:buNone/>
            </a:pPr>
            <a:r>
              <a:rPr lang="en-US" sz="1200" i="1">
                <a:solidFill>
                  <a:schemeClr val="dk1"/>
                </a:solidFill>
                <a:highlight>
                  <a:srgbClr val="FFFFFF"/>
                </a:highlight>
              </a:rPr>
              <a:t>Firebase storage: </a:t>
            </a:r>
            <a:r>
              <a:rPr lang="en-US" sz="1200">
                <a:solidFill>
                  <a:schemeClr val="dk1"/>
                </a:solidFill>
                <a:highlight>
                  <a:srgbClr val="FFFFFF"/>
                </a:highlight>
              </a:rPr>
              <a:t>ist ein Objektspeicherdienst, in Verbindung mit Google Cloud Storage erhält man </a:t>
            </a:r>
            <a:r>
              <a:rPr lang="en-US" sz="1200">
                <a:solidFill>
                  <a:srgbClr val="212121"/>
                </a:solidFill>
                <a:highlight>
                  <a:srgbClr val="FFFFFF"/>
                </a:highlight>
              </a:rPr>
              <a:t>Zugriff auf die Sicherheitsmaßnahmen von Google und die Möglichkeit, alle Uploads und Downloads in der Anwendung zu sichern.</a:t>
            </a:r>
            <a:endParaRPr sz="1200">
              <a:solidFill>
                <a:srgbClr val="212121"/>
              </a:solidFill>
              <a:highlight>
                <a:srgbClr val="FFFFFF"/>
              </a:highlight>
            </a:endParaRPr>
          </a:p>
          <a:p>
            <a:pPr marL="0" lvl="0" indent="0" algn="l" rtl="0">
              <a:lnSpc>
                <a:spcPct val="115000"/>
              </a:lnSpc>
              <a:spcBef>
                <a:spcPts val="0"/>
              </a:spcBef>
              <a:spcAft>
                <a:spcPts val="0"/>
              </a:spcAft>
              <a:buNone/>
            </a:pPr>
            <a:endParaRPr sz="1200" i="1">
              <a:solidFill>
                <a:srgbClr val="212121"/>
              </a:solidFill>
              <a:highlight>
                <a:srgbClr val="FFFFFF"/>
              </a:highlight>
            </a:endParaRPr>
          </a:p>
          <a:p>
            <a:pPr marL="0" lvl="0" indent="0" algn="l" rtl="0">
              <a:lnSpc>
                <a:spcPct val="115000"/>
              </a:lnSpc>
              <a:spcBef>
                <a:spcPts val="0"/>
              </a:spcBef>
              <a:spcAft>
                <a:spcPts val="0"/>
              </a:spcAft>
              <a:buNone/>
            </a:pPr>
            <a:r>
              <a:rPr lang="en-US" sz="1200" i="1">
                <a:solidFill>
                  <a:srgbClr val="212121"/>
                </a:solidFill>
                <a:highlight>
                  <a:srgbClr val="FFFFFF"/>
                </a:highlight>
              </a:rPr>
              <a:t>Serverlos</a:t>
            </a:r>
            <a:r>
              <a:rPr lang="en-US" sz="1200">
                <a:solidFill>
                  <a:srgbClr val="212121"/>
                </a:solidFill>
                <a:highlight>
                  <a:srgbClr val="FFFFFF"/>
                </a:highlight>
              </a:rPr>
              <a:t>: serverlose Architektur, Benutzer bezahlen die Anfragen und müssen sich nicht um die Serverinfrastruktur kümmern oder diese verwalten. </a:t>
            </a:r>
            <a:r>
              <a:rPr lang="en-US" sz="1200">
                <a:solidFill>
                  <a:schemeClr val="dk1"/>
                </a:solidFill>
              </a:rPr>
              <a:t>Im klassischen Client (App) / Server (Backend) Umfeld benötigt der Entwickler viel Zeit in der Realisierung, der Bereitstellung und im Test dieser verborgenen Funktionalität. Backend-Funktionen können aus der Cloud bezogen werden</a:t>
            </a:r>
            <a:endParaRPr sz="1200">
              <a:solidFill>
                <a:srgbClr val="212121"/>
              </a:solidFill>
              <a:highlight>
                <a:srgbClr val="FFFFFF"/>
              </a:highlight>
            </a:endParaRPr>
          </a:p>
          <a:p>
            <a:pPr marL="0" lvl="0" indent="0" algn="l" rtl="0">
              <a:lnSpc>
                <a:spcPct val="115000"/>
              </a:lnSpc>
              <a:spcBef>
                <a:spcPts val="0"/>
              </a:spcBef>
              <a:spcAft>
                <a:spcPts val="0"/>
              </a:spcAft>
              <a:buNone/>
            </a:pPr>
            <a:r>
              <a:rPr lang="en-US" sz="1200" i="1">
                <a:solidFill>
                  <a:srgbClr val="212121"/>
                </a:solidFill>
                <a:highlight>
                  <a:srgbClr val="FFFFFF"/>
                </a:highlight>
              </a:rPr>
              <a:t>H</a:t>
            </a:r>
            <a:r>
              <a:rPr lang="en-US" sz="1200" i="1">
                <a:solidFill>
                  <a:schemeClr val="dk1"/>
                </a:solidFill>
                <a:highlight>
                  <a:srgbClr val="FFFFFF"/>
                </a:highlight>
              </a:rPr>
              <a:t>osting:</a:t>
            </a:r>
            <a:r>
              <a:rPr lang="en-US" sz="1200">
                <a:solidFill>
                  <a:schemeClr val="dk1"/>
                </a:solidFill>
                <a:highlight>
                  <a:srgbClr val="FFFFFF"/>
                </a:highlight>
              </a:rPr>
              <a:t> unterstützt alle Inhaltstypen (HTML, CSS oder APIs) also keine </a:t>
            </a:r>
            <a:r>
              <a:rPr lang="en-US" sz="1200">
                <a:solidFill>
                  <a:schemeClr val="dk1"/>
                </a:solidFill>
              </a:rPr>
              <a:t>Keine Suche nach einem geeigneten Hostingdienst.</a:t>
            </a:r>
            <a:endParaRPr sz="1200">
              <a:solidFill>
                <a:schemeClr val="dk1"/>
              </a:solidFill>
            </a:endParaRPr>
          </a:p>
          <a:p>
            <a:pPr marL="0" lvl="0" indent="0" algn="l" rtl="0">
              <a:lnSpc>
                <a:spcPct val="115000"/>
              </a:lnSpc>
              <a:spcBef>
                <a:spcPts val="1200"/>
              </a:spcBef>
              <a:spcAft>
                <a:spcPts val="0"/>
              </a:spcAft>
              <a:buNone/>
            </a:pPr>
            <a:r>
              <a:rPr lang="en-US" sz="1200" i="1">
                <a:solidFill>
                  <a:schemeClr val="dk1"/>
                </a:solidFill>
                <a:highlight>
                  <a:srgbClr val="FFFFFF"/>
                </a:highlight>
              </a:rPr>
              <a:t>Fehlerüberwachung:</a:t>
            </a:r>
            <a:r>
              <a:rPr lang="en-US" sz="1200">
                <a:solidFill>
                  <a:schemeClr val="dk1"/>
                </a:solidFill>
                <a:highlight>
                  <a:srgbClr val="FFFFFF"/>
                </a:highlight>
              </a:rPr>
              <a:t> Crashlytics-Funktion von Firebase erstellt Berichte über auftretende Fehler.  </a:t>
            </a:r>
            <a:endParaRPr sz="1200">
              <a:solidFill>
                <a:schemeClr val="dk1"/>
              </a:solidFill>
              <a:highlight>
                <a:srgbClr val="FFFFFF"/>
              </a:highlight>
            </a:endParaRPr>
          </a:p>
          <a:p>
            <a:pPr marL="0" lvl="0" indent="0" algn="l" rtl="0">
              <a:lnSpc>
                <a:spcPct val="115000"/>
              </a:lnSpc>
              <a:spcBef>
                <a:spcPts val="1200"/>
              </a:spcBef>
              <a:spcAft>
                <a:spcPts val="0"/>
              </a:spcAft>
              <a:buNone/>
            </a:pPr>
            <a:r>
              <a:rPr lang="en-US" sz="1200" i="1">
                <a:solidFill>
                  <a:schemeClr val="dk1"/>
                </a:solidFill>
                <a:highlight>
                  <a:srgbClr val="FFFFFF"/>
                </a:highlight>
              </a:rPr>
              <a:t>Sicherheit:</a:t>
            </a:r>
            <a:r>
              <a:rPr lang="en-US" sz="1200">
                <a:solidFill>
                  <a:schemeClr val="dk1"/>
                </a:solidFill>
                <a:highlight>
                  <a:srgbClr val="FFFFFF"/>
                </a:highlight>
              </a:rPr>
              <a:t> regelmäßige Backups schützen vor Datenverlust </a:t>
            </a:r>
            <a:endParaRPr sz="1200">
              <a:solidFill>
                <a:schemeClr val="dk1"/>
              </a:solidFill>
              <a:highlight>
                <a:srgbClr val="FFFFFF"/>
              </a:highlight>
            </a:endParaRPr>
          </a:p>
          <a:p>
            <a:pPr marL="0" lvl="0" indent="0" algn="l" rtl="0">
              <a:lnSpc>
                <a:spcPct val="115000"/>
              </a:lnSpc>
              <a:spcBef>
                <a:spcPts val="1200"/>
              </a:spcBef>
              <a:spcAft>
                <a:spcPts val="0"/>
              </a:spcAft>
              <a:buNone/>
            </a:pPr>
            <a:r>
              <a:rPr lang="en-US" sz="1200" i="1">
                <a:solidFill>
                  <a:schemeClr val="dk1"/>
                </a:solidFill>
                <a:highlight>
                  <a:srgbClr val="FFFFFF"/>
                </a:highlight>
              </a:rPr>
              <a:t>Authentifizierung:</a:t>
            </a:r>
            <a:r>
              <a:rPr lang="en-US" sz="1200">
                <a:solidFill>
                  <a:schemeClr val="dk1"/>
                </a:solidFill>
                <a:highlight>
                  <a:srgbClr val="FFFFFF"/>
                </a:highlight>
              </a:rPr>
              <a:t> einfach zu integrierende SDKs, UI-Bibliotheken und serverseitige Dienste, um Benutzer vor der Nutzung einer bestimmten Firebase-Anwendung zu verifizieren. Firebase SDK Authentication ist ein Software Development Kit (SDK), um die einzelnen Funktionen manuell in die App zu integrieren. </a:t>
            </a:r>
            <a:r>
              <a:rPr lang="en-US" sz="1200" baseline="30000">
                <a:solidFill>
                  <a:schemeClr val="dk1"/>
                </a:solidFill>
                <a:highlight>
                  <a:srgbClr val="FFFFFF"/>
                </a:highlight>
              </a:rPr>
              <a:t>4 </a:t>
            </a:r>
            <a:r>
              <a:rPr lang="en-US" sz="1200" i="1">
                <a:solidFill>
                  <a:schemeClr val="dk1"/>
                </a:solidFill>
                <a:highlight>
                  <a:srgbClr val="FFFFFF"/>
                </a:highlight>
              </a:rPr>
              <a:t>Firebase bietet eine E-Mail- und Passwort-basierte Authentifizierungan, dass heißt die </a:t>
            </a:r>
            <a:r>
              <a:rPr lang="en-US" sz="1200">
                <a:solidFill>
                  <a:schemeClr val="dk1"/>
                </a:solidFill>
                <a:highlight>
                  <a:srgbClr val="FFFFFF"/>
                </a:highlight>
              </a:rPr>
              <a:t>Benutzer müssen sich mit E-Mail-Adresse und Passwort autorisieren. (Das SDK bietet Methoden, um ein neues Benutzerkonto anzulegen und es zu verwalten). ,,Die Daten werden vor dem Log-In eines Nutzers in anonymisierter Form erhoben und nicht mit Daten aus Quellen Dritter verknüpft. Die erhobenen Daten über die Benutzung unserer Apps werden an Firebase übermittelt und dort gespeichert. Dazu nutzt Firebase die Werbe-ID des Endgeräts des jeweiligen Nutzers/der jeweiligen Nutzerin. Die Werbe-ID kann in den Geräteinstellungen des Endgeräts modifiziert werden” </a:t>
            </a:r>
            <a:r>
              <a:rPr lang="en-US" sz="1200" baseline="30000">
                <a:solidFill>
                  <a:schemeClr val="dk1"/>
                </a:solidFill>
                <a:highlight>
                  <a:srgbClr val="FFFFFF"/>
                </a:highlight>
              </a:rPr>
              <a:t>4</a:t>
            </a:r>
            <a:endParaRPr sz="1200" baseline="30000">
              <a:solidFill>
                <a:schemeClr val="dk1"/>
              </a:solidFill>
              <a:highlight>
                <a:srgbClr val="FFFFFF"/>
              </a:highlight>
            </a:endParaRPr>
          </a:p>
          <a:p>
            <a:pPr marL="0" lvl="0" indent="0" algn="l" rtl="0">
              <a:lnSpc>
                <a:spcPct val="115000"/>
              </a:lnSpc>
              <a:spcBef>
                <a:spcPts val="1200"/>
              </a:spcBef>
              <a:spcAft>
                <a:spcPts val="0"/>
              </a:spcAft>
              <a:buNone/>
            </a:pPr>
            <a:r>
              <a:rPr lang="en-US" sz="1200" i="1">
                <a:solidFill>
                  <a:schemeClr val="dk1"/>
                </a:solidFill>
                <a:highlight>
                  <a:srgbClr val="FFFFFF"/>
                </a:highlight>
              </a:rPr>
              <a:t>Nachteile:</a:t>
            </a:r>
            <a:r>
              <a:rPr lang="en-US" sz="1200">
                <a:solidFill>
                  <a:schemeClr val="dk1"/>
                </a:solidFill>
                <a:highlight>
                  <a:srgbClr val="FFFFFF"/>
                </a:highlight>
              </a:rPr>
              <a:t> es ist nicht Open Spource, </a:t>
            </a:r>
            <a:r>
              <a:rPr lang="en-US" sz="1200">
                <a:solidFill>
                  <a:srgbClr val="212121"/>
                </a:solidFill>
                <a:highlight>
                  <a:srgbClr val="FFFFFF"/>
                </a:highlight>
              </a:rPr>
              <a:t>Läuft nur auf Google Cloud und Firebase wird in vielen Ländern nicht unterstützt</a:t>
            </a:r>
            <a:endParaRPr sz="1200">
              <a:solidFill>
                <a:srgbClr val="212121"/>
              </a:solidFill>
              <a:highlight>
                <a:srgbClr val="FFFFFF"/>
              </a:highlight>
            </a:endParaRPr>
          </a:p>
          <a:p>
            <a:pPr marL="0" lvl="0" indent="0" algn="l" rtl="0">
              <a:lnSpc>
                <a:spcPct val="115000"/>
              </a:lnSpc>
              <a:spcBef>
                <a:spcPts val="1200"/>
              </a:spcBef>
              <a:spcAft>
                <a:spcPts val="0"/>
              </a:spcAft>
              <a:buNone/>
            </a:pPr>
            <a:endParaRPr sz="1350">
              <a:solidFill>
                <a:srgbClr val="212121"/>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highlight>
                  <a:srgbClr val="FFFFFF"/>
                </a:highlight>
              </a:rPr>
              <a:t> </a:t>
            </a:r>
            <a:endParaRPr sz="1200" baseline="30000">
              <a:solidFill>
                <a:schemeClr val="dk1"/>
              </a:solidFill>
              <a:highlight>
                <a:srgbClr val="FFFFFF"/>
              </a:highlight>
            </a:endParaRPr>
          </a:p>
          <a:p>
            <a:pPr marL="0" lvl="0" indent="0" algn="l" rtl="0">
              <a:lnSpc>
                <a:spcPct val="115000"/>
              </a:lnSpc>
              <a:spcBef>
                <a:spcPts val="1200"/>
              </a:spcBef>
              <a:spcAft>
                <a:spcPts val="0"/>
              </a:spcAft>
              <a:buNone/>
            </a:pPr>
            <a:endParaRPr sz="1200" baseline="30000">
              <a:solidFill>
                <a:schemeClr val="dk1"/>
              </a:solidFill>
              <a:highlight>
                <a:srgbClr val="FFFFFF"/>
              </a:highlight>
            </a:endParaRPr>
          </a:p>
          <a:p>
            <a:pPr marL="0" lvl="0" indent="0" algn="l" rtl="0">
              <a:lnSpc>
                <a:spcPct val="115000"/>
              </a:lnSpc>
              <a:spcBef>
                <a:spcPts val="1200"/>
              </a:spcBef>
              <a:spcAft>
                <a:spcPts val="0"/>
              </a:spcAft>
              <a:buNone/>
            </a:pPr>
            <a:endParaRPr sz="1200">
              <a:solidFill>
                <a:schemeClr val="dk1"/>
              </a:solidFill>
              <a:highlight>
                <a:srgbClr val="FFFFFF"/>
              </a:highlight>
            </a:endParaRPr>
          </a:p>
          <a:p>
            <a:pPr marL="0" lvl="0" indent="0" algn="l" rtl="0">
              <a:lnSpc>
                <a:spcPct val="115000"/>
              </a:lnSpc>
              <a:spcBef>
                <a:spcPts val="1200"/>
              </a:spcBef>
              <a:spcAft>
                <a:spcPts val="0"/>
              </a:spcAft>
              <a:buNone/>
            </a:pPr>
            <a:endParaRPr sz="1200">
              <a:solidFill>
                <a:srgbClr val="212121"/>
              </a:solidFill>
              <a:highlight>
                <a:srgbClr val="FFFFFF"/>
              </a:highlight>
            </a:endParaRPr>
          </a:p>
          <a:p>
            <a:pPr marL="0" lvl="0" indent="0" algn="l" rtl="0">
              <a:spcBef>
                <a:spcPts val="1200"/>
              </a:spcBef>
              <a:spcAft>
                <a:spcPts val="0"/>
              </a:spcAft>
              <a:buNone/>
            </a:pPr>
            <a:endParaRPr sz="1200">
              <a:solidFill>
                <a:srgbClr val="212121"/>
              </a:solidFill>
              <a:highlight>
                <a:srgbClr val="FFFFFF"/>
              </a:highlight>
            </a:endParaRPr>
          </a:p>
          <a:p>
            <a:pPr marL="0" lvl="0" indent="0" algn="l" rtl="0">
              <a:spcBef>
                <a:spcPts val="0"/>
              </a:spcBef>
              <a:spcAft>
                <a:spcPts val="0"/>
              </a:spcAft>
              <a:buNone/>
            </a:pPr>
            <a:endParaRPr sz="1200" b="1"/>
          </a:p>
          <a:p>
            <a:pPr marL="0" lvl="0" indent="0" algn="l" rtl="0">
              <a:spcBef>
                <a:spcPts val="0"/>
              </a:spcBef>
              <a:spcAft>
                <a:spcPts val="0"/>
              </a:spcAft>
              <a:buNone/>
            </a:pPr>
            <a:endParaRPr sz="1200" b="1"/>
          </a:p>
        </p:txBody>
      </p:sp>
      <p:sp>
        <p:nvSpPr>
          <p:cNvPr id="352" name="Google Shape;352;g10932b88575_1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0932b88575_1_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rPr>
              <a:t>Wir schauen uns Das SignUp, den LogIn und das main actvity layout etwas genauer an</a:t>
            </a:r>
            <a:endParaRPr sz="1200">
              <a:solidFill>
                <a:schemeClr val="dk1"/>
              </a:solidFill>
            </a:endParaRPr>
          </a:p>
          <a:p>
            <a:pPr marL="0" lvl="0" indent="0" algn="l" rtl="0">
              <a:spcBef>
                <a:spcPts val="0"/>
              </a:spcBef>
              <a:spcAft>
                <a:spcPts val="0"/>
              </a:spcAft>
              <a:buNone/>
            </a:pPr>
            <a:r>
              <a:rPr lang="en-US" sz="1200">
                <a:solidFill>
                  <a:schemeClr val="dk1"/>
                </a:solidFill>
              </a:rPr>
              <a:t>Für das SignUp und LogIn importieren wir die Bibliothek von Firebase. Dies hat die Frage mit dem Anmelden und Einloggen einfach beantwortet.</a:t>
            </a:r>
            <a:endParaRPr sz="1200">
              <a:solidFill>
                <a:schemeClr val="dk1"/>
              </a:solidFill>
            </a:endParaRPr>
          </a:p>
          <a:p>
            <a:pPr marL="0" lvl="0" indent="0" algn="l" rtl="0">
              <a:spcBef>
                <a:spcPts val="0"/>
              </a:spcBef>
              <a:spcAft>
                <a:spcPts val="0"/>
              </a:spcAft>
              <a:buNone/>
            </a:pPr>
            <a:r>
              <a:rPr lang="en-US" sz="1200">
                <a:solidFill>
                  <a:schemeClr val="dk1"/>
                </a:solidFill>
              </a:rPr>
              <a:t>Dafür haben wir eine neue Funktion (register()) geschrieben, die die einzelnen Schritte der Anmeldung(SignUp) zusammenfasst.</a:t>
            </a:r>
            <a:endParaRPr sz="1200">
              <a:solidFill>
                <a:schemeClr val="dk1"/>
              </a:solidFill>
            </a:endParaRPr>
          </a:p>
          <a:p>
            <a:pPr marL="0" lvl="0" indent="0" algn="l" rtl="0">
              <a:spcBef>
                <a:spcPts val="0"/>
              </a:spcBef>
              <a:spcAft>
                <a:spcPts val="0"/>
              </a:spcAft>
              <a:buNone/>
            </a:pPr>
            <a:r>
              <a:rPr lang="en-US" sz="1200">
                <a:solidFill>
                  <a:schemeClr val="dk1"/>
                </a:solidFill>
              </a:rPr>
              <a:t>Wir erstellen variablen für die Email und das Passwort und füllen sie mit dem Inhalt, den der Nutzer eingegeben hat.</a:t>
            </a:r>
            <a:endParaRPr sz="1200">
              <a:solidFill>
                <a:schemeClr val="dk1"/>
              </a:solidFill>
            </a:endParaRPr>
          </a:p>
          <a:p>
            <a:pPr marL="0" lvl="0" indent="0" algn="l" rtl="0">
              <a:spcBef>
                <a:spcPts val="0"/>
              </a:spcBef>
              <a:spcAft>
                <a:spcPts val="0"/>
              </a:spcAft>
              <a:buNone/>
            </a:pPr>
            <a:r>
              <a:rPr lang="en-US" sz="1200">
                <a:solidFill>
                  <a:schemeClr val="dk1"/>
                </a:solidFill>
              </a:rPr>
              <a:t>Bisher ist für das Anmelden nur die Email und das Passwort nötig, dies wird wahrscheinlich noch mit einer weiteren Eingabe des Passworts ergänzt, damit sichergestellt wird, dass sich keine Fehler in das Passwort schleichen.</a:t>
            </a:r>
            <a:endParaRPr sz="1200">
              <a:solidFill>
                <a:schemeClr val="dk1"/>
              </a:solidFill>
            </a:endParaRPr>
          </a:p>
          <a:p>
            <a:pPr marL="0" lvl="0" indent="0" algn="l" rtl="0">
              <a:spcBef>
                <a:spcPts val="0"/>
              </a:spcBef>
              <a:spcAft>
                <a:spcPts val="0"/>
              </a:spcAft>
              <a:buNone/>
            </a:pPr>
            <a:r>
              <a:rPr lang="en-US" sz="1200">
                <a:solidFill>
                  <a:schemeClr val="dk1"/>
                </a:solidFill>
              </a:rPr>
              <a:t>Im Code wird noch mit der Pattern library von Android überprüft, ob die eingegebene Email wirklich eine Email ist.</a:t>
            </a:r>
            <a:endParaRPr sz="1200">
              <a:solidFill>
                <a:schemeClr val="dk1"/>
              </a:solidFill>
            </a:endParaRPr>
          </a:p>
          <a:p>
            <a:pPr marL="0" lvl="0" indent="0" algn="l" rtl="0">
              <a:spcBef>
                <a:spcPts val="0"/>
              </a:spcBef>
              <a:spcAft>
                <a:spcPts val="0"/>
              </a:spcAft>
              <a:buNone/>
            </a:pPr>
            <a:r>
              <a:rPr lang="en-US" sz="1200">
                <a:solidFill>
                  <a:schemeClr val="dk1"/>
                </a:solidFill>
              </a:rPr>
              <a:t>Es gibt aber keine Verifikation ob diese Email wirklich existiert. Man kann sich also mit einer “Quatschadresse” anmelden(solange sie den Pattern gleicht).</a:t>
            </a:r>
            <a:endParaRPr sz="1200">
              <a:solidFill>
                <a:schemeClr val="dk1"/>
              </a:solidFill>
            </a:endParaRPr>
          </a:p>
          <a:p>
            <a:pPr marL="0" lvl="0" indent="0" algn="l" rtl="0">
              <a:spcBef>
                <a:spcPts val="0"/>
              </a:spcBef>
              <a:spcAft>
                <a:spcPts val="0"/>
              </a:spcAft>
              <a:buNone/>
            </a:pPr>
            <a:r>
              <a:rPr lang="en-US" sz="1200">
                <a:solidFill>
                  <a:schemeClr val="dk1"/>
                </a:solidFill>
              </a:rPr>
              <a:t>Nachdem überprüft wurde, ob in beide Felder etwas eingetragen wurde, wenn nicht wird man darauf aufmerksam gemacht, wird mit diesen Eingaben ein neuer User erstellt.</a:t>
            </a:r>
            <a:endParaRPr sz="1200">
              <a:solidFill>
                <a:schemeClr val="dk1"/>
              </a:solidFill>
            </a:endParaRPr>
          </a:p>
          <a:p>
            <a:pPr marL="0" lvl="0" indent="0" algn="l" rtl="0">
              <a:spcBef>
                <a:spcPts val="0"/>
              </a:spcBef>
              <a:spcAft>
                <a:spcPts val="0"/>
              </a:spcAft>
              <a:buNone/>
            </a:pPr>
            <a:r>
              <a:rPr lang="en-US" sz="1200">
                <a:solidFill>
                  <a:schemeClr val="dk1"/>
                </a:solidFill>
              </a:rPr>
              <a:t>Gelingt dies, wird man auf die MainActivity, also die Hauptseite, weitergeleitet. Gelingt dies nicht, gibt es eine Fehlermeldung die das Problem schildert.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Das Login funktioniert ähnlich wie das SignUp, wir haben eine neue Funktion(login()) geschrieben, die erstmal checkt ob die Felder leer gelassen wurden und dann einloggt. Sollte dies gelingen wird man auch wieder zur Hauptseite geschickt, sollte das Passwort oder Email falsch sein, gibt es eine Fehlermeldung.</a:t>
            </a:r>
            <a:endParaRPr sz="1200">
              <a:solidFill>
                <a:schemeClr val="dk1"/>
              </a:solidFill>
            </a:endParaRPr>
          </a:p>
        </p:txBody>
      </p:sp>
      <p:sp>
        <p:nvSpPr>
          <p:cNvPr id="400" name="Google Shape;400;g10932b88575_1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08a2c2645b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rPr>
              <a:t>Wir beginnen bei der LogIn Seite.</a:t>
            </a:r>
            <a:endParaRPr sz="1200">
              <a:solidFill>
                <a:schemeClr val="dk1"/>
              </a:solidFill>
            </a:endParaRPr>
          </a:p>
          <a:p>
            <a:pPr marL="0" lvl="0" indent="0" algn="l" rtl="0">
              <a:spcBef>
                <a:spcPts val="0"/>
              </a:spcBef>
              <a:spcAft>
                <a:spcPts val="0"/>
              </a:spcAft>
              <a:buNone/>
            </a:pPr>
            <a:r>
              <a:rPr lang="en-US" sz="1200">
                <a:solidFill>
                  <a:schemeClr val="dk1"/>
                </a:solidFill>
              </a:rPr>
              <a:t>Sollte man noch keinen Account besitzen, so kann man sich über den Button “Noch kein Account” einen neuen Account erstellen. Die Funktionalität davon ist auf der letzten Folie erklärt.</a:t>
            </a:r>
            <a:endParaRPr sz="1200">
              <a:solidFill>
                <a:schemeClr val="dk1"/>
              </a:solidFill>
            </a:endParaRPr>
          </a:p>
          <a:p>
            <a:pPr marL="0" lvl="0" indent="0" algn="l" rtl="0">
              <a:spcBef>
                <a:spcPts val="0"/>
              </a:spcBef>
              <a:spcAft>
                <a:spcPts val="0"/>
              </a:spcAft>
              <a:buNone/>
            </a:pPr>
            <a:r>
              <a:rPr lang="en-US" sz="1200">
                <a:solidFill>
                  <a:schemeClr val="dk1"/>
                </a:solidFill>
              </a:rPr>
              <a:t>Wir besitzen jedoch schon einen Account und melden uns direkt mit unserem Gastkonto an (email: </a:t>
            </a:r>
            <a:r>
              <a:rPr lang="en-US" sz="1200" u="sng">
                <a:solidFill>
                  <a:schemeClr val="hlink"/>
                </a:solidFill>
                <a:hlinkClick r:id="rId3"/>
              </a:rPr>
              <a:t>gast@test.com</a:t>
            </a:r>
            <a:r>
              <a:rPr lang="en-US" sz="1200">
                <a:solidFill>
                  <a:schemeClr val="dk1"/>
                </a:solidFill>
              </a:rPr>
              <a:t>, pw: 123456).</a:t>
            </a:r>
            <a:endParaRPr sz="1200">
              <a:solidFill>
                <a:schemeClr val="dk1"/>
              </a:solidFill>
            </a:endParaRPr>
          </a:p>
          <a:p>
            <a:pPr marL="0" lvl="0" indent="0" algn="l" rtl="0">
              <a:spcBef>
                <a:spcPts val="0"/>
              </a:spcBef>
              <a:spcAft>
                <a:spcPts val="0"/>
              </a:spcAft>
              <a:buNone/>
            </a:pPr>
            <a:r>
              <a:rPr lang="en-US" sz="1200">
                <a:solidFill>
                  <a:schemeClr val="dk1"/>
                </a:solidFill>
              </a:rPr>
              <a:t>Nun befinden wir uns auf der Hauptseite, von der aus wir entweder in unsere Box gehen können oder mit den Karten starten. Natürlich ist der Auslog-Button auch vorhanden.</a:t>
            </a:r>
            <a:endParaRPr sz="1200">
              <a:solidFill>
                <a:schemeClr val="dk1"/>
              </a:solidFill>
            </a:endParaRPr>
          </a:p>
          <a:p>
            <a:pPr marL="0" lvl="0" indent="0" algn="l" rtl="0">
              <a:spcBef>
                <a:spcPts val="0"/>
              </a:spcBef>
              <a:spcAft>
                <a:spcPts val="0"/>
              </a:spcAft>
              <a:buNone/>
            </a:pPr>
            <a:r>
              <a:rPr lang="en-US" sz="1200">
                <a:solidFill>
                  <a:schemeClr val="dk1"/>
                </a:solidFill>
              </a:rPr>
              <a:t>Über den Start-Button gelangen wir zu den Schlaganfall-Ring Box- Karten. Als Beispiel sieht man hier die Karte 14 mit dem Thema “Kauen und Schlucken”. Auf diesen “digitalen Karten”, wenn man sie so nennen möchte, steht alles drauf was auch auf den Papierkarten steht. Mit zwei Zusätzen:</a:t>
            </a:r>
            <a:endParaRPr sz="1200">
              <a:solidFill>
                <a:schemeClr val="dk1"/>
              </a:solidFill>
            </a:endParaRPr>
          </a:p>
          <a:p>
            <a:pPr marL="0" lvl="0" indent="0" algn="l" rtl="0">
              <a:spcBef>
                <a:spcPts val="0"/>
              </a:spcBef>
              <a:spcAft>
                <a:spcPts val="0"/>
              </a:spcAft>
              <a:buNone/>
            </a:pPr>
            <a:r>
              <a:rPr lang="en-US" sz="1200">
                <a:solidFill>
                  <a:schemeClr val="dk1"/>
                </a:solidFill>
              </a:rPr>
              <a:t>Es wurden zwei Button hinzugefügt, zum einen der linke Button, auch Vorlese-Button, bringt den Nutzer zu einem Video, in dem die Karte einmal vorgelesen wird. Dies würde den Patienten, die sich schwer auf geschriebene Wörter konzentrieren können, helfen. Im Video wird auch gehighlightet welche Zeile gerade vorgelesen wird.</a:t>
            </a:r>
            <a:endParaRPr sz="1200">
              <a:solidFill>
                <a:schemeClr val="dk1"/>
              </a:solidFill>
            </a:endParaRPr>
          </a:p>
          <a:p>
            <a:pPr marL="0" lvl="0" indent="0" algn="l" rtl="0">
              <a:spcBef>
                <a:spcPts val="0"/>
              </a:spcBef>
              <a:spcAft>
                <a:spcPts val="0"/>
              </a:spcAft>
              <a:buNone/>
            </a:pPr>
            <a:r>
              <a:rPr lang="en-US" sz="1200">
                <a:solidFill>
                  <a:schemeClr val="dk1"/>
                </a:solidFill>
              </a:rPr>
              <a:t>Über den “Weiter Button gelangt man zurück zur Karte, kann sich das Vorlesevideo nochmal anschauen, oder auf den Animationsbutton (rechts) klicken).</a:t>
            </a:r>
            <a:endParaRPr sz="1200">
              <a:solidFill>
                <a:schemeClr val="dk1"/>
              </a:solidFill>
            </a:endParaRPr>
          </a:p>
          <a:p>
            <a:pPr marL="0" lvl="0" indent="0" algn="l" rtl="0">
              <a:spcBef>
                <a:spcPts val="0"/>
              </a:spcBef>
              <a:spcAft>
                <a:spcPts val="0"/>
              </a:spcAft>
              <a:buNone/>
            </a:pPr>
            <a:r>
              <a:rPr lang="en-US" sz="1200">
                <a:solidFill>
                  <a:schemeClr val="dk1"/>
                </a:solidFill>
              </a:rPr>
              <a:t>Die Animation die Sie jetzt sehen, ist nur eine erste Version einer Animation, die zu Präsentationszwecken dient. </a:t>
            </a:r>
            <a:endParaRPr sz="1200">
              <a:solidFill>
                <a:schemeClr val="dk1"/>
              </a:solidFill>
            </a:endParaRPr>
          </a:p>
          <a:p>
            <a:pPr marL="0" lvl="0" indent="0" algn="l" rtl="0">
              <a:spcBef>
                <a:spcPts val="0"/>
              </a:spcBef>
              <a:spcAft>
                <a:spcPts val="0"/>
              </a:spcAft>
              <a:buNone/>
            </a:pPr>
            <a:r>
              <a:rPr lang="en-US" sz="1200">
                <a:solidFill>
                  <a:schemeClr val="dk1"/>
                </a:solidFill>
              </a:rPr>
              <a:t>Über den weiter Button kommen wir zur Priorisierung dieser Karte.</a:t>
            </a:r>
            <a:endParaRPr sz="1200">
              <a:solidFill>
                <a:schemeClr val="dk1"/>
              </a:solidFill>
            </a:endParaRPr>
          </a:p>
          <a:p>
            <a:pPr marL="0" lvl="0" indent="0" algn="l" rtl="0">
              <a:spcBef>
                <a:spcPts val="0"/>
              </a:spcBef>
              <a:spcAft>
                <a:spcPts val="0"/>
              </a:spcAft>
              <a:buNone/>
            </a:pPr>
            <a:r>
              <a:rPr lang="en-US" sz="1200">
                <a:solidFill>
                  <a:schemeClr val="dk1"/>
                </a:solidFill>
              </a:rPr>
              <a:t>Das speichern in den einzelnen Ordnern ist noch nicht fertig, da die Pläne für die Umsetzung noch nicht stehen.</a:t>
            </a:r>
            <a:endParaRPr sz="1200">
              <a:solidFill>
                <a:schemeClr val="dk1"/>
              </a:solidFill>
            </a:endParaRPr>
          </a:p>
          <a:p>
            <a:pPr marL="0" lvl="0" indent="0" algn="l" rtl="0">
              <a:spcBef>
                <a:spcPts val="0"/>
              </a:spcBef>
              <a:spcAft>
                <a:spcPts val="0"/>
              </a:spcAft>
              <a:buNone/>
            </a:pPr>
            <a:r>
              <a:rPr lang="en-US" sz="1200">
                <a:solidFill>
                  <a:schemeClr val="dk1"/>
                </a:solidFill>
              </a:rPr>
              <a:t>Zurück auf der Hauptseite kommt man über den “Meine Box” Button in die eigene Sammlung der Karten.</a:t>
            </a:r>
            <a:endParaRPr sz="1200">
              <a:solidFill>
                <a:schemeClr val="dk1"/>
              </a:solidFill>
            </a:endParaRPr>
          </a:p>
          <a:p>
            <a:pPr marL="0" lvl="0" indent="0" algn="l" rtl="0">
              <a:spcBef>
                <a:spcPts val="0"/>
              </a:spcBef>
              <a:spcAft>
                <a:spcPts val="0"/>
              </a:spcAft>
              <a:buNone/>
            </a:pPr>
            <a:r>
              <a:rPr lang="en-US" sz="1200">
                <a:solidFill>
                  <a:schemeClr val="dk1"/>
                </a:solidFill>
              </a:rPr>
              <a:t>Frage: Eignet sich die Storage Funktion von Firebase oder die Videos bei Youtube hochladen und auf den jeweiligen Karten das YouTube Video laden? - Muss noch geklärt werden.</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437" name="Google Shape;437;g108a2c2645b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8a2c2645b_0_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474" name="Google Shape;474;g108a2c2645b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44"/>
        <p:cNvGrpSpPr/>
        <p:nvPr/>
      </p:nvGrpSpPr>
      <p:grpSpPr>
        <a:xfrm>
          <a:off x="0" y="0"/>
          <a:ext cx="0" cy="0"/>
          <a:chOff x="0" y="0"/>
          <a:chExt cx="0" cy="0"/>
        </a:xfrm>
      </p:grpSpPr>
      <p:sp>
        <p:nvSpPr>
          <p:cNvPr id="45" name="Google Shape;45;p11"/>
          <p:cNvSpPr>
            <a:spLocks noGrp="1"/>
          </p:cNvSpPr>
          <p:nvPr>
            <p:ph type="pic" idx="2"/>
          </p:nvPr>
        </p:nvSpPr>
        <p:spPr>
          <a:xfrm>
            <a:off x="6680200" y="5029200"/>
            <a:ext cx="6054748" cy="4038600"/>
          </a:xfrm>
          <a:prstGeom prst="rect">
            <a:avLst/>
          </a:prstGeom>
          <a:noFill/>
          <a:ln>
            <a:noFill/>
          </a:ln>
        </p:spPr>
      </p:sp>
      <p:sp>
        <p:nvSpPr>
          <p:cNvPr id="46" name="Google Shape;46;p11"/>
          <p:cNvSpPr>
            <a:spLocks noGrp="1"/>
          </p:cNvSpPr>
          <p:nvPr>
            <p:ph type="pic" idx="3"/>
          </p:nvPr>
        </p:nvSpPr>
        <p:spPr>
          <a:xfrm>
            <a:off x="6502400" y="889000"/>
            <a:ext cx="5867400" cy="3911601"/>
          </a:xfrm>
          <a:prstGeom prst="rect">
            <a:avLst/>
          </a:prstGeom>
          <a:noFill/>
          <a:ln>
            <a:noFill/>
          </a:ln>
        </p:spPr>
      </p:sp>
      <p:sp>
        <p:nvSpPr>
          <p:cNvPr id="47" name="Google Shape;47;p11"/>
          <p:cNvSpPr>
            <a:spLocks noGrp="1"/>
          </p:cNvSpPr>
          <p:nvPr>
            <p:ph type="pic" idx="4"/>
          </p:nvPr>
        </p:nvSpPr>
        <p:spPr>
          <a:xfrm>
            <a:off x="-2374900" y="889000"/>
            <a:ext cx="11982450" cy="7988300"/>
          </a:xfrm>
          <a:prstGeom prst="rect">
            <a:avLst/>
          </a:prstGeom>
          <a:noFill/>
          <a:ln>
            <a:noFill/>
          </a:ln>
        </p:spPr>
      </p:sp>
      <p:sp>
        <p:nvSpPr>
          <p:cNvPr id="48" name="Google Shape;48;p1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49"/>
        <p:cNvGrpSpPr/>
        <p:nvPr/>
      </p:nvGrpSpPr>
      <p:grpSpPr>
        <a:xfrm>
          <a:off x="0" y="0"/>
          <a:ext cx="0" cy="0"/>
          <a:chOff x="0" y="0"/>
          <a:chExt cx="0" cy="0"/>
        </a:xfrm>
      </p:grpSpPr>
      <p:sp>
        <p:nvSpPr>
          <p:cNvPr id="50" name="Google Shape;50;p12"/>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a:buNone/>
              <a:defRPr sz="2400" i="1"/>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1" name="Google Shape;51;p12"/>
          <p:cNvSpPr txBox="1">
            <a:spLocks noGrp="1"/>
          </p:cNvSpPr>
          <p:nvPr>
            <p:ph type="body" idx="2"/>
          </p:nvPr>
        </p:nvSpPr>
        <p:spPr>
          <a:xfrm>
            <a:off x="1270000" y="4267112"/>
            <a:ext cx="10464800" cy="609776"/>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2" name="Google Shape;52;p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3"/>
        <p:cNvGrpSpPr/>
        <p:nvPr/>
      </p:nvGrpSpPr>
      <p:grpSpPr>
        <a:xfrm>
          <a:off x="0" y="0"/>
          <a:ext cx="0" cy="0"/>
          <a:chOff x="0" y="0"/>
          <a:chExt cx="0" cy="0"/>
        </a:xfrm>
      </p:grpSpPr>
      <p:sp>
        <p:nvSpPr>
          <p:cNvPr id="54" name="Google Shape;54;p13"/>
          <p:cNvSpPr>
            <a:spLocks noGrp="1"/>
          </p:cNvSpPr>
          <p:nvPr>
            <p:ph type="pic" idx="2"/>
          </p:nvPr>
        </p:nvSpPr>
        <p:spPr>
          <a:xfrm>
            <a:off x="-949853" y="0"/>
            <a:ext cx="14904506" cy="9944100"/>
          </a:xfrm>
          <a:prstGeom prst="rect">
            <a:avLst/>
          </a:prstGeom>
          <a:noFill/>
          <a:ln>
            <a:noFill/>
          </a:ln>
        </p:spPr>
      </p:sp>
      <p:sp>
        <p:nvSpPr>
          <p:cNvPr id="55" name="Google Shape;55;p1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58" name="Google Shape;58;p14"/>
          <p:cNvGrpSpPr/>
          <p:nvPr/>
        </p:nvGrpSpPr>
        <p:grpSpPr>
          <a:xfrm>
            <a:off x="1285430" y="-2"/>
            <a:ext cx="11724803" cy="102403"/>
            <a:chOff x="-1" y="-1"/>
            <a:chExt cx="11724802" cy="102401"/>
          </a:xfrm>
        </p:grpSpPr>
        <p:sp>
          <p:nvSpPr>
            <p:cNvPr id="59" name="Google Shape;59;p14"/>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0" name="Google Shape;60;p14"/>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1" name="Google Shape;61;p14"/>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pic>
        <p:nvPicPr>
          <p:cNvPr id="62" name="Google Shape;62;p14" descr="Logo_17pt.wmf"/>
          <p:cNvPicPr preferRelativeResize="0"/>
          <p:nvPr/>
        </p:nvPicPr>
        <p:blipFill rotWithShape="1">
          <a:blip r:embed="rId2">
            <a:alphaModFix/>
          </a:blip>
          <a:srcRect/>
          <a:stretch/>
        </p:blipFill>
        <p:spPr>
          <a:xfrm>
            <a:off x="11008500" y="8573622"/>
            <a:ext cx="1492393" cy="869245"/>
          </a:xfrm>
          <a:prstGeom prst="rect">
            <a:avLst/>
          </a:prstGeom>
          <a:noFill/>
          <a:ln>
            <a:noFill/>
          </a:ln>
        </p:spPr>
      </p:pic>
      <p:sp>
        <p:nvSpPr>
          <p:cNvPr id="63" name="Google Shape;63;p14"/>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66" name="Google Shape;66;p15"/>
          <p:cNvGrpSpPr/>
          <p:nvPr/>
        </p:nvGrpSpPr>
        <p:grpSpPr>
          <a:xfrm>
            <a:off x="1285430" y="-2"/>
            <a:ext cx="11724803" cy="102403"/>
            <a:chOff x="-1" y="-1"/>
            <a:chExt cx="11724802" cy="102401"/>
          </a:xfrm>
        </p:grpSpPr>
        <p:sp>
          <p:nvSpPr>
            <p:cNvPr id="67" name="Google Shape;67;p15"/>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8" name="Google Shape;68;p15"/>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9" name="Google Shape;69;p15"/>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70" name="Google Shape;70;p1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75"/>
        <p:cNvGrpSpPr/>
        <p:nvPr/>
      </p:nvGrpSpPr>
      <p:grpSpPr>
        <a:xfrm>
          <a:off x="0" y="0"/>
          <a:ext cx="0" cy="0"/>
          <a:chOff x="0" y="0"/>
          <a:chExt cx="0" cy="0"/>
        </a:xfrm>
      </p:grpSpPr>
      <p:sp>
        <p:nvSpPr>
          <p:cNvPr id="76" name="Google Shape;76;p17"/>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el &amp; Untertitel" type="title">
  <p:cSld name="TITLE">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1270000" y="1638300"/>
            <a:ext cx="10464900" cy="3302100"/>
          </a:xfrm>
          <a:prstGeom prst="rect">
            <a:avLst/>
          </a:prstGeom>
          <a:noFill/>
          <a:ln>
            <a:noFill/>
          </a:ln>
        </p:spPr>
        <p:txBody>
          <a:bodyPr spcFirstLastPara="1" wrap="square" lIns="50800" tIns="50800" rIns="50800" bIns="50800" anchor="b"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79" name="Google Shape;79;p18"/>
          <p:cNvSpPr txBox="1">
            <a:spLocks noGrp="1"/>
          </p:cNvSpPr>
          <p:nvPr>
            <p:ph type="body" idx="1"/>
          </p:nvPr>
        </p:nvSpPr>
        <p:spPr>
          <a:xfrm>
            <a:off x="1270000" y="5041900"/>
            <a:ext cx="10464900" cy="1130400"/>
          </a:xfrm>
          <a:prstGeom prst="rect">
            <a:avLst/>
          </a:prstGeom>
          <a:noFill/>
          <a:ln>
            <a:noFill/>
          </a:ln>
        </p:spPr>
        <p:txBody>
          <a:bodyPr spcFirstLastPara="1" wrap="square" lIns="50800" tIns="50800" rIns="50800" bIns="50800" anchor="t" anchorCtr="0">
            <a:normAutofit/>
          </a:bodyPr>
          <a:lstStyle>
            <a:lvl1pPr marL="457200" lvl="0" indent="-228600" algn="ctr" rtl="0">
              <a:lnSpc>
                <a:spcPct val="100000"/>
              </a:lnSpc>
              <a:spcBef>
                <a:spcPts val="0"/>
              </a:spcBef>
              <a:spcAft>
                <a:spcPts val="0"/>
              </a:spcAft>
              <a:buClr>
                <a:srgbClr val="000000"/>
              </a:buClr>
              <a:buSzPts val="3700"/>
              <a:buFont typeface="Helvetica Neue"/>
              <a:buNone/>
              <a:defRPr sz="3700"/>
            </a:lvl1pPr>
            <a:lvl2pPr marL="914400" lvl="1" indent="-228600" algn="ctr" rtl="0">
              <a:lnSpc>
                <a:spcPct val="100000"/>
              </a:lnSpc>
              <a:spcBef>
                <a:spcPts val="0"/>
              </a:spcBef>
              <a:spcAft>
                <a:spcPts val="0"/>
              </a:spcAft>
              <a:buClr>
                <a:srgbClr val="000000"/>
              </a:buClr>
              <a:buSzPts val="3700"/>
              <a:buFont typeface="Helvetica Neue"/>
              <a:buNone/>
              <a:defRPr sz="3700"/>
            </a:lvl2pPr>
            <a:lvl3pPr marL="1371600" lvl="2" indent="-228600" algn="ctr" rtl="0">
              <a:lnSpc>
                <a:spcPct val="100000"/>
              </a:lnSpc>
              <a:spcBef>
                <a:spcPts val="0"/>
              </a:spcBef>
              <a:spcAft>
                <a:spcPts val="0"/>
              </a:spcAft>
              <a:buClr>
                <a:srgbClr val="000000"/>
              </a:buClr>
              <a:buSzPts val="3700"/>
              <a:buFont typeface="Helvetica Neue"/>
              <a:buNone/>
              <a:defRPr sz="3700"/>
            </a:lvl3pPr>
            <a:lvl4pPr marL="1828800" lvl="3" indent="-228600" algn="ctr" rtl="0">
              <a:lnSpc>
                <a:spcPct val="100000"/>
              </a:lnSpc>
              <a:spcBef>
                <a:spcPts val="0"/>
              </a:spcBef>
              <a:spcAft>
                <a:spcPts val="0"/>
              </a:spcAft>
              <a:buClr>
                <a:srgbClr val="000000"/>
              </a:buClr>
              <a:buSzPts val="3700"/>
              <a:buFont typeface="Helvetica Neue"/>
              <a:buNone/>
              <a:defRPr sz="3700"/>
            </a:lvl4pPr>
            <a:lvl5pPr marL="2286000" lvl="4" indent="-228600" algn="ctr" rtl="0">
              <a:lnSpc>
                <a:spcPct val="100000"/>
              </a:lnSpc>
              <a:spcBef>
                <a:spcPts val="0"/>
              </a:spcBef>
              <a:spcAft>
                <a:spcPts val="0"/>
              </a:spcAft>
              <a:buClr>
                <a:srgbClr val="000000"/>
              </a:buClr>
              <a:buSzPts val="3700"/>
              <a:buFont typeface="Helvetica Neue"/>
              <a:buNone/>
              <a:defRPr sz="3700"/>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80" name="Google Shape;80;p18"/>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b="0" i="0" u="none" strike="noStrike" cap="none">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81"/>
        <p:cNvGrpSpPr/>
        <p:nvPr/>
      </p:nvGrpSpPr>
      <p:grpSpPr>
        <a:xfrm>
          <a:off x="0" y="0"/>
          <a:ext cx="0" cy="0"/>
          <a:chOff x="0" y="0"/>
          <a:chExt cx="0" cy="0"/>
        </a:xfrm>
      </p:grpSpPr>
      <p:sp>
        <p:nvSpPr>
          <p:cNvPr id="82" name="Google Shape;82;p19"/>
          <p:cNvSpPr>
            <a:spLocks noGrp="1"/>
          </p:cNvSpPr>
          <p:nvPr>
            <p:ph type="pic" idx="2"/>
          </p:nvPr>
        </p:nvSpPr>
        <p:spPr>
          <a:xfrm>
            <a:off x="1622088" y="289099"/>
            <a:ext cx="9753600" cy="6505800"/>
          </a:xfrm>
          <a:prstGeom prst="rect">
            <a:avLst/>
          </a:prstGeom>
          <a:noFill/>
          <a:ln>
            <a:noFill/>
          </a:ln>
        </p:spPr>
      </p:sp>
      <p:sp>
        <p:nvSpPr>
          <p:cNvPr id="83" name="Google Shape;83;p19"/>
          <p:cNvSpPr txBox="1">
            <a:spLocks noGrp="1"/>
          </p:cNvSpPr>
          <p:nvPr>
            <p:ph type="title"/>
          </p:nvPr>
        </p:nvSpPr>
        <p:spPr>
          <a:xfrm>
            <a:off x="1270000" y="6718300"/>
            <a:ext cx="10464900" cy="1422300"/>
          </a:xfrm>
          <a:prstGeom prst="rect">
            <a:avLst/>
          </a:prstGeom>
          <a:noFill/>
          <a:ln>
            <a:noFill/>
          </a:ln>
        </p:spPr>
        <p:txBody>
          <a:bodyPr spcFirstLastPara="1" wrap="square" lIns="50800" tIns="50800" rIns="50800" bIns="50800" anchor="b"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84" name="Google Shape;84;p19"/>
          <p:cNvSpPr txBox="1">
            <a:spLocks noGrp="1"/>
          </p:cNvSpPr>
          <p:nvPr>
            <p:ph type="body" idx="1"/>
          </p:nvPr>
        </p:nvSpPr>
        <p:spPr>
          <a:xfrm>
            <a:off x="1270000" y="8153400"/>
            <a:ext cx="10464900" cy="1130400"/>
          </a:xfrm>
          <a:prstGeom prst="rect">
            <a:avLst/>
          </a:prstGeom>
          <a:noFill/>
          <a:ln>
            <a:noFill/>
          </a:ln>
        </p:spPr>
        <p:txBody>
          <a:bodyPr spcFirstLastPara="1" wrap="square" lIns="50800" tIns="50800" rIns="50800" bIns="50800" anchor="t" anchorCtr="0">
            <a:normAutofit/>
          </a:bodyPr>
          <a:lstStyle>
            <a:lvl1pPr marL="457200" lvl="0" indent="-228600" algn="ctr" rtl="0">
              <a:lnSpc>
                <a:spcPct val="100000"/>
              </a:lnSpc>
              <a:spcBef>
                <a:spcPts val="0"/>
              </a:spcBef>
              <a:spcAft>
                <a:spcPts val="0"/>
              </a:spcAft>
              <a:buClr>
                <a:srgbClr val="000000"/>
              </a:buClr>
              <a:buSzPts val="3700"/>
              <a:buFont typeface="Helvetica Neue"/>
              <a:buNone/>
              <a:defRPr sz="3700"/>
            </a:lvl1pPr>
            <a:lvl2pPr marL="914400" lvl="1" indent="-228600" algn="ctr" rtl="0">
              <a:lnSpc>
                <a:spcPct val="100000"/>
              </a:lnSpc>
              <a:spcBef>
                <a:spcPts val="0"/>
              </a:spcBef>
              <a:spcAft>
                <a:spcPts val="0"/>
              </a:spcAft>
              <a:buClr>
                <a:srgbClr val="000000"/>
              </a:buClr>
              <a:buSzPts val="3700"/>
              <a:buFont typeface="Helvetica Neue"/>
              <a:buNone/>
              <a:defRPr sz="3700"/>
            </a:lvl2pPr>
            <a:lvl3pPr marL="1371600" lvl="2" indent="-228600" algn="ctr" rtl="0">
              <a:lnSpc>
                <a:spcPct val="100000"/>
              </a:lnSpc>
              <a:spcBef>
                <a:spcPts val="0"/>
              </a:spcBef>
              <a:spcAft>
                <a:spcPts val="0"/>
              </a:spcAft>
              <a:buClr>
                <a:srgbClr val="000000"/>
              </a:buClr>
              <a:buSzPts val="3700"/>
              <a:buFont typeface="Helvetica Neue"/>
              <a:buNone/>
              <a:defRPr sz="3700"/>
            </a:lvl3pPr>
            <a:lvl4pPr marL="1828800" lvl="3" indent="-228600" algn="ctr" rtl="0">
              <a:lnSpc>
                <a:spcPct val="100000"/>
              </a:lnSpc>
              <a:spcBef>
                <a:spcPts val="0"/>
              </a:spcBef>
              <a:spcAft>
                <a:spcPts val="0"/>
              </a:spcAft>
              <a:buClr>
                <a:srgbClr val="000000"/>
              </a:buClr>
              <a:buSzPts val="3700"/>
              <a:buFont typeface="Helvetica Neue"/>
              <a:buNone/>
              <a:defRPr sz="3700"/>
            </a:lvl4pPr>
            <a:lvl5pPr marL="2286000" lvl="4" indent="-228600" algn="ctr" rtl="0">
              <a:lnSpc>
                <a:spcPct val="100000"/>
              </a:lnSpc>
              <a:spcBef>
                <a:spcPts val="0"/>
              </a:spcBef>
              <a:spcAft>
                <a:spcPts val="0"/>
              </a:spcAft>
              <a:buClr>
                <a:srgbClr val="000000"/>
              </a:buClr>
              <a:buSzPts val="3700"/>
              <a:buFont typeface="Helvetica Neue"/>
              <a:buNone/>
              <a:defRPr sz="3700"/>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85" name="Google Shape;85;p19"/>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1270000" y="3225800"/>
            <a:ext cx="10464900" cy="3302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88" name="Google Shape;88;p20"/>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89"/>
        <p:cNvGrpSpPr/>
        <p:nvPr/>
      </p:nvGrpSpPr>
      <p:grpSpPr>
        <a:xfrm>
          <a:off x="0" y="0"/>
          <a:ext cx="0" cy="0"/>
          <a:chOff x="0" y="0"/>
          <a:chExt cx="0" cy="0"/>
        </a:xfrm>
      </p:grpSpPr>
      <p:sp>
        <p:nvSpPr>
          <p:cNvPr id="90" name="Google Shape;90;p21"/>
          <p:cNvSpPr>
            <a:spLocks noGrp="1"/>
          </p:cNvSpPr>
          <p:nvPr>
            <p:ph type="pic" idx="2"/>
          </p:nvPr>
        </p:nvSpPr>
        <p:spPr>
          <a:xfrm>
            <a:off x="2263775" y="613833"/>
            <a:ext cx="12401700" cy="8267700"/>
          </a:xfrm>
          <a:prstGeom prst="rect">
            <a:avLst/>
          </a:prstGeom>
          <a:noFill/>
          <a:ln>
            <a:noFill/>
          </a:ln>
        </p:spPr>
      </p:sp>
      <p:sp>
        <p:nvSpPr>
          <p:cNvPr id="91" name="Google Shape;91;p21"/>
          <p:cNvSpPr txBox="1">
            <a:spLocks noGrp="1"/>
          </p:cNvSpPr>
          <p:nvPr>
            <p:ph type="title"/>
          </p:nvPr>
        </p:nvSpPr>
        <p:spPr>
          <a:xfrm>
            <a:off x="952500" y="635000"/>
            <a:ext cx="5334000" cy="3987900"/>
          </a:xfrm>
          <a:prstGeom prst="rect">
            <a:avLst/>
          </a:prstGeom>
          <a:noFill/>
          <a:ln>
            <a:noFill/>
          </a:ln>
        </p:spPr>
        <p:txBody>
          <a:bodyPr spcFirstLastPara="1" wrap="square" lIns="50800" tIns="50800" rIns="50800" bIns="50800" anchor="b" anchorCtr="0">
            <a:normAutofit/>
          </a:bodyPr>
          <a:lstStyle>
            <a:lvl1pPr lvl="0" algn="ctr" rtl="0">
              <a:lnSpc>
                <a:spcPct val="100000"/>
              </a:lnSpc>
              <a:spcBef>
                <a:spcPts val="0"/>
              </a:spcBef>
              <a:spcAft>
                <a:spcPts val="0"/>
              </a:spcAft>
              <a:buClr>
                <a:srgbClr val="000000"/>
              </a:buClr>
              <a:buSzPts val="6000"/>
              <a:buFont typeface="Helvetica Neue"/>
              <a:buNone/>
              <a:defRPr sz="6000"/>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2" name="Google Shape;92;p21"/>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rtl="0">
              <a:lnSpc>
                <a:spcPct val="100000"/>
              </a:lnSpc>
              <a:spcBef>
                <a:spcPts val="0"/>
              </a:spcBef>
              <a:spcAft>
                <a:spcPts val="0"/>
              </a:spcAft>
              <a:buClr>
                <a:srgbClr val="000000"/>
              </a:buClr>
              <a:buSzPts val="3700"/>
              <a:buFont typeface="Helvetica Neue"/>
              <a:buNone/>
              <a:defRPr sz="3700"/>
            </a:lvl1pPr>
            <a:lvl2pPr marL="914400" lvl="1" indent="-228600" algn="ctr" rtl="0">
              <a:lnSpc>
                <a:spcPct val="100000"/>
              </a:lnSpc>
              <a:spcBef>
                <a:spcPts val="0"/>
              </a:spcBef>
              <a:spcAft>
                <a:spcPts val="0"/>
              </a:spcAft>
              <a:buClr>
                <a:srgbClr val="000000"/>
              </a:buClr>
              <a:buSzPts val="3700"/>
              <a:buFont typeface="Helvetica Neue"/>
              <a:buNone/>
              <a:defRPr sz="3700"/>
            </a:lvl2pPr>
            <a:lvl3pPr marL="1371600" lvl="2" indent="-228600" algn="ctr" rtl="0">
              <a:lnSpc>
                <a:spcPct val="100000"/>
              </a:lnSpc>
              <a:spcBef>
                <a:spcPts val="0"/>
              </a:spcBef>
              <a:spcAft>
                <a:spcPts val="0"/>
              </a:spcAft>
              <a:buClr>
                <a:srgbClr val="000000"/>
              </a:buClr>
              <a:buSzPts val="3700"/>
              <a:buFont typeface="Helvetica Neue"/>
              <a:buNone/>
              <a:defRPr sz="3700"/>
            </a:lvl3pPr>
            <a:lvl4pPr marL="1828800" lvl="3" indent="-228600" algn="ctr" rtl="0">
              <a:lnSpc>
                <a:spcPct val="100000"/>
              </a:lnSpc>
              <a:spcBef>
                <a:spcPts val="0"/>
              </a:spcBef>
              <a:spcAft>
                <a:spcPts val="0"/>
              </a:spcAft>
              <a:buClr>
                <a:srgbClr val="000000"/>
              </a:buClr>
              <a:buSzPts val="3700"/>
              <a:buFont typeface="Helvetica Neue"/>
              <a:buNone/>
              <a:defRPr sz="3700"/>
            </a:lvl4pPr>
            <a:lvl5pPr marL="2286000" lvl="4" indent="-228600" algn="ctr" rtl="0">
              <a:lnSpc>
                <a:spcPct val="100000"/>
              </a:lnSpc>
              <a:spcBef>
                <a:spcPts val="0"/>
              </a:spcBef>
              <a:spcAft>
                <a:spcPts val="0"/>
              </a:spcAft>
              <a:buClr>
                <a:srgbClr val="000000"/>
              </a:buClr>
              <a:buSzPts val="3700"/>
              <a:buFont typeface="Helvetica Neue"/>
              <a:buNone/>
              <a:defRPr sz="3700"/>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93" name="Google Shape;93;p21"/>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amp; Untertitel"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3"/>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4" name="Google Shape;14;p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952500" y="254000"/>
            <a:ext cx="11099700" cy="2159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6" name="Google Shape;96;p22"/>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952500" y="254000"/>
            <a:ext cx="11099700" cy="2159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9" name="Google Shape;99;p23"/>
          <p:cNvSpPr txBox="1">
            <a:spLocks noGrp="1"/>
          </p:cNvSpPr>
          <p:nvPr>
            <p:ph type="body" idx="1"/>
          </p:nvPr>
        </p:nvSpPr>
        <p:spPr>
          <a:xfrm>
            <a:off x="952500" y="2590800"/>
            <a:ext cx="11099700" cy="6286500"/>
          </a:xfrm>
          <a:prstGeom prst="rect">
            <a:avLst/>
          </a:prstGeom>
          <a:noFill/>
          <a:ln>
            <a:noFill/>
          </a:ln>
        </p:spPr>
        <p:txBody>
          <a:bodyPr spcFirstLastPara="1" wrap="square" lIns="50800" tIns="50800" rIns="50800" bIns="50800" anchor="ctr" anchorCtr="0">
            <a:normAutofit/>
          </a:bodyPr>
          <a:lstStyle>
            <a:lvl1pPr marL="457200" lvl="0" indent="-394335" algn="l" rtl="0">
              <a:lnSpc>
                <a:spcPct val="100000"/>
              </a:lnSpc>
              <a:spcBef>
                <a:spcPts val="4200"/>
              </a:spcBef>
              <a:spcAft>
                <a:spcPts val="0"/>
              </a:spcAft>
              <a:buClr>
                <a:srgbClr val="000000"/>
              </a:buClr>
              <a:buSzPts val="2610"/>
              <a:buChar char="•"/>
              <a:defRPr/>
            </a:lvl1pPr>
            <a:lvl2pPr marL="914400" lvl="1" indent="-394335" algn="l" rtl="0">
              <a:lnSpc>
                <a:spcPct val="100000"/>
              </a:lnSpc>
              <a:spcBef>
                <a:spcPts val="4200"/>
              </a:spcBef>
              <a:spcAft>
                <a:spcPts val="0"/>
              </a:spcAft>
              <a:buClr>
                <a:srgbClr val="000000"/>
              </a:buClr>
              <a:buSzPts val="2610"/>
              <a:buChar char="•"/>
              <a:defRPr/>
            </a:lvl2pPr>
            <a:lvl3pPr marL="1371600" lvl="2" indent="-394335" algn="l" rtl="0">
              <a:lnSpc>
                <a:spcPct val="100000"/>
              </a:lnSpc>
              <a:spcBef>
                <a:spcPts val="4200"/>
              </a:spcBef>
              <a:spcAft>
                <a:spcPts val="0"/>
              </a:spcAft>
              <a:buClr>
                <a:srgbClr val="000000"/>
              </a:buClr>
              <a:buSzPts val="2610"/>
              <a:buChar char="•"/>
              <a:defRPr/>
            </a:lvl3pPr>
            <a:lvl4pPr marL="1828800" lvl="3" indent="-394335" algn="l" rtl="0">
              <a:lnSpc>
                <a:spcPct val="100000"/>
              </a:lnSpc>
              <a:spcBef>
                <a:spcPts val="4200"/>
              </a:spcBef>
              <a:spcAft>
                <a:spcPts val="0"/>
              </a:spcAft>
              <a:buClr>
                <a:srgbClr val="000000"/>
              </a:buClr>
              <a:buSzPts val="2610"/>
              <a:buChar char="•"/>
              <a:defRPr/>
            </a:lvl4pPr>
            <a:lvl5pPr marL="2286000" lvl="4" indent="-394335" algn="l" rtl="0">
              <a:lnSpc>
                <a:spcPct val="100000"/>
              </a:lnSpc>
              <a:spcBef>
                <a:spcPts val="4200"/>
              </a:spcBef>
              <a:spcAft>
                <a:spcPts val="0"/>
              </a:spcAft>
              <a:buClr>
                <a:srgbClr val="000000"/>
              </a:buClr>
              <a:buSzPts val="2610"/>
              <a:buChar char="•"/>
              <a:defRPr/>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100" name="Google Shape;100;p23"/>
          <p:cNvSpPr/>
          <p:nvPr/>
        </p:nvSpPr>
        <p:spPr>
          <a:xfrm>
            <a:off x="-87859" y="-876298"/>
            <a:ext cx="11652000" cy="1072200"/>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1" name="Google Shape;101;p23"/>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102"/>
        <p:cNvGrpSpPr/>
        <p:nvPr/>
      </p:nvGrpSpPr>
      <p:grpSpPr>
        <a:xfrm>
          <a:off x="0" y="0"/>
          <a:ext cx="0" cy="0"/>
          <a:chOff x="0" y="0"/>
          <a:chExt cx="0" cy="0"/>
        </a:xfrm>
      </p:grpSpPr>
      <p:sp>
        <p:nvSpPr>
          <p:cNvPr id="103" name="Google Shape;103;p24"/>
          <p:cNvSpPr>
            <a:spLocks noGrp="1"/>
          </p:cNvSpPr>
          <p:nvPr>
            <p:ph type="pic" idx="2"/>
          </p:nvPr>
        </p:nvSpPr>
        <p:spPr>
          <a:xfrm>
            <a:off x="4086225" y="2586566"/>
            <a:ext cx="9429600" cy="6286500"/>
          </a:xfrm>
          <a:prstGeom prst="rect">
            <a:avLst/>
          </a:prstGeom>
          <a:noFill/>
          <a:ln>
            <a:noFill/>
          </a:ln>
        </p:spPr>
      </p:sp>
      <p:sp>
        <p:nvSpPr>
          <p:cNvPr id="104" name="Google Shape;104;p24"/>
          <p:cNvSpPr txBox="1">
            <a:spLocks noGrp="1"/>
          </p:cNvSpPr>
          <p:nvPr>
            <p:ph type="title"/>
          </p:nvPr>
        </p:nvSpPr>
        <p:spPr>
          <a:xfrm>
            <a:off x="952500" y="254000"/>
            <a:ext cx="11099700" cy="2159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05" name="Google Shape;105;p24"/>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rtl="0">
              <a:lnSpc>
                <a:spcPct val="100000"/>
              </a:lnSpc>
              <a:spcBef>
                <a:spcPts val="3200"/>
              </a:spcBef>
              <a:spcAft>
                <a:spcPts val="0"/>
              </a:spcAft>
              <a:buClr>
                <a:srgbClr val="000000"/>
              </a:buClr>
              <a:buSzPts val="4060"/>
              <a:buFont typeface="Helvetica Neue"/>
              <a:buChar char="•"/>
              <a:defRPr sz="2800"/>
            </a:lvl1pPr>
            <a:lvl2pPr marL="914400" lvl="1" indent="-486410" algn="l" rtl="0">
              <a:lnSpc>
                <a:spcPct val="100000"/>
              </a:lnSpc>
              <a:spcBef>
                <a:spcPts val="3200"/>
              </a:spcBef>
              <a:spcAft>
                <a:spcPts val="0"/>
              </a:spcAft>
              <a:buClr>
                <a:srgbClr val="000000"/>
              </a:buClr>
              <a:buSzPts val="4060"/>
              <a:buFont typeface="Helvetica Neue"/>
              <a:buChar char="•"/>
              <a:defRPr sz="2800"/>
            </a:lvl2pPr>
            <a:lvl3pPr marL="1371600" lvl="2" indent="-486410" algn="l" rtl="0">
              <a:lnSpc>
                <a:spcPct val="100000"/>
              </a:lnSpc>
              <a:spcBef>
                <a:spcPts val="3200"/>
              </a:spcBef>
              <a:spcAft>
                <a:spcPts val="0"/>
              </a:spcAft>
              <a:buClr>
                <a:srgbClr val="000000"/>
              </a:buClr>
              <a:buSzPts val="4060"/>
              <a:buFont typeface="Helvetica Neue"/>
              <a:buChar char="•"/>
              <a:defRPr sz="2800"/>
            </a:lvl3pPr>
            <a:lvl4pPr marL="1828800" lvl="3" indent="-486410" algn="l" rtl="0">
              <a:lnSpc>
                <a:spcPct val="100000"/>
              </a:lnSpc>
              <a:spcBef>
                <a:spcPts val="3200"/>
              </a:spcBef>
              <a:spcAft>
                <a:spcPts val="0"/>
              </a:spcAft>
              <a:buClr>
                <a:srgbClr val="000000"/>
              </a:buClr>
              <a:buSzPts val="4060"/>
              <a:buFont typeface="Helvetica Neue"/>
              <a:buChar char="•"/>
              <a:defRPr sz="2800"/>
            </a:lvl4pPr>
            <a:lvl5pPr marL="2286000" lvl="4" indent="-486410" algn="l" rtl="0">
              <a:lnSpc>
                <a:spcPct val="100000"/>
              </a:lnSpc>
              <a:spcBef>
                <a:spcPts val="3200"/>
              </a:spcBef>
              <a:spcAft>
                <a:spcPts val="0"/>
              </a:spcAft>
              <a:buClr>
                <a:srgbClr val="000000"/>
              </a:buClr>
              <a:buSzPts val="4060"/>
              <a:buFont typeface="Helvetica Neue"/>
              <a:buChar char="•"/>
              <a:defRPr sz="2800"/>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106" name="Google Shape;106;p24"/>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b="0" i="0" u="none" strike="noStrike" cap="none">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107"/>
        <p:cNvGrpSpPr/>
        <p:nvPr/>
      </p:nvGrpSpPr>
      <p:grpSpPr>
        <a:xfrm>
          <a:off x="0" y="0"/>
          <a:ext cx="0" cy="0"/>
          <a:chOff x="0" y="0"/>
          <a:chExt cx="0" cy="0"/>
        </a:xfrm>
      </p:grpSpPr>
      <p:sp>
        <p:nvSpPr>
          <p:cNvPr id="108" name="Google Shape;108;p25"/>
          <p:cNvSpPr txBox="1">
            <a:spLocks noGrp="1"/>
          </p:cNvSpPr>
          <p:nvPr>
            <p:ph type="body" idx="1"/>
          </p:nvPr>
        </p:nvSpPr>
        <p:spPr>
          <a:xfrm>
            <a:off x="952500" y="1270000"/>
            <a:ext cx="11099700" cy="7213500"/>
          </a:xfrm>
          <a:prstGeom prst="rect">
            <a:avLst/>
          </a:prstGeom>
          <a:noFill/>
          <a:ln>
            <a:noFill/>
          </a:ln>
        </p:spPr>
        <p:txBody>
          <a:bodyPr spcFirstLastPara="1" wrap="square" lIns="50800" tIns="50800" rIns="50800" bIns="50800" anchor="ctr" anchorCtr="0">
            <a:normAutofit/>
          </a:bodyPr>
          <a:lstStyle>
            <a:lvl1pPr marL="457200" lvl="0" indent="-394335" algn="l" rtl="0">
              <a:lnSpc>
                <a:spcPct val="100000"/>
              </a:lnSpc>
              <a:spcBef>
                <a:spcPts val="4200"/>
              </a:spcBef>
              <a:spcAft>
                <a:spcPts val="0"/>
              </a:spcAft>
              <a:buClr>
                <a:srgbClr val="000000"/>
              </a:buClr>
              <a:buSzPts val="2610"/>
              <a:buChar char="•"/>
              <a:defRPr/>
            </a:lvl1pPr>
            <a:lvl2pPr marL="914400" lvl="1" indent="-394335" algn="l" rtl="0">
              <a:lnSpc>
                <a:spcPct val="100000"/>
              </a:lnSpc>
              <a:spcBef>
                <a:spcPts val="4200"/>
              </a:spcBef>
              <a:spcAft>
                <a:spcPts val="0"/>
              </a:spcAft>
              <a:buClr>
                <a:srgbClr val="000000"/>
              </a:buClr>
              <a:buSzPts val="2610"/>
              <a:buChar char="•"/>
              <a:defRPr/>
            </a:lvl2pPr>
            <a:lvl3pPr marL="1371600" lvl="2" indent="-394335" algn="l" rtl="0">
              <a:lnSpc>
                <a:spcPct val="100000"/>
              </a:lnSpc>
              <a:spcBef>
                <a:spcPts val="4200"/>
              </a:spcBef>
              <a:spcAft>
                <a:spcPts val="0"/>
              </a:spcAft>
              <a:buClr>
                <a:srgbClr val="000000"/>
              </a:buClr>
              <a:buSzPts val="2610"/>
              <a:buChar char="•"/>
              <a:defRPr/>
            </a:lvl3pPr>
            <a:lvl4pPr marL="1828800" lvl="3" indent="-394335" algn="l" rtl="0">
              <a:lnSpc>
                <a:spcPct val="100000"/>
              </a:lnSpc>
              <a:spcBef>
                <a:spcPts val="4200"/>
              </a:spcBef>
              <a:spcAft>
                <a:spcPts val="0"/>
              </a:spcAft>
              <a:buClr>
                <a:srgbClr val="000000"/>
              </a:buClr>
              <a:buSzPts val="2610"/>
              <a:buChar char="•"/>
              <a:defRPr/>
            </a:lvl4pPr>
            <a:lvl5pPr marL="2286000" lvl="4" indent="-394335" algn="l" rtl="0">
              <a:lnSpc>
                <a:spcPct val="100000"/>
              </a:lnSpc>
              <a:spcBef>
                <a:spcPts val="4200"/>
              </a:spcBef>
              <a:spcAft>
                <a:spcPts val="0"/>
              </a:spcAft>
              <a:buClr>
                <a:srgbClr val="000000"/>
              </a:buClr>
              <a:buSzPts val="2610"/>
              <a:buChar char="•"/>
              <a:defRPr/>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109" name="Google Shape;109;p25"/>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110"/>
        <p:cNvGrpSpPr/>
        <p:nvPr/>
      </p:nvGrpSpPr>
      <p:grpSpPr>
        <a:xfrm>
          <a:off x="0" y="0"/>
          <a:ext cx="0" cy="0"/>
          <a:chOff x="0" y="0"/>
          <a:chExt cx="0" cy="0"/>
        </a:xfrm>
      </p:grpSpPr>
      <p:sp>
        <p:nvSpPr>
          <p:cNvPr id="111" name="Google Shape;111;p26"/>
          <p:cNvSpPr>
            <a:spLocks noGrp="1"/>
          </p:cNvSpPr>
          <p:nvPr>
            <p:ph type="pic" idx="2"/>
          </p:nvPr>
        </p:nvSpPr>
        <p:spPr>
          <a:xfrm>
            <a:off x="6680200" y="5029200"/>
            <a:ext cx="6054600" cy="4038600"/>
          </a:xfrm>
          <a:prstGeom prst="rect">
            <a:avLst/>
          </a:prstGeom>
          <a:noFill/>
          <a:ln>
            <a:noFill/>
          </a:ln>
        </p:spPr>
      </p:sp>
      <p:sp>
        <p:nvSpPr>
          <p:cNvPr id="112" name="Google Shape;112;p26"/>
          <p:cNvSpPr>
            <a:spLocks noGrp="1"/>
          </p:cNvSpPr>
          <p:nvPr>
            <p:ph type="pic" idx="3"/>
          </p:nvPr>
        </p:nvSpPr>
        <p:spPr>
          <a:xfrm>
            <a:off x="6502400" y="889000"/>
            <a:ext cx="5867400" cy="3911700"/>
          </a:xfrm>
          <a:prstGeom prst="rect">
            <a:avLst/>
          </a:prstGeom>
          <a:noFill/>
          <a:ln>
            <a:noFill/>
          </a:ln>
        </p:spPr>
      </p:sp>
      <p:sp>
        <p:nvSpPr>
          <p:cNvPr id="113" name="Google Shape;113;p26"/>
          <p:cNvSpPr>
            <a:spLocks noGrp="1"/>
          </p:cNvSpPr>
          <p:nvPr>
            <p:ph type="pic" idx="4"/>
          </p:nvPr>
        </p:nvSpPr>
        <p:spPr>
          <a:xfrm>
            <a:off x="-2374900" y="889000"/>
            <a:ext cx="11982300" cy="7988400"/>
          </a:xfrm>
          <a:prstGeom prst="rect">
            <a:avLst/>
          </a:prstGeom>
          <a:noFill/>
          <a:ln>
            <a:noFill/>
          </a:ln>
        </p:spPr>
      </p:sp>
      <p:sp>
        <p:nvSpPr>
          <p:cNvPr id="114" name="Google Shape;114;p26"/>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115"/>
        <p:cNvGrpSpPr/>
        <p:nvPr/>
      </p:nvGrpSpPr>
      <p:grpSpPr>
        <a:xfrm>
          <a:off x="0" y="0"/>
          <a:ext cx="0" cy="0"/>
          <a:chOff x="0" y="0"/>
          <a:chExt cx="0" cy="0"/>
        </a:xfrm>
      </p:grpSpPr>
      <p:sp>
        <p:nvSpPr>
          <p:cNvPr id="116" name="Google Shape;116;p27"/>
          <p:cNvSpPr txBox="1">
            <a:spLocks noGrp="1"/>
          </p:cNvSpPr>
          <p:nvPr>
            <p:ph type="body" idx="1"/>
          </p:nvPr>
        </p:nvSpPr>
        <p:spPr>
          <a:xfrm>
            <a:off x="1270000" y="6362700"/>
            <a:ext cx="10464900" cy="461400"/>
          </a:xfrm>
          <a:prstGeom prst="rect">
            <a:avLst/>
          </a:prstGeom>
          <a:noFill/>
          <a:ln>
            <a:noFill/>
          </a:ln>
        </p:spPr>
        <p:txBody>
          <a:bodyPr spcFirstLastPara="1" wrap="square" lIns="50800" tIns="50800" rIns="50800" bIns="50800" anchor="t" anchorCtr="0">
            <a:spAutoFit/>
          </a:bodyPr>
          <a:lstStyle>
            <a:lvl1pPr marL="457200" lvl="0" indent="-228600" algn="ctr" rtl="0">
              <a:lnSpc>
                <a:spcPct val="100000"/>
              </a:lnSpc>
              <a:spcBef>
                <a:spcPts val="0"/>
              </a:spcBef>
              <a:spcAft>
                <a:spcPts val="0"/>
              </a:spcAft>
              <a:buClr>
                <a:srgbClr val="000000"/>
              </a:buClr>
              <a:buSzPts val="2400"/>
              <a:buFont typeface="Helvetica Neue"/>
              <a:buNone/>
              <a:defRPr sz="2400" i="1"/>
            </a:lvl1pPr>
            <a:lvl2pPr marL="914400" lvl="1" indent="-394335" algn="l" rtl="0">
              <a:lnSpc>
                <a:spcPct val="100000"/>
              </a:lnSpc>
              <a:spcBef>
                <a:spcPts val="4200"/>
              </a:spcBef>
              <a:spcAft>
                <a:spcPts val="0"/>
              </a:spcAft>
              <a:buClr>
                <a:srgbClr val="000000"/>
              </a:buClr>
              <a:buSzPts val="2610"/>
              <a:buChar char="•"/>
              <a:defRPr/>
            </a:lvl2pPr>
            <a:lvl3pPr marL="1371600" lvl="2" indent="-394335" algn="l" rtl="0">
              <a:lnSpc>
                <a:spcPct val="100000"/>
              </a:lnSpc>
              <a:spcBef>
                <a:spcPts val="4200"/>
              </a:spcBef>
              <a:spcAft>
                <a:spcPts val="0"/>
              </a:spcAft>
              <a:buClr>
                <a:srgbClr val="000000"/>
              </a:buClr>
              <a:buSzPts val="2610"/>
              <a:buChar char="•"/>
              <a:defRPr/>
            </a:lvl3pPr>
            <a:lvl4pPr marL="1828800" lvl="3" indent="-394335" algn="l" rtl="0">
              <a:lnSpc>
                <a:spcPct val="100000"/>
              </a:lnSpc>
              <a:spcBef>
                <a:spcPts val="4200"/>
              </a:spcBef>
              <a:spcAft>
                <a:spcPts val="0"/>
              </a:spcAft>
              <a:buClr>
                <a:srgbClr val="000000"/>
              </a:buClr>
              <a:buSzPts val="2610"/>
              <a:buChar char="•"/>
              <a:defRPr/>
            </a:lvl4pPr>
            <a:lvl5pPr marL="2286000" lvl="4" indent="-394335" algn="l" rtl="0">
              <a:lnSpc>
                <a:spcPct val="100000"/>
              </a:lnSpc>
              <a:spcBef>
                <a:spcPts val="4200"/>
              </a:spcBef>
              <a:spcAft>
                <a:spcPts val="0"/>
              </a:spcAft>
              <a:buClr>
                <a:srgbClr val="000000"/>
              </a:buClr>
              <a:buSzPts val="2610"/>
              <a:buChar char="•"/>
              <a:defRPr/>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117" name="Google Shape;117;p27"/>
          <p:cNvSpPr txBox="1">
            <a:spLocks noGrp="1"/>
          </p:cNvSpPr>
          <p:nvPr>
            <p:ph type="body" idx="2"/>
          </p:nvPr>
        </p:nvSpPr>
        <p:spPr>
          <a:xfrm>
            <a:off x="1270000" y="4267112"/>
            <a:ext cx="10464900" cy="609900"/>
          </a:xfrm>
          <a:prstGeom prst="rect">
            <a:avLst/>
          </a:prstGeom>
          <a:noFill/>
          <a:ln>
            <a:noFill/>
          </a:ln>
        </p:spPr>
        <p:txBody>
          <a:bodyPr spcFirstLastPara="1" wrap="square" lIns="50800" tIns="50800" rIns="50800" bIns="50800" anchor="ctr" anchorCtr="0">
            <a:spAutoFit/>
          </a:bodyPr>
          <a:lstStyle>
            <a:lvl1pPr marL="457200" lvl="0" indent="-228600" algn="ctr" rtl="0">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rtl="0">
              <a:lnSpc>
                <a:spcPct val="100000"/>
              </a:lnSpc>
              <a:spcBef>
                <a:spcPts val="4200"/>
              </a:spcBef>
              <a:spcAft>
                <a:spcPts val="0"/>
              </a:spcAft>
              <a:buClr>
                <a:srgbClr val="000000"/>
              </a:buClr>
              <a:buSzPts val="2610"/>
              <a:buChar char="•"/>
              <a:defRPr/>
            </a:lvl2pPr>
            <a:lvl3pPr marL="1371600" lvl="2" indent="-394335" algn="l" rtl="0">
              <a:lnSpc>
                <a:spcPct val="100000"/>
              </a:lnSpc>
              <a:spcBef>
                <a:spcPts val="4200"/>
              </a:spcBef>
              <a:spcAft>
                <a:spcPts val="0"/>
              </a:spcAft>
              <a:buClr>
                <a:srgbClr val="000000"/>
              </a:buClr>
              <a:buSzPts val="2610"/>
              <a:buChar char="•"/>
              <a:defRPr/>
            </a:lvl3pPr>
            <a:lvl4pPr marL="1828800" lvl="3" indent="-394335" algn="l" rtl="0">
              <a:lnSpc>
                <a:spcPct val="100000"/>
              </a:lnSpc>
              <a:spcBef>
                <a:spcPts val="4200"/>
              </a:spcBef>
              <a:spcAft>
                <a:spcPts val="0"/>
              </a:spcAft>
              <a:buClr>
                <a:srgbClr val="000000"/>
              </a:buClr>
              <a:buSzPts val="2610"/>
              <a:buChar char="•"/>
              <a:defRPr/>
            </a:lvl4pPr>
            <a:lvl5pPr marL="2286000" lvl="4" indent="-394335" algn="l" rtl="0">
              <a:lnSpc>
                <a:spcPct val="100000"/>
              </a:lnSpc>
              <a:spcBef>
                <a:spcPts val="4200"/>
              </a:spcBef>
              <a:spcAft>
                <a:spcPts val="0"/>
              </a:spcAft>
              <a:buClr>
                <a:srgbClr val="000000"/>
              </a:buClr>
              <a:buSzPts val="2610"/>
              <a:buChar char="•"/>
              <a:defRPr/>
            </a:lvl5pPr>
            <a:lvl6pPr marL="2743200" lvl="5" indent="-394335" algn="l" rtl="0">
              <a:lnSpc>
                <a:spcPct val="100000"/>
              </a:lnSpc>
              <a:spcBef>
                <a:spcPts val="4200"/>
              </a:spcBef>
              <a:spcAft>
                <a:spcPts val="0"/>
              </a:spcAft>
              <a:buClr>
                <a:srgbClr val="000000"/>
              </a:buClr>
              <a:buSzPts val="2610"/>
              <a:buChar char="•"/>
              <a:defRPr/>
            </a:lvl6pPr>
            <a:lvl7pPr marL="3200400" lvl="6" indent="-394335" algn="l" rtl="0">
              <a:lnSpc>
                <a:spcPct val="100000"/>
              </a:lnSpc>
              <a:spcBef>
                <a:spcPts val="4200"/>
              </a:spcBef>
              <a:spcAft>
                <a:spcPts val="0"/>
              </a:spcAft>
              <a:buClr>
                <a:srgbClr val="000000"/>
              </a:buClr>
              <a:buSzPts val="2610"/>
              <a:buChar char="•"/>
              <a:defRPr/>
            </a:lvl7pPr>
            <a:lvl8pPr marL="3657600" lvl="7" indent="-394334" algn="l" rtl="0">
              <a:lnSpc>
                <a:spcPct val="100000"/>
              </a:lnSpc>
              <a:spcBef>
                <a:spcPts val="4200"/>
              </a:spcBef>
              <a:spcAft>
                <a:spcPts val="0"/>
              </a:spcAft>
              <a:buClr>
                <a:srgbClr val="000000"/>
              </a:buClr>
              <a:buSzPts val="2610"/>
              <a:buChar char="•"/>
              <a:defRPr/>
            </a:lvl8pPr>
            <a:lvl9pPr marL="4114800" lvl="8" indent="-394334" algn="l" rtl="0">
              <a:lnSpc>
                <a:spcPct val="100000"/>
              </a:lnSpc>
              <a:spcBef>
                <a:spcPts val="4200"/>
              </a:spcBef>
              <a:spcAft>
                <a:spcPts val="0"/>
              </a:spcAft>
              <a:buClr>
                <a:srgbClr val="000000"/>
              </a:buClr>
              <a:buSzPts val="2610"/>
              <a:buChar char="•"/>
              <a:defRPr/>
            </a:lvl9pPr>
          </a:lstStyle>
          <a:p>
            <a:endParaRPr/>
          </a:p>
        </p:txBody>
      </p:sp>
      <p:sp>
        <p:nvSpPr>
          <p:cNvPr id="118" name="Google Shape;118;p27"/>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119"/>
        <p:cNvGrpSpPr/>
        <p:nvPr/>
      </p:nvGrpSpPr>
      <p:grpSpPr>
        <a:xfrm>
          <a:off x="0" y="0"/>
          <a:ext cx="0" cy="0"/>
          <a:chOff x="0" y="0"/>
          <a:chExt cx="0" cy="0"/>
        </a:xfrm>
      </p:grpSpPr>
      <p:sp>
        <p:nvSpPr>
          <p:cNvPr id="120" name="Google Shape;120;p28"/>
          <p:cNvSpPr>
            <a:spLocks noGrp="1"/>
          </p:cNvSpPr>
          <p:nvPr>
            <p:ph type="pic" idx="2"/>
          </p:nvPr>
        </p:nvSpPr>
        <p:spPr>
          <a:xfrm>
            <a:off x="-949853" y="0"/>
            <a:ext cx="14904600" cy="9944100"/>
          </a:xfrm>
          <a:prstGeom prst="rect">
            <a:avLst/>
          </a:prstGeom>
          <a:noFill/>
          <a:ln>
            <a:noFill/>
          </a:ln>
        </p:spPr>
      </p:sp>
      <p:sp>
        <p:nvSpPr>
          <p:cNvPr id="121" name="Google Shape;121;p28"/>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952500" y="444500"/>
            <a:ext cx="11099700" cy="2159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grpSp>
        <p:nvGrpSpPr>
          <p:cNvPr id="124" name="Google Shape;124;p29"/>
          <p:cNvGrpSpPr/>
          <p:nvPr/>
        </p:nvGrpSpPr>
        <p:grpSpPr>
          <a:xfrm>
            <a:off x="1285430" y="-2"/>
            <a:ext cx="11724701" cy="102300"/>
            <a:chOff x="-1" y="-1"/>
            <a:chExt cx="11724701" cy="102300"/>
          </a:xfrm>
        </p:grpSpPr>
        <p:sp>
          <p:nvSpPr>
            <p:cNvPr id="125" name="Google Shape;125;p29"/>
            <p:cNvSpPr/>
            <p:nvPr/>
          </p:nvSpPr>
          <p:spPr>
            <a:xfrm>
              <a:off x="-1" y="-1"/>
              <a:ext cx="3891300" cy="102300"/>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sp>
          <p:nvSpPr>
            <p:cNvPr id="126" name="Google Shape;126;p29"/>
            <p:cNvSpPr/>
            <p:nvPr/>
          </p:nvSpPr>
          <p:spPr>
            <a:xfrm>
              <a:off x="3891200" y="-1"/>
              <a:ext cx="3891300" cy="102300"/>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sp>
          <p:nvSpPr>
            <p:cNvPr id="127" name="Google Shape;127;p29"/>
            <p:cNvSpPr/>
            <p:nvPr/>
          </p:nvSpPr>
          <p:spPr>
            <a:xfrm>
              <a:off x="7782400" y="-1"/>
              <a:ext cx="3942300" cy="102300"/>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grpSp>
      <p:pic>
        <p:nvPicPr>
          <p:cNvPr id="128" name="Google Shape;128;p29" descr="Logo_17pt.wmf"/>
          <p:cNvPicPr preferRelativeResize="0"/>
          <p:nvPr/>
        </p:nvPicPr>
        <p:blipFill rotWithShape="1">
          <a:blip r:embed="rId2">
            <a:alphaModFix/>
          </a:blip>
          <a:srcRect/>
          <a:stretch/>
        </p:blipFill>
        <p:spPr>
          <a:xfrm>
            <a:off x="11008500" y="8573622"/>
            <a:ext cx="1492392" cy="869246"/>
          </a:xfrm>
          <a:prstGeom prst="rect">
            <a:avLst/>
          </a:prstGeom>
          <a:noFill/>
          <a:ln>
            <a:noFill/>
          </a:ln>
        </p:spPr>
      </p:pic>
      <p:sp>
        <p:nvSpPr>
          <p:cNvPr id="129" name="Google Shape;129;p29"/>
          <p:cNvSpPr txBox="1">
            <a:spLocks noGrp="1"/>
          </p:cNvSpPr>
          <p:nvPr>
            <p:ph type="sldNum" idx="12"/>
          </p:nvPr>
        </p:nvSpPr>
        <p:spPr>
          <a:xfrm>
            <a:off x="6311798" y="9251950"/>
            <a:ext cx="368400" cy="3798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b="0" i="0" u="none" strike="noStrike" cap="none">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952500" y="444500"/>
            <a:ext cx="11099700" cy="21591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grpSp>
        <p:nvGrpSpPr>
          <p:cNvPr id="132" name="Google Shape;132;p30"/>
          <p:cNvGrpSpPr/>
          <p:nvPr/>
        </p:nvGrpSpPr>
        <p:grpSpPr>
          <a:xfrm>
            <a:off x="1285430" y="-2"/>
            <a:ext cx="11724701" cy="102300"/>
            <a:chOff x="-1" y="-1"/>
            <a:chExt cx="11724701" cy="102300"/>
          </a:xfrm>
        </p:grpSpPr>
        <p:sp>
          <p:nvSpPr>
            <p:cNvPr id="133" name="Google Shape;133;p30"/>
            <p:cNvSpPr/>
            <p:nvPr/>
          </p:nvSpPr>
          <p:spPr>
            <a:xfrm>
              <a:off x="-1" y="-1"/>
              <a:ext cx="3891300" cy="102300"/>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sp>
          <p:nvSpPr>
            <p:cNvPr id="134" name="Google Shape;134;p30"/>
            <p:cNvSpPr/>
            <p:nvPr/>
          </p:nvSpPr>
          <p:spPr>
            <a:xfrm>
              <a:off x="3891200" y="-1"/>
              <a:ext cx="3891300" cy="102300"/>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sp>
          <p:nvSpPr>
            <p:cNvPr id="135" name="Google Shape;135;p30"/>
            <p:cNvSpPr/>
            <p:nvPr/>
          </p:nvSpPr>
          <p:spPr>
            <a:xfrm>
              <a:off x="7782400" y="-1"/>
              <a:ext cx="3942300" cy="102300"/>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1" i="0" u="none" strike="noStrike" cap="none">
                <a:solidFill>
                  <a:srgbClr val="000000"/>
                </a:solidFill>
                <a:latin typeface="Helvetica Neue"/>
                <a:ea typeface="Helvetica Neue"/>
                <a:cs typeface="Helvetica Neue"/>
                <a:sym typeface="Helvetica Neue"/>
              </a:endParaRPr>
            </a:p>
          </p:txBody>
        </p:sp>
      </p:grpSp>
      <p:sp>
        <p:nvSpPr>
          <p:cNvPr id="136" name="Google Shape;136;p30"/>
          <p:cNvSpPr txBox="1">
            <a:spLocks noGrp="1"/>
          </p:cNvSpPr>
          <p:nvPr>
            <p:ph type="sldNum" idx="12"/>
          </p:nvPr>
        </p:nvSpPr>
        <p:spPr>
          <a:xfrm>
            <a:off x="6311798" y="9251950"/>
            <a:ext cx="368400" cy="379800"/>
          </a:xfrm>
          <a:prstGeom prst="rect">
            <a:avLst/>
          </a:prstGeom>
          <a:noFill/>
          <a:ln>
            <a:noFill/>
          </a:ln>
        </p:spPr>
        <p:txBody>
          <a:bodyPr spcFirstLastPara="1" wrap="square" lIns="50800" tIns="50800" rIns="50800" bIns="50800" anchor="t" anchorCtr="0">
            <a:spAutoFit/>
          </a:bodyPr>
          <a:lstStyle>
            <a:lvl1pPr marL="0" lvl="0"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b="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15"/>
        <p:cNvGrpSpPr/>
        <p:nvPr/>
      </p:nvGrpSpPr>
      <p:grpSpPr>
        <a:xfrm>
          <a:off x="0" y="0"/>
          <a:ext cx="0" cy="0"/>
          <a:chOff x="0" y="0"/>
          <a:chExt cx="0" cy="0"/>
        </a:xfrm>
      </p:grpSpPr>
      <p:sp>
        <p:nvSpPr>
          <p:cNvPr id="16" name="Google Shape;16;p4"/>
          <p:cNvSpPr>
            <a:spLocks noGrp="1"/>
          </p:cNvSpPr>
          <p:nvPr>
            <p:ph type="pic" idx="2"/>
          </p:nvPr>
        </p:nvSpPr>
        <p:spPr>
          <a:xfrm>
            <a:off x="1622088" y="289099"/>
            <a:ext cx="9753603" cy="6505789"/>
          </a:xfrm>
          <a:prstGeom prst="rect">
            <a:avLst/>
          </a:prstGeom>
          <a:noFill/>
          <a:ln>
            <a:noFill/>
          </a:ln>
        </p:spPr>
      </p:sp>
      <p:sp>
        <p:nvSpPr>
          <p:cNvPr id="17" name="Google Shape;17;p4"/>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4"/>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9" name="Google Shape;19;p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23"/>
        <p:cNvGrpSpPr/>
        <p:nvPr/>
      </p:nvGrpSpPr>
      <p:grpSpPr>
        <a:xfrm>
          <a:off x="0" y="0"/>
          <a:ext cx="0" cy="0"/>
          <a:chOff x="0" y="0"/>
          <a:chExt cx="0" cy="0"/>
        </a:xfrm>
      </p:grpSpPr>
      <p:sp>
        <p:nvSpPr>
          <p:cNvPr id="24" name="Google Shape;24;p6"/>
          <p:cNvSpPr>
            <a:spLocks noGrp="1"/>
          </p:cNvSpPr>
          <p:nvPr>
            <p:ph type="pic" idx="2"/>
          </p:nvPr>
        </p:nvSpPr>
        <p:spPr>
          <a:xfrm>
            <a:off x="2263775" y="613833"/>
            <a:ext cx="12401550" cy="8267701"/>
          </a:xfrm>
          <a:prstGeom prst="rect">
            <a:avLst/>
          </a:prstGeom>
          <a:noFill/>
          <a:ln>
            <a:noFill/>
          </a:ln>
        </p:spPr>
      </p:sp>
      <p:sp>
        <p:nvSpPr>
          <p:cNvPr id="25" name="Google Shape;25;p6"/>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6" name="Google Shape;26;p6"/>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27" name="Google Shape;27;p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8"/>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34" name="Google Shape;34;p8"/>
          <p:cNvSpPr/>
          <p:nvPr/>
        </p:nvSpPr>
        <p:spPr>
          <a:xfrm>
            <a:off x="-87859" y="-876298"/>
            <a:ext cx="11651941" cy="1072156"/>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35" name="Google Shape;35;p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36"/>
        <p:cNvGrpSpPr/>
        <p:nvPr/>
      </p:nvGrpSpPr>
      <p:grpSpPr>
        <a:xfrm>
          <a:off x="0" y="0"/>
          <a:ext cx="0" cy="0"/>
          <a:chOff x="0" y="0"/>
          <a:chExt cx="0" cy="0"/>
        </a:xfrm>
      </p:grpSpPr>
      <p:sp>
        <p:nvSpPr>
          <p:cNvPr id="37" name="Google Shape;37;p9"/>
          <p:cNvSpPr>
            <a:spLocks noGrp="1"/>
          </p:cNvSpPr>
          <p:nvPr>
            <p:ph type="pic" idx="2"/>
          </p:nvPr>
        </p:nvSpPr>
        <p:spPr>
          <a:xfrm>
            <a:off x="4086225" y="2586566"/>
            <a:ext cx="9429750" cy="6286501"/>
          </a:xfrm>
          <a:prstGeom prst="rect">
            <a:avLst/>
          </a:prstGeom>
          <a:noFill/>
          <a:ln>
            <a:noFill/>
          </a:ln>
        </p:spPr>
      </p:sp>
      <p:sp>
        <p:nvSpPr>
          <p:cNvPr id="38" name="Google Shape;38;p9"/>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9" name="Google Shape;39;p9"/>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a:lnSpc>
                <a:spcPct val="100000"/>
              </a:lnSpc>
              <a:spcBef>
                <a:spcPts val="3200"/>
              </a:spcBef>
              <a:spcAft>
                <a:spcPts val="0"/>
              </a:spcAft>
              <a:buClr>
                <a:srgbClr val="000000"/>
              </a:buClr>
              <a:buSzPts val="4060"/>
              <a:buFont typeface="Helvetica Neue"/>
              <a:buChar char="•"/>
              <a:defRPr sz="2800"/>
            </a:lvl1pPr>
            <a:lvl2pPr marL="914400" lvl="1" indent="-486410" algn="l">
              <a:lnSpc>
                <a:spcPct val="100000"/>
              </a:lnSpc>
              <a:spcBef>
                <a:spcPts val="3200"/>
              </a:spcBef>
              <a:spcAft>
                <a:spcPts val="0"/>
              </a:spcAft>
              <a:buClr>
                <a:srgbClr val="000000"/>
              </a:buClr>
              <a:buSzPts val="4060"/>
              <a:buFont typeface="Helvetica Neue"/>
              <a:buChar char="•"/>
              <a:defRPr sz="2800"/>
            </a:lvl2pPr>
            <a:lvl3pPr marL="1371600" lvl="2" indent="-486410" algn="l">
              <a:lnSpc>
                <a:spcPct val="100000"/>
              </a:lnSpc>
              <a:spcBef>
                <a:spcPts val="3200"/>
              </a:spcBef>
              <a:spcAft>
                <a:spcPts val="0"/>
              </a:spcAft>
              <a:buClr>
                <a:srgbClr val="000000"/>
              </a:buClr>
              <a:buSzPts val="4060"/>
              <a:buFont typeface="Helvetica Neue"/>
              <a:buChar char="•"/>
              <a:defRPr sz="2800"/>
            </a:lvl3pPr>
            <a:lvl4pPr marL="1828800" lvl="3" indent="-486410" algn="l">
              <a:lnSpc>
                <a:spcPct val="100000"/>
              </a:lnSpc>
              <a:spcBef>
                <a:spcPts val="3200"/>
              </a:spcBef>
              <a:spcAft>
                <a:spcPts val="0"/>
              </a:spcAft>
              <a:buClr>
                <a:srgbClr val="000000"/>
              </a:buClr>
              <a:buSzPts val="4060"/>
              <a:buFont typeface="Helvetica Neue"/>
              <a:buChar char="•"/>
              <a:defRPr sz="2800"/>
            </a:lvl4pPr>
            <a:lvl5pPr marL="2286000" lvl="4" indent="-486410" algn="l">
              <a:lnSpc>
                <a:spcPct val="100000"/>
              </a:lnSpc>
              <a:spcBef>
                <a:spcPts val="3200"/>
              </a:spcBef>
              <a:spcAft>
                <a:spcPts val="0"/>
              </a:spcAft>
              <a:buClr>
                <a:srgbClr val="000000"/>
              </a:buClr>
              <a:buSzPts val="4060"/>
              <a:buFont typeface="Helvetica Neue"/>
              <a:buChar char="•"/>
              <a:defRPr sz="28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0" name="Google Shape;40;p9"/>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3" name="Google Shape;43;p1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52500" y="254000"/>
            <a:ext cx="11099700" cy="21591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3" name="Google Shape;73;p16"/>
          <p:cNvSpPr txBox="1">
            <a:spLocks noGrp="1"/>
          </p:cNvSpPr>
          <p:nvPr>
            <p:ph type="body" idx="1"/>
          </p:nvPr>
        </p:nvSpPr>
        <p:spPr>
          <a:xfrm>
            <a:off x="952500" y="2590800"/>
            <a:ext cx="110997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16"/>
          <p:cNvSpPr txBox="1">
            <a:spLocks noGrp="1"/>
          </p:cNvSpPr>
          <p:nvPr>
            <p:ph type="sldNum" idx="12"/>
          </p:nvPr>
        </p:nvSpPr>
        <p:spPr>
          <a:xfrm>
            <a:off x="6328884" y="9296400"/>
            <a:ext cx="340200" cy="3489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www.figma.com/file/oEEVJV1mimbPjvjkPlMxzr/EP-Layout?node-id=0%3A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formatik-aktuell.de/entwicklung/methoden/prototyping-eine-einfuehrung.html" TargetMode="External"/><Relationship Id="rId7" Type="http://schemas.openxmlformats.org/officeDocument/2006/relationships/hyperlink" Target="https://blog.back4app.com/de/vorteile-von-firebase/#Top_10_Vorteile_von_Firebase"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hyperlink" Target="https://de.linkedin.com/pulse/serverless-computing-ein-erfahrungsbericht-adrian-tschannen" TargetMode="External"/><Relationship Id="rId5" Type="http://schemas.openxmlformats.org/officeDocument/2006/relationships/hyperlink" Target="https://blog.codecentric.de/2017/01/6-gruende-fuer-native-android-entwicklung/" TargetMode="External"/><Relationship Id="rId4" Type="http://schemas.openxmlformats.org/officeDocument/2006/relationships/hyperlink" Target="https://entwickler.de/eclipse/10-features-von-android-studio-die-eclipse-nutzern-gefallen-durfte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hyperlink" Target="https://www.figma.com/file/oEEVJV1mimbPjvjkPlMxzr/EP-Layout?node-id=0%3A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p:nvPr/>
        </p:nvSpPr>
        <p:spPr>
          <a:xfrm>
            <a:off x="768350" y="10079566"/>
            <a:ext cx="1689101"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42" name="Google Shape;142;p31"/>
          <p:cNvSpPr/>
          <p:nvPr/>
        </p:nvSpPr>
        <p:spPr>
          <a:xfrm>
            <a:off x="24574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43" name="Google Shape;143;p31"/>
          <p:cNvSpPr/>
          <p:nvPr/>
        </p:nvSpPr>
        <p:spPr>
          <a:xfrm>
            <a:off x="27241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44" name="Google Shape;144;p31"/>
          <p:cNvSpPr/>
          <p:nvPr/>
        </p:nvSpPr>
        <p:spPr>
          <a:xfrm>
            <a:off x="44132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45" name="Google Shape;145;p31"/>
          <p:cNvSpPr/>
          <p:nvPr/>
        </p:nvSpPr>
        <p:spPr>
          <a:xfrm>
            <a:off x="46799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46" name="Google Shape;146;p31"/>
          <p:cNvSpPr/>
          <p:nvPr/>
        </p:nvSpPr>
        <p:spPr>
          <a:xfrm>
            <a:off x="63690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47" name="Google Shape;147;p31"/>
          <p:cNvSpPr/>
          <p:nvPr/>
        </p:nvSpPr>
        <p:spPr>
          <a:xfrm>
            <a:off x="66357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48" name="Google Shape;148;p31"/>
          <p:cNvSpPr/>
          <p:nvPr/>
        </p:nvSpPr>
        <p:spPr>
          <a:xfrm>
            <a:off x="83248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49" name="Google Shape;149;p31"/>
          <p:cNvSpPr/>
          <p:nvPr/>
        </p:nvSpPr>
        <p:spPr>
          <a:xfrm>
            <a:off x="85915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50" name="Google Shape;150;p31"/>
          <p:cNvSpPr/>
          <p:nvPr/>
        </p:nvSpPr>
        <p:spPr>
          <a:xfrm>
            <a:off x="102806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51" name="Google Shape;151;p31"/>
          <p:cNvSpPr/>
          <p:nvPr/>
        </p:nvSpPr>
        <p:spPr>
          <a:xfrm>
            <a:off x="105473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52" name="Google Shape;152;p31"/>
          <p:cNvSpPr/>
          <p:nvPr/>
        </p:nvSpPr>
        <p:spPr>
          <a:xfrm>
            <a:off x="-1041400" y="-6351"/>
            <a:ext cx="850900" cy="8509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153" name="Google Shape;153;p31"/>
          <p:cNvSpPr/>
          <p:nvPr/>
        </p:nvSpPr>
        <p:spPr>
          <a:xfrm>
            <a:off x="-863600" y="844549"/>
            <a:ext cx="673100" cy="673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54" name="Google Shape;154;p31"/>
          <p:cNvSpPr/>
          <p:nvPr/>
        </p:nvSpPr>
        <p:spPr>
          <a:xfrm>
            <a:off x="-457200" y="1517650"/>
            <a:ext cx="266700"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55" name="Google Shape;155;p31"/>
          <p:cNvSpPr/>
          <p:nvPr/>
        </p:nvSpPr>
        <p:spPr>
          <a:xfrm>
            <a:off x="-863600" y="1784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56" name="Google Shape;156;p31"/>
          <p:cNvSpPr/>
          <p:nvPr/>
        </p:nvSpPr>
        <p:spPr>
          <a:xfrm>
            <a:off x="-457201" y="2457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57" name="Google Shape;157;p31"/>
          <p:cNvSpPr/>
          <p:nvPr/>
        </p:nvSpPr>
        <p:spPr>
          <a:xfrm>
            <a:off x="-863600" y="2724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58" name="Google Shape;158;p31"/>
          <p:cNvSpPr/>
          <p:nvPr/>
        </p:nvSpPr>
        <p:spPr>
          <a:xfrm>
            <a:off x="-457201" y="3397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59" name="Google Shape;159;p31"/>
          <p:cNvSpPr/>
          <p:nvPr/>
        </p:nvSpPr>
        <p:spPr>
          <a:xfrm>
            <a:off x="-863600" y="3663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60" name="Google Shape;160;p31"/>
          <p:cNvSpPr/>
          <p:nvPr/>
        </p:nvSpPr>
        <p:spPr>
          <a:xfrm>
            <a:off x="-457201" y="43370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61" name="Google Shape;161;p31"/>
          <p:cNvSpPr/>
          <p:nvPr/>
        </p:nvSpPr>
        <p:spPr>
          <a:xfrm>
            <a:off x="-863600" y="46037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62" name="Google Shape;162;p31"/>
          <p:cNvSpPr/>
          <p:nvPr/>
        </p:nvSpPr>
        <p:spPr>
          <a:xfrm>
            <a:off x="-457201" y="52768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63" name="Google Shape;163;p31"/>
          <p:cNvSpPr/>
          <p:nvPr/>
        </p:nvSpPr>
        <p:spPr>
          <a:xfrm>
            <a:off x="-863600" y="55435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64" name="Google Shape;164;p31"/>
          <p:cNvSpPr/>
          <p:nvPr/>
        </p:nvSpPr>
        <p:spPr>
          <a:xfrm>
            <a:off x="-457201" y="62166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65" name="Google Shape;165;p31"/>
          <p:cNvSpPr/>
          <p:nvPr/>
        </p:nvSpPr>
        <p:spPr>
          <a:xfrm>
            <a:off x="-863600" y="6483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66" name="Google Shape;166;p31"/>
          <p:cNvSpPr/>
          <p:nvPr/>
        </p:nvSpPr>
        <p:spPr>
          <a:xfrm>
            <a:off x="-457201" y="7156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67" name="Google Shape;167;p31"/>
          <p:cNvSpPr/>
          <p:nvPr/>
        </p:nvSpPr>
        <p:spPr>
          <a:xfrm>
            <a:off x="-863600" y="7423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68" name="Google Shape;168;p31"/>
          <p:cNvSpPr/>
          <p:nvPr/>
        </p:nvSpPr>
        <p:spPr>
          <a:xfrm>
            <a:off x="-457201" y="8096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69" name="Google Shape;169;p31"/>
          <p:cNvSpPr/>
          <p:nvPr/>
        </p:nvSpPr>
        <p:spPr>
          <a:xfrm>
            <a:off x="-863600" y="8362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170" name="Google Shape;170;p31"/>
          <p:cNvGrpSpPr/>
          <p:nvPr/>
        </p:nvGrpSpPr>
        <p:grpSpPr>
          <a:xfrm>
            <a:off x="0" y="9652000"/>
            <a:ext cx="13004800" cy="254000"/>
            <a:chOff x="0" y="0"/>
            <a:chExt cx="13004800" cy="254000"/>
          </a:xfrm>
        </p:grpSpPr>
        <p:sp>
          <p:nvSpPr>
            <p:cNvPr id="171" name="Google Shape;171;p31"/>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72" name="Google Shape;172;p31"/>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73" name="Google Shape;173;p31"/>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74" name="Google Shape;174;p31"/>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75" name="Google Shape;175;p31"/>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76" name="Google Shape;176;p31"/>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177" name="Google Shape;177;p31"/>
          <p:cNvCxnSpPr/>
          <p:nvPr/>
        </p:nvCxnSpPr>
        <p:spPr>
          <a:xfrm>
            <a:off x="762000" y="432435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178" name="Google Shape;178;p31"/>
          <p:cNvSpPr txBox="1"/>
          <p:nvPr/>
        </p:nvSpPr>
        <p:spPr>
          <a:xfrm>
            <a:off x="766976" y="4603750"/>
            <a:ext cx="6270300" cy="538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800"/>
              <a:buFont typeface="PT Sans"/>
              <a:buNone/>
            </a:pPr>
            <a:r>
              <a:rPr lang="en-US" sz="1800">
                <a:solidFill>
                  <a:schemeClr val="dk1"/>
                </a:solidFill>
                <a:latin typeface="PT Sans"/>
                <a:ea typeface="PT Sans"/>
                <a:cs typeface="PT Sans"/>
                <a:sym typeface="PT Sans"/>
              </a:rPr>
              <a:t>Eine Präsentation von Emely Grin und</a:t>
            </a:r>
            <a:r>
              <a:rPr lang="en-US" sz="1700">
                <a:solidFill>
                  <a:schemeClr val="dk1"/>
                </a:solidFill>
                <a:latin typeface="PT Sans"/>
                <a:ea typeface="PT Sans"/>
                <a:cs typeface="PT Sans"/>
                <a:sym typeface="PT Sans"/>
              </a:rPr>
              <a:t> </a:t>
            </a:r>
            <a:r>
              <a:rPr lang="en-US" sz="1800">
                <a:solidFill>
                  <a:schemeClr val="dk1"/>
                </a:solidFill>
                <a:latin typeface="PT Sans"/>
                <a:ea typeface="PT Sans"/>
                <a:cs typeface="PT Sans"/>
                <a:sym typeface="PT Sans"/>
              </a:rPr>
              <a:t>Franziska Reuschenbach.</a:t>
            </a:r>
            <a:endParaRPr sz="1700">
              <a:solidFill>
                <a:schemeClr val="dk1"/>
              </a:solidFill>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a:latin typeface="PT Sans"/>
              <a:ea typeface="PT Sans"/>
              <a:cs typeface="PT Sans"/>
              <a:sym typeface="PT Sans"/>
            </a:endParaRPr>
          </a:p>
        </p:txBody>
      </p:sp>
      <p:sp>
        <p:nvSpPr>
          <p:cNvPr id="179" name="Google Shape;179;p31"/>
          <p:cNvSpPr txBox="1"/>
          <p:nvPr/>
        </p:nvSpPr>
        <p:spPr>
          <a:xfrm>
            <a:off x="768350" y="3594100"/>
            <a:ext cx="9512400" cy="374100"/>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2B2B2B"/>
              </a:buClr>
              <a:buSzPts val="2700"/>
              <a:buFont typeface="Roboto Slab"/>
              <a:buNone/>
            </a:pPr>
            <a:r>
              <a:rPr lang="en-US" sz="2700" b="1">
                <a:solidFill>
                  <a:srgbClr val="2B2B2B"/>
                </a:solidFill>
                <a:latin typeface="Roboto Slab"/>
                <a:ea typeface="Roboto Slab"/>
                <a:cs typeface="Roboto Slab"/>
                <a:sym typeface="Roboto Slab"/>
              </a:rPr>
              <a:t>Entwicklungsprojekt ,,Animation SRB“ - Audit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txBox="1"/>
          <p:nvPr/>
        </p:nvSpPr>
        <p:spPr>
          <a:xfrm>
            <a:off x="766973" y="762000"/>
            <a:ext cx="37605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Projektrisiken</a:t>
            </a:r>
            <a:endParaRPr/>
          </a:p>
        </p:txBody>
      </p:sp>
      <p:sp>
        <p:nvSpPr>
          <p:cNvPr id="514" name="Google Shape;514;p40"/>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15" name="Google Shape;515;p40"/>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16" name="Google Shape;516;p40"/>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17" name="Google Shape;517;p40"/>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18" name="Google Shape;518;p40"/>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19" name="Google Shape;519;p40"/>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20" name="Google Shape;520;p40"/>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21" name="Google Shape;521;p40"/>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22" name="Google Shape;522;p40"/>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23" name="Google Shape;523;p40"/>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24" name="Google Shape;524;p40"/>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25" name="Google Shape;525;p40"/>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526" name="Google Shape;526;p40"/>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27" name="Google Shape;527;p40"/>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28" name="Google Shape;528;p40"/>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29" name="Google Shape;529;p40"/>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30" name="Google Shape;530;p40"/>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31" name="Google Shape;531;p40"/>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32" name="Google Shape;532;p40"/>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33" name="Google Shape;533;p40"/>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34" name="Google Shape;534;p40"/>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35" name="Google Shape;535;p40"/>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36" name="Google Shape;536;p40"/>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37" name="Google Shape;537;p40"/>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38" name="Google Shape;538;p40"/>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39" name="Google Shape;539;p40"/>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40" name="Google Shape;540;p40"/>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41" name="Google Shape;541;p40"/>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42" name="Google Shape;542;p40"/>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543" name="Google Shape;543;p40"/>
          <p:cNvGrpSpPr/>
          <p:nvPr/>
        </p:nvGrpSpPr>
        <p:grpSpPr>
          <a:xfrm>
            <a:off x="0" y="9652000"/>
            <a:ext cx="13004800" cy="254100"/>
            <a:chOff x="0" y="0"/>
            <a:chExt cx="13004800" cy="254100"/>
          </a:xfrm>
        </p:grpSpPr>
        <p:sp>
          <p:nvSpPr>
            <p:cNvPr id="544" name="Google Shape;544;p40"/>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45" name="Google Shape;545;p40"/>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46" name="Google Shape;546;p40"/>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47" name="Google Shape;547;p40"/>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48" name="Google Shape;548;p40"/>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49" name="Google Shape;549;p40"/>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550" name="Google Shape;550;p40"/>
          <p:cNvCxnSpPr/>
          <p:nvPr/>
        </p:nvCxnSpPr>
        <p:spPr>
          <a:xfrm>
            <a:off x="768350" y="1193800"/>
            <a:ext cx="11474400" cy="0"/>
          </a:xfrm>
          <a:prstGeom prst="straightConnector1">
            <a:avLst/>
          </a:prstGeom>
          <a:noFill/>
          <a:ln w="25400" cap="flat" cmpd="sng">
            <a:solidFill>
              <a:srgbClr val="8723C7"/>
            </a:solidFill>
            <a:prstDash val="solid"/>
            <a:miter lim="400000"/>
            <a:headEnd type="none" w="sm" len="sm"/>
            <a:tailEnd type="none" w="sm" len="sm"/>
          </a:ln>
        </p:spPr>
      </p:cxnSp>
      <p:sp>
        <p:nvSpPr>
          <p:cNvPr id="551" name="Google Shape;551;p40"/>
          <p:cNvSpPr txBox="1"/>
          <p:nvPr/>
        </p:nvSpPr>
        <p:spPr>
          <a:xfrm>
            <a:off x="711421" y="1694150"/>
            <a:ext cx="7562100" cy="261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700">
              <a:solidFill>
                <a:srgbClr val="303030"/>
              </a:solidFill>
              <a:highlight>
                <a:srgbClr val="FFFFFF"/>
              </a:highlight>
              <a:latin typeface="PT Sans"/>
              <a:ea typeface="PT Sans"/>
              <a:cs typeface="PT Sans"/>
              <a:sym typeface="PT Sans"/>
            </a:endParaRPr>
          </a:p>
        </p:txBody>
      </p:sp>
      <p:pic>
        <p:nvPicPr>
          <p:cNvPr id="552" name="Google Shape;552;p40"/>
          <p:cNvPicPr preferRelativeResize="0"/>
          <p:nvPr/>
        </p:nvPicPr>
        <p:blipFill>
          <a:blip r:embed="rId3">
            <a:alphaModFix/>
          </a:blip>
          <a:stretch>
            <a:fillRect/>
          </a:stretch>
        </p:blipFill>
        <p:spPr>
          <a:xfrm>
            <a:off x="359650" y="2456100"/>
            <a:ext cx="12285513" cy="532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1"/>
          <p:cNvSpPr txBox="1"/>
          <p:nvPr/>
        </p:nvSpPr>
        <p:spPr>
          <a:xfrm>
            <a:off x="317673" y="257500"/>
            <a:ext cx="31308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Design</a:t>
            </a:r>
            <a:endParaRPr sz="2100" b="1" i="0" u="none" strike="noStrike" cap="none">
              <a:solidFill>
                <a:srgbClr val="000000"/>
              </a:solidFill>
              <a:latin typeface="Roboto Slab"/>
              <a:ea typeface="Roboto Slab"/>
              <a:cs typeface="Roboto Slab"/>
              <a:sym typeface="Roboto Slab"/>
            </a:endParaRPr>
          </a:p>
        </p:txBody>
      </p:sp>
      <p:sp>
        <p:nvSpPr>
          <p:cNvPr id="558" name="Google Shape;558;p41"/>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59" name="Google Shape;559;p41"/>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60" name="Google Shape;560;p41"/>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61" name="Google Shape;561;p41"/>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62" name="Google Shape;562;p41"/>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63" name="Google Shape;563;p41"/>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64" name="Google Shape;564;p41"/>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65" name="Google Shape;565;p41"/>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66" name="Google Shape;566;p41"/>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67" name="Google Shape;567;p41"/>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68" name="Google Shape;568;p41"/>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569" name="Google Shape;569;p41"/>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570" name="Google Shape;570;p41"/>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71" name="Google Shape;571;p41"/>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72" name="Google Shape;572;p41"/>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73" name="Google Shape;573;p41"/>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74" name="Google Shape;574;p41"/>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75" name="Google Shape;575;p41"/>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76" name="Google Shape;576;p41"/>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77" name="Google Shape;577;p41"/>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78" name="Google Shape;578;p41"/>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79" name="Google Shape;579;p41"/>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80" name="Google Shape;580;p41"/>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81" name="Google Shape;581;p41"/>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82" name="Google Shape;582;p41"/>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83" name="Google Shape;583;p41"/>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84" name="Google Shape;584;p41"/>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85" name="Google Shape;585;p41"/>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86" name="Google Shape;586;p41"/>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587" name="Google Shape;587;p41"/>
          <p:cNvGrpSpPr/>
          <p:nvPr/>
        </p:nvGrpSpPr>
        <p:grpSpPr>
          <a:xfrm>
            <a:off x="0" y="9652000"/>
            <a:ext cx="13004800" cy="254100"/>
            <a:chOff x="0" y="0"/>
            <a:chExt cx="13004800" cy="254100"/>
          </a:xfrm>
        </p:grpSpPr>
        <p:sp>
          <p:nvSpPr>
            <p:cNvPr id="588" name="Google Shape;588;p41"/>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589" name="Google Shape;589;p41"/>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590" name="Google Shape;590;p41"/>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591" name="Google Shape;591;p41"/>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592" name="Google Shape;592;p41"/>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593" name="Google Shape;593;p41"/>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grpSp>
      <p:pic>
        <p:nvPicPr>
          <p:cNvPr id="594" name="Google Shape;594;p41"/>
          <p:cNvPicPr preferRelativeResize="0"/>
          <p:nvPr/>
        </p:nvPicPr>
        <p:blipFill>
          <a:blip r:embed="rId3">
            <a:alphaModFix/>
          </a:blip>
          <a:stretch>
            <a:fillRect/>
          </a:stretch>
        </p:blipFill>
        <p:spPr>
          <a:xfrm>
            <a:off x="317675" y="570425"/>
            <a:ext cx="12369459" cy="8612726"/>
          </a:xfrm>
          <a:prstGeom prst="rect">
            <a:avLst/>
          </a:prstGeom>
          <a:noFill/>
          <a:ln>
            <a:noFill/>
          </a:ln>
        </p:spPr>
      </p:pic>
      <p:sp>
        <p:nvSpPr>
          <p:cNvPr id="595" name="Google Shape;595;p41"/>
          <p:cNvSpPr txBox="1"/>
          <p:nvPr/>
        </p:nvSpPr>
        <p:spPr>
          <a:xfrm>
            <a:off x="317675" y="9217475"/>
            <a:ext cx="73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Helvetica Neue"/>
                <a:ea typeface="Helvetica Neue"/>
                <a:cs typeface="Helvetica Neue"/>
                <a:sym typeface="Helvetica Neue"/>
                <a:hlinkClick r:id="rId4"/>
              </a:rPr>
              <a:t>https://www.figma.com/file/oEEVJV1mimbPjvjkPlMxzr/EP-Layout?node-id=0%3A1</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Shape 599"/>
        <p:cNvGrpSpPr/>
        <p:nvPr/>
      </p:nvGrpSpPr>
      <p:grpSpPr>
        <a:xfrm>
          <a:off x="0" y="0"/>
          <a:ext cx="0" cy="0"/>
          <a:chOff x="0" y="0"/>
          <a:chExt cx="0" cy="0"/>
        </a:xfrm>
      </p:grpSpPr>
      <p:sp>
        <p:nvSpPr>
          <p:cNvPr id="600" name="Google Shape;600;p42"/>
          <p:cNvSpPr txBox="1"/>
          <p:nvPr/>
        </p:nvSpPr>
        <p:spPr>
          <a:xfrm>
            <a:off x="768350" y="3892061"/>
            <a:ext cx="7556400" cy="18441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i="0" u="none" strike="noStrike" cap="none">
                <a:solidFill>
                  <a:srgbClr val="FFFFFF"/>
                </a:solidFill>
                <a:latin typeface="Roboto Slab"/>
                <a:ea typeface="Roboto Slab"/>
                <a:cs typeface="Roboto Slab"/>
                <a:sym typeface="Roboto Slab"/>
              </a:rPr>
              <a:t>Projekt</a:t>
            </a:r>
            <a:r>
              <a:rPr lang="en-US" sz="2100" b="1">
                <a:solidFill>
                  <a:srgbClr val="FFFFFF"/>
                </a:solidFill>
                <a:latin typeface="Roboto Slab"/>
                <a:ea typeface="Roboto Slab"/>
                <a:cs typeface="Roboto Slab"/>
                <a:sym typeface="Roboto Slab"/>
              </a:rPr>
              <a:t>plan</a:t>
            </a:r>
            <a:endParaRPr/>
          </a:p>
          <a:p>
            <a:pPr marL="0" marR="0" lvl="0" indent="0" algn="l" rtl="0">
              <a:lnSpc>
                <a:spcPct val="90000"/>
              </a:lnSpc>
              <a:spcBef>
                <a:spcPts val="0"/>
              </a:spcBef>
              <a:spcAft>
                <a:spcPts val="0"/>
              </a:spcAft>
              <a:buClr>
                <a:srgbClr val="FFFFFF"/>
              </a:buClr>
              <a:buSzPts val="2100"/>
              <a:buFont typeface="Roboto Slab"/>
              <a:buNone/>
            </a:pPr>
            <a:endParaRPr sz="2100" b="0" i="0" u="none" strike="noStrike" cap="none">
              <a:solidFill>
                <a:srgbClr val="000000"/>
              </a:solidFill>
              <a:latin typeface="Roboto Slab"/>
              <a:ea typeface="Roboto Slab"/>
              <a:cs typeface="Roboto Slab"/>
              <a:sym typeface="Roboto Slab"/>
            </a:endParaRPr>
          </a:p>
          <a:p>
            <a:pPr marL="0" lvl="0" indent="0" algn="l" rtl="0">
              <a:spcBef>
                <a:spcPts val="0"/>
              </a:spcBef>
              <a:spcAft>
                <a:spcPts val="0"/>
              </a:spcAft>
              <a:buClr>
                <a:schemeClr val="lt1"/>
              </a:buClr>
              <a:buSzPts val="1700"/>
              <a:buFont typeface="Roboto Slab"/>
              <a:buNone/>
            </a:pPr>
            <a:r>
              <a:rPr lang="en-US" sz="1700">
                <a:solidFill>
                  <a:schemeClr val="lt1"/>
                </a:solidFill>
                <a:latin typeface="Roboto Slab"/>
                <a:ea typeface="Roboto Slab"/>
                <a:cs typeface="Roboto Slab"/>
                <a:sym typeface="Roboto Slab"/>
              </a:rPr>
              <a:t>Was bereits erarbeitet wurde und welche Deliverables bis zum 4.Audit</a:t>
            </a:r>
            <a:endParaRPr sz="1700">
              <a:solidFill>
                <a:schemeClr val="lt1"/>
              </a:solidFill>
              <a:latin typeface="Roboto Slab"/>
              <a:ea typeface="Roboto Slab"/>
              <a:cs typeface="Roboto Slab"/>
              <a:sym typeface="Roboto Slab"/>
            </a:endParaRPr>
          </a:p>
          <a:p>
            <a:pPr marL="0" lvl="0" indent="0" algn="l" rtl="0">
              <a:spcBef>
                <a:spcPts val="0"/>
              </a:spcBef>
              <a:spcAft>
                <a:spcPts val="0"/>
              </a:spcAft>
              <a:buClr>
                <a:schemeClr val="lt1"/>
              </a:buClr>
              <a:buSzPts val="1700"/>
              <a:buFont typeface="Roboto Slab"/>
              <a:buNone/>
            </a:pPr>
            <a:r>
              <a:rPr lang="en-US" sz="1700">
                <a:solidFill>
                  <a:schemeClr val="lt1"/>
                </a:solidFill>
                <a:latin typeface="Roboto Slab"/>
                <a:ea typeface="Roboto Slab"/>
                <a:cs typeface="Roboto Slab"/>
                <a:sym typeface="Roboto Slab"/>
              </a:rPr>
              <a:t>abgegeben werden sollen, sind im Projektplan beschrieben. </a:t>
            </a:r>
            <a:endParaRPr sz="1700">
              <a:solidFill>
                <a:srgbClr val="FFFFFF"/>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2400"/>
              <a:buFont typeface="Helvetica Neue"/>
              <a:buNone/>
            </a:pPr>
            <a:br>
              <a:rPr lang="en-US" sz="2400" b="1" i="0" u="none" strike="noStrike" cap="none">
                <a:solidFill>
                  <a:srgbClr val="000000"/>
                </a:solidFill>
                <a:latin typeface="Helvetica Neue"/>
                <a:ea typeface="Helvetica Neue"/>
                <a:cs typeface="Helvetica Neue"/>
                <a:sym typeface="Helvetica Neue"/>
              </a:rPr>
            </a:br>
            <a:endParaRPr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p:nvPr/>
        </p:nvSpPr>
        <p:spPr>
          <a:xfrm>
            <a:off x="766980" y="762000"/>
            <a:ext cx="27213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Projektplan</a:t>
            </a:r>
            <a:endParaRPr/>
          </a:p>
        </p:txBody>
      </p:sp>
      <p:sp>
        <p:nvSpPr>
          <p:cNvPr id="606" name="Google Shape;606;p43"/>
          <p:cNvSpPr/>
          <p:nvPr/>
        </p:nvSpPr>
        <p:spPr>
          <a:xfrm>
            <a:off x="768350" y="10079566"/>
            <a:ext cx="1689101"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07" name="Google Shape;607;p43"/>
          <p:cNvSpPr/>
          <p:nvPr/>
        </p:nvSpPr>
        <p:spPr>
          <a:xfrm>
            <a:off x="24574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08" name="Google Shape;608;p43"/>
          <p:cNvSpPr/>
          <p:nvPr/>
        </p:nvSpPr>
        <p:spPr>
          <a:xfrm>
            <a:off x="27241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09" name="Google Shape;609;p43"/>
          <p:cNvSpPr/>
          <p:nvPr/>
        </p:nvSpPr>
        <p:spPr>
          <a:xfrm>
            <a:off x="44132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10" name="Google Shape;610;p43"/>
          <p:cNvSpPr/>
          <p:nvPr/>
        </p:nvSpPr>
        <p:spPr>
          <a:xfrm>
            <a:off x="46799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11" name="Google Shape;611;p43"/>
          <p:cNvSpPr/>
          <p:nvPr/>
        </p:nvSpPr>
        <p:spPr>
          <a:xfrm>
            <a:off x="63690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12" name="Google Shape;612;p43"/>
          <p:cNvSpPr/>
          <p:nvPr/>
        </p:nvSpPr>
        <p:spPr>
          <a:xfrm>
            <a:off x="66357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13" name="Google Shape;613;p43"/>
          <p:cNvSpPr/>
          <p:nvPr/>
        </p:nvSpPr>
        <p:spPr>
          <a:xfrm>
            <a:off x="83248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14" name="Google Shape;614;p43"/>
          <p:cNvSpPr/>
          <p:nvPr/>
        </p:nvSpPr>
        <p:spPr>
          <a:xfrm>
            <a:off x="85915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15" name="Google Shape;615;p43"/>
          <p:cNvSpPr/>
          <p:nvPr/>
        </p:nvSpPr>
        <p:spPr>
          <a:xfrm>
            <a:off x="102806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16" name="Google Shape;616;p43"/>
          <p:cNvSpPr/>
          <p:nvPr/>
        </p:nvSpPr>
        <p:spPr>
          <a:xfrm>
            <a:off x="105473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17" name="Google Shape;617;p43"/>
          <p:cNvSpPr/>
          <p:nvPr/>
        </p:nvSpPr>
        <p:spPr>
          <a:xfrm>
            <a:off x="-1041400" y="-6351"/>
            <a:ext cx="850900" cy="8509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618" name="Google Shape;618;p43"/>
          <p:cNvSpPr/>
          <p:nvPr/>
        </p:nvSpPr>
        <p:spPr>
          <a:xfrm>
            <a:off x="-863600" y="844549"/>
            <a:ext cx="673100" cy="673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19" name="Google Shape;619;p43"/>
          <p:cNvSpPr/>
          <p:nvPr/>
        </p:nvSpPr>
        <p:spPr>
          <a:xfrm>
            <a:off x="-457200" y="1517650"/>
            <a:ext cx="266700"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20" name="Google Shape;620;p43"/>
          <p:cNvSpPr/>
          <p:nvPr/>
        </p:nvSpPr>
        <p:spPr>
          <a:xfrm>
            <a:off x="-863600" y="1784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21" name="Google Shape;621;p43"/>
          <p:cNvSpPr/>
          <p:nvPr/>
        </p:nvSpPr>
        <p:spPr>
          <a:xfrm>
            <a:off x="-457201" y="2457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22" name="Google Shape;622;p43"/>
          <p:cNvSpPr/>
          <p:nvPr/>
        </p:nvSpPr>
        <p:spPr>
          <a:xfrm>
            <a:off x="-863600" y="2724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23" name="Google Shape;623;p43"/>
          <p:cNvSpPr/>
          <p:nvPr/>
        </p:nvSpPr>
        <p:spPr>
          <a:xfrm>
            <a:off x="-457201" y="3397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24" name="Google Shape;624;p43"/>
          <p:cNvSpPr/>
          <p:nvPr/>
        </p:nvSpPr>
        <p:spPr>
          <a:xfrm>
            <a:off x="-863600" y="3663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25" name="Google Shape;625;p43"/>
          <p:cNvSpPr/>
          <p:nvPr/>
        </p:nvSpPr>
        <p:spPr>
          <a:xfrm>
            <a:off x="-457201" y="43370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26" name="Google Shape;626;p43"/>
          <p:cNvSpPr/>
          <p:nvPr/>
        </p:nvSpPr>
        <p:spPr>
          <a:xfrm>
            <a:off x="-863600" y="46037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27" name="Google Shape;627;p43"/>
          <p:cNvSpPr/>
          <p:nvPr/>
        </p:nvSpPr>
        <p:spPr>
          <a:xfrm>
            <a:off x="-457201" y="52768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28" name="Google Shape;628;p43"/>
          <p:cNvSpPr/>
          <p:nvPr/>
        </p:nvSpPr>
        <p:spPr>
          <a:xfrm>
            <a:off x="-863600" y="55435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29" name="Google Shape;629;p43"/>
          <p:cNvSpPr/>
          <p:nvPr/>
        </p:nvSpPr>
        <p:spPr>
          <a:xfrm>
            <a:off x="-457201" y="62166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30" name="Google Shape;630;p43"/>
          <p:cNvSpPr/>
          <p:nvPr/>
        </p:nvSpPr>
        <p:spPr>
          <a:xfrm>
            <a:off x="-863600" y="6483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31" name="Google Shape;631;p43"/>
          <p:cNvSpPr/>
          <p:nvPr/>
        </p:nvSpPr>
        <p:spPr>
          <a:xfrm>
            <a:off x="-457201" y="7156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32" name="Google Shape;632;p43"/>
          <p:cNvSpPr/>
          <p:nvPr/>
        </p:nvSpPr>
        <p:spPr>
          <a:xfrm>
            <a:off x="-863600" y="7423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33" name="Google Shape;633;p43"/>
          <p:cNvSpPr/>
          <p:nvPr/>
        </p:nvSpPr>
        <p:spPr>
          <a:xfrm>
            <a:off x="-457201" y="8096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34" name="Google Shape;634;p43"/>
          <p:cNvSpPr/>
          <p:nvPr/>
        </p:nvSpPr>
        <p:spPr>
          <a:xfrm>
            <a:off x="-863600" y="8362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635" name="Google Shape;635;p43"/>
          <p:cNvGrpSpPr/>
          <p:nvPr/>
        </p:nvGrpSpPr>
        <p:grpSpPr>
          <a:xfrm>
            <a:off x="0" y="9652000"/>
            <a:ext cx="13004800" cy="254000"/>
            <a:chOff x="0" y="0"/>
            <a:chExt cx="13004800" cy="254000"/>
          </a:xfrm>
        </p:grpSpPr>
        <p:sp>
          <p:nvSpPr>
            <p:cNvPr id="636" name="Google Shape;636;p43"/>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637" name="Google Shape;637;p43"/>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638" name="Google Shape;638;p43"/>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639" name="Google Shape;639;p43"/>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640" name="Google Shape;640;p43"/>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641" name="Google Shape;641;p43"/>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642" name="Google Shape;642;p43"/>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pic>
        <p:nvPicPr>
          <p:cNvPr id="643" name="Google Shape;643;p43"/>
          <p:cNvPicPr preferRelativeResize="0"/>
          <p:nvPr/>
        </p:nvPicPr>
        <p:blipFill>
          <a:blip r:embed="rId3">
            <a:alphaModFix/>
          </a:blip>
          <a:stretch>
            <a:fillRect/>
          </a:stretch>
        </p:blipFill>
        <p:spPr>
          <a:xfrm>
            <a:off x="-190500" y="1085100"/>
            <a:ext cx="15181898" cy="9063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4"/>
          <p:cNvSpPr txBox="1"/>
          <p:nvPr/>
        </p:nvSpPr>
        <p:spPr>
          <a:xfrm>
            <a:off x="766975" y="762000"/>
            <a:ext cx="57627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Quellen</a:t>
            </a:r>
            <a:endParaRPr/>
          </a:p>
        </p:txBody>
      </p:sp>
      <p:sp>
        <p:nvSpPr>
          <p:cNvPr id="649" name="Google Shape;649;p44"/>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50" name="Google Shape;650;p44"/>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51" name="Google Shape;651;p44"/>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52" name="Google Shape;652;p44"/>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53" name="Google Shape;653;p44"/>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54" name="Google Shape;654;p44"/>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55" name="Google Shape;655;p44"/>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56" name="Google Shape;656;p44"/>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57" name="Google Shape;657;p44"/>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58" name="Google Shape;658;p44"/>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59" name="Google Shape;659;p44"/>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660" name="Google Shape;660;p44"/>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661" name="Google Shape;661;p44"/>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62" name="Google Shape;662;p44"/>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63" name="Google Shape;663;p44"/>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64" name="Google Shape;664;p44"/>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65" name="Google Shape;665;p44"/>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66" name="Google Shape;666;p44"/>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67" name="Google Shape;667;p44"/>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68" name="Google Shape;668;p44"/>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69" name="Google Shape;669;p44"/>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70" name="Google Shape;670;p44"/>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71" name="Google Shape;671;p44"/>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72" name="Google Shape;672;p44"/>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73" name="Google Shape;673;p44"/>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74" name="Google Shape;674;p44"/>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75" name="Google Shape;675;p44"/>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676" name="Google Shape;676;p44"/>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677" name="Google Shape;677;p44"/>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678" name="Google Shape;678;p44"/>
          <p:cNvGrpSpPr/>
          <p:nvPr/>
        </p:nvGrpSpPr>
        <p:grpSpPr>
          <a:xfrm>
            <a:off x="0" y="9652000"/>
            <a:ext cx="13004800" cy="254100"/>
            <a:chOff x="0" y="0"/>
            <a:chExt cx="13004800" cy="254100"/>
          </a:xfrm>
        </p:grpSpPr>
        <p:sp>
          <p:nvSpPr>
            <p:cNvPr id="679" name="Google Shape;679;p44"/>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680" name="Google Shape;680;p44"/>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681" name="Google Shape;681;p44"/>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682" name="Google Shape;682;p44"/>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683" name="Google Shape;683;p44"/>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684" name="Google Shape;684;p44"/>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grpSp>
      <p:cxnSp>
        <p:nvCxnSpPr>
          <p:cNvPr id="685" name="Google Shape;685;p44"/>
          <p:cNvCxnSpPr/>
          <p:nvPr/>
        </p:nvCxnSpPr>
        <p:spPr>
          <a:xfrm>
            <a:off x="768350" y="1193800"/>
            <a:ext cx="11474400" cy="0"/>
          </a:xfrm>
          <a:prstGeom prst="straightConnector1">
            <a:avLst/>
          </a:prstGeom>
          <a:noFill/>
          <a:ln w="25400" cap="flat" cmpd="sng">
            <a:solidFill>
              <a:srgbClr val="8723C7"/>
            </a:solidFill>
            <a:prstDash val="solid"/>
            <a:miter lim="400000"/>
            <a:headEnd type="none" w="sm" len="sm"/>
            <a:tailEnd type="none" w="sm" len="sm"/>
          </a:ln>
        </p:spPr>
      </p:cxnSp>
      <p:grpSp>
        <p:nvGrpSpPr>
          <p:cNvPr id="686" name="Google Shape;686;p44"/>
          <p:cNvGrpSpPr/>
          <p:nvPr/>
        </p:nvGrpSpPr>
        <p:grpSpPr>
          <a:xfrm>
            <a:off x="768350" y="8084364"/>
            <a:ext cx="3619868" cy="216000"/>
            <a:chOff x="0" y="0"/>
            <a:chExt cx="3619868" cy="216000"/>
          </a:xfrm>
        </p:grpSpPr>
        <p:sp>
          <p:nvSpPr>
            <p:cNvPr id="687" name="Google Shape;687;p44"/>
            <p:cNvSpPr/>
            <p:nvPr/>
          </p:nvSpPr>
          <p:spPr>
            <a:xfrm>
              <a:off x="1382" y="215900"/>
              <a:ext cx="3618486" cy="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PT Sans"/>
                <a:buNone/>
              </a:pPr>
              <a:r>
                <a:rPr lang="en-US" sz="1400" b="0" i="0" u="none" strike="noStrike" cap="none">
                  <a:solidFill>
                    <a:srgbClr val="000000"/>
                  </a:solidFill>
                  <a:latin typeface="PT Sans"/>
                  <a:ea typeface="PT Sans"/>
                  <a:cs typeface="PT Sans"/>
                  <a:sym typeface="PT Sans"/>
                </a:rPr>
                <a:t>Bildunterschriften nutzen die PT Sans, Regular in 14pt mit einem Zeilenabstand von 1 oder 100%, werden auf 60% Transparenz reduziert.</a:t>
              </a:r>
              <a:endParaRPr/>
            </a:p>
          </p:txBody>
        </p:sp>
        <p:sp>
          <p:nvSpPr>
            <p:cNvPr id="688" name="Google Shape;688;p44"/>
            <p:cNvSpPr/>
            <p:nvPr/>
          </p:nvSpPr>
          <p:spPr>
            <a:xfrm>
              <a:off x="0" y="0"/>
              <a:ext cx="216000" cy="216000"/>
            </a:xfrm>
            <a:prstGeom prst="rect">
              <a:avLst/>
            </a:prstGeom>
            <a:solidFill>
              <a:srgbClr val="000000">
                <a:alpha val="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17</a:t>
              </a:r>
              <a:endParaRPr/>
            </a:p>
          </p:txBody>
        </p:sp>
      </p:grpSp>
      <p:sp>
        <p:nvSpPr>
          <p:cNvPr id="689" name="Google Shape;689;p44"/>
          <p:cNvSpPr txBox="1"/>
          <p:nvPr/>
        </p:nvSpPr>
        <p:spPr>
          <a:xfrm>
            <a:off x="766975" y="2294000"/>
            <a:ext cx="10866300" cy="1831800"/>
          </a:xfrm>
          <a:prstGeom prst="rect">
            <a:avLst/>
          </a:prstGeom>
          <a:noFill/>
          <a:ln>
            <a:noFill/>
          </a:ln>
        </p:spPr>
        <p:txBody>
          <a:bodyPr spcFirstLastPara="1" wrap="square" lIns="0" tIns="0" rIns="0" bIns="0" anchor="t" anchorCtr="0">
            <a:spAutoFit/>
          </a:bodyPr>
          <a:lstStyle/>
          <a:p>
            <a:pPr marL="457200" lvl="0" indent="-336550" algn="l" rtl="0">
              <a:lnSpc>
                <a:spcPct val="150000"/>
              </a:lnSpc>
              <a:spcBef>
                <a:spcPts val="0"/>
              </a:spcBef>
              <a:spcAft>
                <a:spcPts val="0"/>
              </a:spcAft>
              <a:buSzPts val="1700"/>
              <a:buFont typeface="Helvetica Neue"/>
              <a:buChar char="●"/>
            </a:pPr>
            <a:r>
              <a:rPr lang="en-US" sz="1700" u="sng">
                <a:solidFill>
                  <a:schemeClr val="hlink"/>
                </a:solidFill>
                <a:latin typeface="Helvetica Neue"/>
                <a:ea typeface="Helvetica Neue"/>
                <a:cs typeface="Helvetica Neue"/>
                <a:sym typeface="Helvetica Neue"/>
                <a:hlinkClick r:id="rId3"/>
              </a:rPr>
              <a:t>https://www.informatik-aktuell.de/entwicklung/methoden/prototyping-eine-einfuehrung.html</a:t>
            </a:r>
            <a:r>
              <a:rPr lang="en-US" sz="1700">
                <a:solidFill>
                  <a:schemeClr val="dk1"/>
                </a:solidFill>
                <a:latin typeface="Helvetica Neue"/>
                <a:ea typeface="Helvetica Neue"/>
                <a:cs typeface="Helvetica Neue"/>
                <a:sym typeface="Helvetica Neue"/>
              </a:rPr>
              <a:t> </a:t>
            </a:r>
            <a:endParaRPr sz="17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SzPts val="1700"/>
              <a:buFont typeface="Helvetica Neue"/>
              <a:buChar char="●"/>
            </a:pPr>
            <a:r>
              <a:rPr lang="en-US" sz="1700" u="sng">
                <a:solidFill>
                  <a:schemeClr val="hlink"/>
                </a:solidFill>
                <a:latin typeface="Helvetica Neue"/>
                <a:ea typeface="Helvetica Neue"/>
                <a:cs typeface="Helvetica Neue"/>
                <a:sym typeface="Helvetica Neue"/>
                <a:hlinkClick r:id="rId4"/>
              </a:rPr>
              <a:t>https://entwickler.de/eclipse/10-features-von-android-studio-die-eclipse-nutzern-gefallen-durften/</a:t>
            </a:r>
            <a:endParaRPr sz="17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SzPts val="1700"/>
              <a:buFont typeface="Helvetica Neue"/>
              <a:buChar char="●"/>
            </a:pPr>
            <a:r>
              <a:rPr lang="en-US" sz="1700" u="sng">
                <a:solidFill>
                  <a:schemeClr val="hlink"/>
                </a:solidFill>
                <a:latin typeface="Helvetica Neue"/>
                <a:ea typeface="Helvetica Neue"/>
                <a:cs typeface="Helvetica Neue"/>
                <a:sym typeface="Helvetica Neue"/>
                <a:hlinkClick r:id="rId5"/>
              </a:rPr>
              <a:t>https://blog.codecentric.de/2017/01/6-gruende-fuer-native-android-entwicklung/</a:t>
            </a:r>
            <a:endParaRPr sz="17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SzPts val="1700"/>
              <a:buFont typeface="Helvetica Neue"/>
              <a:buChar char="●"/>
            </a:pPr>
            <a:r>
              <a:rPr lang="en-US" sz="1700" u="sng">
                <a:solidFill>
                  <a:schemeClr val="hlink"/>
                </a:solidFill>
                <a:latin typeface="Helvetica Neue"/>
                <a:ea typeface="Helvetica Neue"/>
                <a:cs typeface="Helvetica Neue"/>
                <a:sym typeface="Helvetica Neue"/>
                <a:hlinkClick r:id="rId6"/>
              </a:rPr>
              <a:t>https://de.linkedin.com/pulse/serverless-computing-ein-erfahrungsbericht-adrian-tschannen</a:t>
            </a:r>
            <a:endParaRPr sz="17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SzPts val="1700"/>
              <a:buFont typeface="Helvetica Neue"/>
              <a:buChar char="●"/>
            </a:pPr>
            <a:r>
              <a:rPr lang="en-US" sz="1700">
                <a:solidFill>
                  <a:schemeClr val="dk1"/>
                </a:solidFill>
                <a:latin typeface="Helvetica Neue"/>
                <a:ea typeface="Helvetica Neue"/>
                <a:cs typeface="Helvetica Neue"/>
                <a:sym typeface="Helvetica Neue"/>
              </a:rPr>
              <a:t>4 (Folie 6) </a:t>
            </a:r>
            <a:r>
              <a:rPr lang="en-US" sz="1700" u="sng">
                <a:solidFill>
                  <a:schemeClr val="hlink"/>
                </a:solidFill>
                <a:latin typeface="Helvetica Neue"/>
                <a:ea typeface="Helvetica Neue"/>
                <a:cs typeface="Helvetica Neue"/>
                <a:sym typeface="Helvetica Neue"/>
                <a:hlinkClick r:id="rId7"/>
              </a:rPr>
              <a:t>https://blog.back4app.com/de/vorteile-von-firebase/#Top_10_Vorteile_von_Firebase</a:t>
            </a:r>
            <a:endParaRPr sz="17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p:nvPr/>
        </p:nvSpPr>
        <p:spPr>
          <a:xfrm>
            <a:off x="766967" y="778217"/>
            <a:ext cx="14091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i="0" u="none" strike="noStrike" cap="none">
                <a:solidFill>
                  <a:srgbClr val="000000"/>
                </a:solidFill>
                <a:latin typeface="Roboto Slab"/>
                <a:ea typeface="Roboto Slab"/>
                <a:cs typeface="Roboto Slab"/>
                <a:sym typeface="Roboto Slab"/>
              </a:rPr>
              <a:t>Gliederung</a:t>
            </a:r>
            <a:endParaRPr sz="2100" b="1" i="0" u="none" strike="noStrike" cap="none">
              <a:solidFill>
                <a:srgbClr val="000000"/>
              </a:solidFill>
              <a:latin typeface="Roboto Slab"/>
              <a:ea typeface="Roboto Slab"/>
              <a:cs typeface="Roboto Slab"/>
              <a:sym typeface="Roboto Slab"/>
            </a:endParaRPr>
          </a:p>
        </p:txBody>
      </p:sp>
      <p:sp>
        <p:nvSpPr>
          <p:cNvPr id="185" name="Google Shape;185;p32"/>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86" name="Google Shape;186;p32"/>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87" name="Google Shape;187;p32"/>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88" name="Google Shape;188;p32"/>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89" name="Google Shape;189;p32"/>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90" name="Google Shape;190;p32"/>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91" name="Google Shape;191;p32"/>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92" name="Google Shape;192;p32"/>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93" name="Google Shape;193;p32"/>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94" name="Google Shape;194;p32"/>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95" name="Google Shape;195;p32"/>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196" name="Google Shape;196;p32"/>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197" name="Google Shape;197;p32"/>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198" name="Google Shape;198;p32"/>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199" name="Google Shape;199;p32"/>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00" name="Google Shape;200;p32"/>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01" name="Google Shape;201;p32"/>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02" name="Google Shape;202;p32"/>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03" name="Google Shape;203;p32"/>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04" name="Google Shape;204;p32"/>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05" name="Google Shape;205;p32"/>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06" name="Google Shape;206;p32"/>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07" name="Google Shape;207;p32"/>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08" name="Google Shape;208;p32"/>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09" name="Google Shape;209;p32"/>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10" name="Google Shape;210;p32"/>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11" name="Google Shape;211;p32"/>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12" name="Google Shape;212;p32"/>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13" name="Google Shape;213;p32"/>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214" name="Google Shape;214;p32"/>
          <p:cNvGrpSpPr/>
          <p:nvPr/>
        </p:nvGrpSpPr>
        <p:grpSpPr>
          <a:xfrm>
            <a:off x="0" y="9652000"/>
            <a:ext cx="13004800" cy="254100"/>
            <a:chOff x="0" y="0"/>
            <a:chExt cx="13004800" cy="254100"/>
          </a:xfrm>
        </p:grpSpPr>
        <p:sp>
          <p:nvSpPr>
            <p:cNvPr id="215" name="Google Shape;215;p32"/>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16" name="Google Shape;216;p32"/>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17" name="Google Shape;217;p32"/>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18" name="Google Shape;218;p32"/>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19" name="Google Shape;219;p32"/>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20" name="Google Shape;220;p32"/>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grpSp>
      <p:cxnSp>
        <p:nvCxnSpPr>
          <p:cNvPr id="221" name="Google Shape;221;p32"/>
          <p:cNvCxnSpPr/>
          <p:nvPr/>
        </p:nvCxnSpPr>
        <p:spPr>
          <a:xfrm>
            <a:off x="768350" y="1193800"/>
            <a:ext cx="11474400" cy="0"/>
          </a:xfrm>
          <a:prstGeom prst="straightConnector1">
            <a:avLst/>
          </a:prstGeom>
          <a:noFill/>
          <a:ln w="25400" cap="flat" cmpd="sng">
            <a:solidFill>
              <a:srgbClr val="8723C7"/>
            </a:solidFill>
            <a:prstDash val="solid"/>
            <a:miter lim="400000"/>
            <a:headEnd type="none" w="sm" len="sm"/>
            <a:tailEnd type="none" w="sm" len="sm"/>
          </a:ln>
        </p:spPr>
      </p:cxnSp>
      <p:sp>
        <p:nvSpPr>
          <p:cNvPr id="222" name="Google Shape;222;p32"/>
          <p:cNvSpPr txBox="1"/>
          <p:nvPr/>
        </p:nvSpPr>
        <p:spPr>
          <a:xfrm>
            <a:off x="765550" y="2662300"/>
            <a:ext cx="7938600" cy="5079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457200" marR="0" lvl="0"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Prototyp          </a:t>
            </a:r>
            <a:endParaRPr sz="1700">
              <a:solidFill>
                <a:srgbClr val="AA0F1F"/>
              </a:solidFill>
              <a:latin typeface="PT Sans"/>
              <a:ea typeface="PT Sans"/>
              <a:cs typeface="PT Sans"/>
              <a:sym typeface="PT Sans"/>
            </a:endParaRPr>
          </a:p>
          <a:p>
            <a:pPr marL="914400" marR="0" lvl="1" indent="-336550" algn="l" rtl="0">
              <a:lnSpc>
                <a:spcPct val="20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Vorstellung/Skizze </a:t>
            </a:r>
            <a:endParaRPr sz="1700">
              <a:solidFill>
                <a:schemeClr val="dk1"/>
              </a:solidFill>
              <a:latin typeface="PT Sans"/>
              <a:ea typeface="PT Sans"/>
              <a:cs typeface="PT Sans"/>
              <a:sym typeface="PT Sans"/>
            </a:endParaRPr>
          </a:p>
          <a:p>
            <a:pPr marL="914400" marR="0" lvl="1" indent="-336550" algn="l" rtl="0">
              <a:lnSpc>
                <a:spcPct val="20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Design-Mock-ups</a:t>
            </a:r>
            <a:endParaRPr sz="1700">
              <a:solidFill>
                <a:schemeClr val="dk1"/>
              </a:solidFill>
              <a:latin typeface="PT Sans"/>
              <a:ea typeface="PT Sans"/>
              <a:cs typeface="PT Sans"/>
              <a:sym typeface="PT Sans"/>
            </a:endParaRPr>
          </a:p>
          <a:p>
            <a:pPr marL="914400" marR="0" lvl="1"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Firebase (&amp; Android Studio)</a:t>
            </a:r>
            <a:endParaRPr sz="1700">
              <a:solidFill>
                <a:srgbClr val="AA0F1F"/>
              </a:solidFill>
              <a:latin typeface="PT Sans"/>
              <a:ea typeface="PT Sans"/>
              <a:cs typeface="PT Sans"/>
              <a:sym typeface="PT Sans"/>
            </a:endParaRPr>
          </a:p>
          <a:p>
            <a:pPr marL="914400" marR="0" lvl="1"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Code </a:t>
            </a:r>
            <a:endParaRPr sz="1700">
              <a:latin typeface="PT Sans"/>
              <a:ea typeface="PT Sans"/>
              <a:cs typeface="PT Sans"/>
              <a:sym typeface="PT Sans"/>
            </a:endParaRPr>
          </a:p>
          <a:p>
            <a:pPr marL="914400" marR="0" lvl="1"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Demonstration</a:t>
            </a:r>
            <a:endParaRPr sz="1700">
              <a:latin typeface="PT Sans"/>
              <a:ea typeface="PT Sans"/>
              <a:cs typeface="PT Sans"/>
              <a:sym typeface="PT Sans"/>
            </a:endParaRPr>
          </a:p>
          <a:p>
            <a:pPr marL="457200" marR="0" lvl="0"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Projektrisiken</a:t>
            </a:r>
            <a:r>
              <a:rPr lang="en-US" sz="1700" b="0" i="0" u="none" strike="noStrike" cap="none">
                <a:solidFill>
                  <a:srgbClr val="000000"/>
                </a:solidFill>
                <a:latin typeface="PT Sans"/>
                <a:ea typeface="PT Sans"/>
                <a:cs typeface="PT Sans"/>
                <a:sym typeface="PT Sans"/>
              </a:rPr>
              <a:t> </a:t>
            </a:r>
            <a:endParaRPr sz="1700" b="0" i="0" u="none" strike="noStrike" cap="none">
              <a:solidFill>
                <a:srgbClr val="000000"/>
              </a:solidFill>
              <a:latin typeface="PT Sans"/>
              <a:ea typeface="PT Sans"/>
              <a:cs typeface="PT Sans"/>
              <a:sym typeface="PT Sans"/>
            </a:endParaRPr>
          </a:p>
          <a:p>
            <a:pPr marL="457200" marR="0" lvl="0"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Projektplan</a:t>
            </a:r>
            <a:endParaRPr sz="1700">
              <a:latin typeface="PT Sans"/>
              <a:ea typeface="PT Sans"/>
              <a:cs typeface="PT Sans"/>
              <a:sym typeface="PT Sans"/>
            </a:endParaRPr>
          </a:p>
          <a:p>
            <a:pPr marL="457200" marR="0" lvl="0" indent="-336550" algn="l" rtl="0">
              <a:lnSpc>
                <a:spcPct val="200000"/>
              </a:lnSpc>
              <a:spcBef>
                <a:spcPts val="0"/>
              </a:spcBef>
              <a:spcAft>
                <a:spcPts val="0"/>
              </a:spcAft>
              <a:buSzPts val="1700"/>
              <a:buFont typeface="PT Sans"/>
              <a:buChar char="●"/>
            </a:pPr>
            <a:r>
              <a:rPr lang="en-US" sz="1700">
                <a:latin typeface="PT Sans"/>
                <a:ea typeface="PT Sans"/>
                <a:cs typeface="PT Sans"/>
                <a:sym typeface="PT Sans"/>
              </a:rPr>
              <a:t>Quellen </a:t>
            </a:r>
            <a:endParaRPr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2400"/>
              <a:buFont typeface="PT Sans"/>
              <a:buNone/>
            </a:pPr>
            <a:endParaRPr sz="24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DAA44"/>
        </a:solidFill>
        <a:effectLst/>
      </p:bgPr>
    </p:bg>
    <p:spTree>
      <p:nvGrpSpPr>
        <p:cNvPr id="1" name="Shape 226"/>
        <p:cNvGrpSpPr/>
        <p:nvPr/>
      </p:nvGrpSpPr>
      <p:grpSpPr>
        <a:xfrm>
          <a:off x="0" y="0"/>
          <a:ext cx="0" cy="0"/>
          <a:chOff x="0" y="0"/>
          <a:chExt cx="0" cy="0"/>
        </a:xfrm>
      </p:grpSpPr>
      <p:sp>
        <p:nvSpPr>
          <p:cNvPr id="227" name="Google Shape;227;p33"/>
          <p:cNvSpPr/>
          <p:nvPr/>
        </p:nvSpPr>
        <p:spPr>
          <a:xfrm>
            <a:off x="768350" y="10079566"/>
            <a:ext cx="1689101"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28" name="Google Shape;228;p33"/>
          <p:cNvSpPr/>
          <p:nvPr/>
        </p:nvSpPr>
        <p:spPr>
          <a:xfrm>
            <a:off x="24574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29" name="Google Shape;229;p33"/>
          <p:cNvSpPr/>
          <p:nvPr/>
        </p:nvSpPr>
        <p:spPr>
          <a:xfrm>
            <a:off x="27241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30" name="Google Shape;230;p33"/>
          <p:cNvSpPr/>
          <p:nvPr/>
        </p:nvSpPr>
        <p:spPr>
          <a:xfrm>
            <a:off x="44132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31" name="Google Shape;231;p33"/>
          <p:cNvSpPr/>
          <p:nvPr/>
        </p:nvSpPr>
        <p:spPr>
          <a:xfrm>
            <a:off x="46799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32" name="Google Shape;232;p33"/>
          <p:cNvSpPr/>
          <p:nvPr/>
        </p:nvSpPr>
        <p:spPr>
          <a:xfrm>
            <a:off x="63690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33" name="Google Shape;233;p33"/>
          <p:cNvSpPr/>
          <p:nvPr/>
        </p:nvSpPr>
        <p:spPr>
          <a:xfrm>
            <a:off x="66357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34" name="Google Shape;234;p33"/>
          <p:cNvSpPr/>
          <p:nvPr/>
        </p:nvSpPr>
        <p:spPr>
          <a:xfrm>
            <a:off x="83248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35" name="Google Shape;235;p33"/>
          <p:cNvSpPr/>
          <p:nvPr/>
        </p:nvSpPr>
        <p:spPr>
          <a:xfrm>
            <a:off x="85915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36" name="Google Shape;236;p33"/>
          <p:cNvSpPr/>
          <p:nvPr/>
        </p:nvSpPr>
        <p:spPr>
          <a:xfrm>
            <a:off x="10280650" y="10079566"/>
            <a:ext cx="266700" cy="2667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37" name="Google Shape;237;p33"/>
          <p:cNvSpPr/>
          <p:nvPr/>
        </p:nvSpPr>
        <p:spPr>
          <a:xfrm>
            <a:off x="10547350" y="10079566"/>
            <a:ext cx="1689100" cy="1689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38" name="Google Shape;238;p33"/>
          <p:cNvSpPr/>
          <p:nvPr/>
        </p:nvSpPr>
        <p:spPr>
          <a:xfrm>
            <a:off x="-1041400" y="-6351"/>
            <a:ext cx="850900" cy="8509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239" name="Google Shape;239;p33"/>
          <p:cNvSpPr/>
          <p:nvPr/>
        </p:nvSpPr>
        <p:spPr>
          <a:xfrm>
            <a:off x="-863600" y="844549"/>
            <a:ext cx="673100" cy="673101"/>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40" name="Google Shape;240;p33"/>
          <p:cNvSpPr/>
          <p:nvPr/>
        </p:nvSpPr>
        <p:spPr>
          <a:xfrm>
            <a:off x="-457200" y="1517650"/>
            <a:ext cx="266700"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41" name="Google Shape;241;p33"/>
          <p:cNvSpPr/>
          <p:nvPr/>
        </p:nvSpPr>
        <p:spPr>
          <a:xfrm>
            <a:off x="-863600" y="1784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42" name="Google Shape;242;p33"/>
          <p:cNvSpPr/>
          <p:nvPr/>
        </p:nvSpPr>
        <p:spPr>
          <a:xfrm>
            <a:off x="-457201" y="2457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43" name="Google Shape;243;p33"/>
          <p:cNvSpPr/>
          <p:nvPr/>
        </p:nvSpPr>
        <p:spPr>
          <a:xfrm>
            <a:off x="-863600" y="2724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44" name="Google Shape;244;p33"/>
          <p:cNvSpPr/>
          <p:nvPr/>
        </p:nvSpPr>
        <p:spPr>
          <a:xfrm>
            <a:off x="-457201" y="3397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45" name="Google Shape;245;p33"/>
          <p:cNvSpPr/>
          <p:nvPr/>
        </p:nvSpPr>
        <p:spPr>
          <a:xfrm>
            <a:off x="-863600" y="3663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46" name="Google Shape;246;p33"/>
          <p:cNvSpPr/>
          <p:nvPr/>
        </p:nvSpPr>
        <p:spPr>
          <a:xfrm>
            <a:off x="-457201" y="43370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47" name="Google Shape;247;p33"/>
          <p:cNvSpPr/>
          <p:nvPr/>
        </p:nvSpPr>
        <p:spPr>
          <a:xfrm>
            <a:off x="-863600" y="46037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48" name="Google Shape;248;p33"/>
          <p:cNvSpPr/>
          <p:nvPr/>
        </p:nvSpPr>
        <p:spPr>
          <a:xfrm>
            <a:off x="-457201" y="52768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49" name="Google Shape;249;p33"/>
          <p:cNvSpPr/>
          <p:nvPr/>
        </p:nvSpPr>
        <p:spPr>
          <a:xfrm>
            <a:off x="-863600" y="55435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50" name="Google Shape;250;p33"/>
          <p:cNvSpPr/>
          <p:nvPr/>
        </p:nvSpPr>
        <p:spPr>
          <a:xfrm>
            <a:off x="-457201" y="62166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51" name="Google Shape;251;p33"/>
          <p:cNvSpPr/>
          <p:nvPr/>
        </p:nvSpPr>
        <p:spPr>
          <a:xfrm>
            <a:off x="-863600" y="64833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52" name="Google Shape;252;p33"/>
          <p:cNvSpPr/>
          <p:nvPr/>
        </p:nvSpPr>
        <p:spPr>
          <a:xfrm>
            <a:off x="-457201" y="71564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53" name="Google Shape;253;p33"/>
          <p:cNvSpPr/>
          <p:nvPr/>
        </p:nvSpPr>
        <p:spPr>
          <a:xfrm>
            <a:off x="-863600" y="74231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54" name="Google Shape;254;p33"/>
          <p:cNvSpPr/>
          <p:nvPr/>
        </p:nvSpPr>
        <p:spPr>
          <a:xfrm>
            <a:off x="-457201" y="8096250"/>
            <a:ext cx="266701" cy="2667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55" name="Google Shape;255;p33"/>
          <p:cNvSpPr/>
          <p:nvPr/>
        </p:nvSpPr>
        <p:spPr>
          <a:xfrm>
            <a:off x="-863600" y="8362950"/>
            <a:ext cx="673100" cy="673100"/>
          </a:xfrm>
          <a:prstGeom prst="rect">
            <a:avLst/>
          </a:prstGeom>
          <a:solidFill>
            <a:srgbClr val="000000">
              <a:alpha val="2980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56" name="Google Shape;256;p33"/>
          <p:cNvSpPr txBox="1"/>
          <p:nvPr/>
        </p:nvSpPr>
        <p:spPr>
          <a:xfrm>
            <a:off x="768350" y="5518150"/>
            <a:ext cx="5600700" cy="1146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lt1"/>
              </a:buClr>
              <a:buSzPts val="2100"/>
              <a:buFont typeface="Roboto Slab"/>
              <a:buNone/>
            </a:pPr>
            <a:r>
              <a:rPr lang="en-US" sz="2100" b="1">
                <a:solidFill>
                  <a:schemeClr val="lt1"/>
                </a:solidFill>
                <a:latin typeface="Roboto Slab"/>
                <a:ea typeface="Roboto Slab"/>
                <a:cs typeface="Roboto Slab"/>
                <a:sym typeface="Roboto Slab"/>
              </a:rPr>
              <a:t>Prototyp</a:t>
            </a:r>
            <a:r>
              <a:rPr lang="en-US" sz="2100" b="1">
                <a:solidFill>
                  <a:srgbClr val="CB3067"/>
                </a:solidFill>
                <a:latin typeface="Roboto Slab"/>
                <a:ea typeface="Roboto Slab"/>
                <a:cs typeface="Roboto Slab"/>
                <a:sym typeface="Roboto Slab"/>
              </a:rPr>
              <a:t> </a:t>
            </a:r>
            <a:endParaRPr>
              <a:solidFill>
                <a:schemeClr val="dk1"/>
              </a:solidFill>
            </a:endParaRPr>
          </a:p>
          <a:p>
            <a:pPr marL="0" lvl="0" indent="0" algn="l" rtl="0">
              <a:lnSpc>
                <a:spcPct val="90000"/>
              </a:lnSpc>
              <a:spcBef>
                <a:spcPts val="0"/>
              </a:spcBef>
              <a:spcAft>
                <a:spcPts val="0"/>
              </a:spcAft>
              <a:buClr>
                <a:schemeClr val="lt1"/>
              </a:buClr>
              <a:buSzPts val="2400"/>
              <a:buFont typeface="PT Sans"/>
              <a:buNone/>
            </a:pPr>
            <a:endParaRPr sz="2400">
              <a:solidFill>
                <a:schemeClr val="dk1"/>
              </a:solidFill>
              <a:latin typeface="Roboto Slab"/>
              <a:ea typeface="Roboto Slab"/>
              <a:cs typeface="Roboto Slab"/>
              <a:sym typeface="Roboto Slab"/>
            </a:endParaRPr>
          </a:p>
          <a:p>
            <a:pPr marL="0" lvl="0" indent="0" algn="l" rtl="0">
              <a:spcBef>
                <a:spcPts val="0"/>
              </a:spcBef>
              <a:spcAft>
                <a:spcPts val="0"/>
              </a:spcAft>
              <a:buClr>
                <a:schemeClr val="lt1"/>
              </a:buClr>
              <a:buSzPts val="1700"/>
              <a:buFont typeface="Roboto Slab"/>
              <a:buNone/>
            </a:pPr>
            <a:r>
              <a:rPr lang="en-US" sz="1700">
                <a:solidFill>
                  <a:schemeClr val="lt1"/>
                </a:solidFill>
                <a:latin typeface="Roboto Slab"/>
                <a:ea typeface="Roboto Slab"/>
                <a:cs typeface="Roboto Slab"/>
                <a:sym typeface="Roboto Slab"/>
              </a:rPr>
              <a:t>Im Folgendem wird die prototypische Umsetzung der App ,,Schlaganfall Ring” vorgestellt.</a:t>
            </a:r>
            <a:endParaRPr sz="2100" b="1">
              <a:solidFill>
                <a:srgbClr val="FFFFFF"/>
              </a:solidFill>
              <a:latin typeface="Roboto Slab"/>
              <a:ea typeface="Roboto Slab"/>
              <a:cs typeface="Roboto Slab"/>
              <a:sym typeface="Roboto Slab"/>
            </a:endParaRPr>
          </a:p>
        </p:txBody>
      </p:sp>
      <p:pic>
        <p:nvPicPr>
          <p:cNvPr id="257" name="Google Shape;257;p33"/>
          <p:cNvPicPr preferRelativeResize="0"/>
          <p:nvPr/>
        </p:nvPicPr>
        <p:blipFill rotWithShape="1">
          <a:blip r:embed="rId3">
            <a:alphaModFix/>
          </a:blip>
          <a:srcRect l="-950" t="12538" r="-192" b="42965"/>
          <a:stretch/>
        </p:blipFill>
        <p:spPr>
          <a:xfrm>
            <a:off x="-96725" y="-3200"/>
            <a:ext cx="13101527" cy="4340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p:nvPr/>
        </p:nvSpPr>
        <p:spPr>
          <a:xfrm>
            <a:off x="766975" y="762000"/>
            <a:ext cx="57627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Vorstellung/ Skizze</a:t>
            </a:r>
            <a:endParaRPr/>
          </a:p>
        </p:txBody>
      </p:sp>
      <p:sp>
        <p:nvSpPr>
          <p:cNvPr id="263" name="Google Shape;263;p34"/>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64" name="Google Shape;264;p34"/>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65" name="Google Shape;265;p34"/>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66" name="Google Shape;266;p34"/>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67" name="Google Shape;267;p34"/>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68" name="Google Shape;268;p34"/>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69" name="Google Shape;269;p34"/>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70" name="Google Shape;270;p34"/>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71" name="Google Shape;271;p34"/>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72" name="Google Shape;272;p34"/>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73" name="Google Shape;273;p34"/>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274" name="Google Shape;274;p34"/>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275" name="Google Shape;275;p34"/>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76" name="Google Shape;276;p34"/>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77" name="Google Shape;277;p34"/>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78" name="Google Shape;278;p34"/>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79" name="Google Shape;279;p34"/>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80" name="Google Shape;280;p34"/>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81" name="Google Shape;281;p34"/>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82" name="Google Shape;282;p34"/>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83" name="Google Shape;283;p34"/>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84" name="Google Shape;284;p34"/>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85" name="Google Shape;285;p34"/>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86" name="Google Shape;286;p34"/>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87" name="Google Shape;287;p34"/>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88" name="Google Shape;288;p34"/>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89" name="Google Shape;289;p34"/>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290" name="Google Shape;290;p34"/>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291" name="Google Shape;291;p34"/>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292" name="Google Shape;292;p34"/>
          <p:cNvGrpSpPr/>
          <p:nvPr/>
        </p:nvGrpSpPr>
        <p:grpSpPr>
          <a:xfrm>
            <a:off x="0" y="9652000"/>
            <a:ext cx="13004800" cy="254100"/>
            <a:chOff x="0" y="0"/>
            <a:chExt cx="13004800" cy="254100"/>
          </a:xfrm>
        </p:grpSpPr>
        <p:sp>
          <p:nvSpPr>
            <p:cNvPr id="293" name="Google Shape;293;p34"/>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94" name="Google Shape;294;p34"/>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95" name="Google Shape;295;p34"/>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96" name="Google Shape;296;p34"/>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97" name="Google Shape;297;p34"/>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298" name="Google Shape;298;p34"/>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grpSp>
      <p:cxnSp>
        <p:nvCxnSpPr>
          <p:cNvPr id="299" name="Google Shape;299;p34"/>
          <p:cNvCxnSpPr/>
          <p:nvPr/>
        </p:nvCxnSpPr>
        <p:spPr>
          <a:xfrm>
            <a:off x="768350" y="1193800"/>
            <a:ext cx="11474400" cy="0"/>
          </a:xfrm>
          <a:prstGeom prst="straightConnector1">
            <a:avLst/>
          </a:prstGeom>
          <a:noFill/>
          <a:ln w="25400" cap="flat" cmpd="sng">
            <a:solidFill>
              <a:srgbClr val="8723C7"/>
            </a:solidFill>
            <a:prstDash val="solid"/>
            <a:miter lim="400000"/>
            <a:headEnd type="none" w="sm" len="sm"/>
            <a:tailEnd type="none" w="sm" len="sm"/>
          </a:ln>
        </p:spPr>
      </p:cxnSp>
      <p:grpSp>
        <p:nvGrpSpPr>
          <p:cNvPr id="300" name="Google Shape;300;p34"/>
          <p:cNvGrpSpPr/>
          <p:nvPr/>
        </p:nvGrpSpPr>
        <p:grpSpPr>
          <a:xfrm>
            <a:off x="768350" y="8084364"/>
            <a:ext cx="3619868" cy="216000"/>
            <a:chOff x="0" y="0"/>
            <a:chExt cx="3619868" cy="216000"/>
          </a:xfrm>
        </p:grpSpPr>
        <p:sp>
          <p:nvSpPr>
            <p:cNvPr id="301" name="Google Shape;301;p34"/>
            <p:cNvSpPr/>
            <p:nvPr/>
          </p:nvSpPr>
          <p:spPr>
            <a:xfrm>
              <a:off x="1382" y="215900"/>
              <a:ext cx="3618486" cy="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PT Sans"/>
                <a:buNone/>
              </a:pPr>
              <a:endParaRPr dirty="0"/>
            </a:p>
          </p:txBody>
        </p:sp>
        <p:sp>
          <p:nvSpPr>
            <p:cNvPr id="302" name="Google Shape;302;p34"/>
            <p:cNvSpPr/>
            <p:nvPr/>
          </p:nvSpPr>
          <p:spPr>
            <a:xfrm>
              <a:off x="0" y="0"/>
              <a:ext cx="216000" cy="216000"/>
            </a:xfrm>
            <a:prstGeom prst="rect">
              <a:avLst/>
            </a:prstGeom>
            <a:solidFill>
              <a:srgbClr val="000000">
                <a:alpha val="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17</a:t>
              </a:r>
              <a:endParaRPr/>
            </a:p>
          </p:txBody>
        </p:sp>
      </p:grpSp>
      <p:sp>
        <p:nvSpPr>
          <p:cNvPr id="303" name="Google Shape;303;p34"/>
          <p:cNvSpPr txBox="1"/>
          <p:nvPr/>
        </p:nvSpPr>
        <p:spPr>
          <a:xfrm>
            <a:off x="766975" y="1784350"/>
            <a:ext cx="11474400" cy="2247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r>
              <a:rPr lang="en-US" sz="1700">
                <a:latin typeface="PT Sans"/>
                <a:ea typeface="PT Sans"/>
                <a:cs typeface="PT Sans"/>
                <a:sym typeface="PT Sans"/>
              </a:rPr>
              <a:t>Die App ,,Schlaganfall Ring’’ ist die Plattform in der die Animationen bereitgestellt werden. </a:t>
            </a:r>
            <a:endParaRPr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r>
              <a:rPr lang="en-US" sz="1700">
                <a:latin typeface="PT Sans"/>
                <a:ea typeface="PT Sans"/>
                <a:cs typeface="PT Sans"/>
                <a:sym typeface="PT Sans"/>
              </a:rPr>
              <a:t>Bietet die gleichen Funktionen wie die Box. </a:t>
            </a:r>
            <a:endParaRPr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a:latin typeface="PT Sans"/>
              <a:ea typeface="PT Sans"/>
              <a:cs typeface="PT Sans"/>
              <a:sym typeface="PT Sans"/>
            </a:endParaRPr>
          </a:p>
          <a:p>
            <a:pPr marL="0" lvl="0" indent="0" algn="l" rtl="0">
              <a:lnSpc>
                <a:spcPct val="100000"/>
              </a:lnSpc>
              <a:spcBef>
                <a:spcPts val="0"/>
              </a:spcBef>
              <a:spcAft>
                <a:spcPts val="0"/>
              </a:spcAft>
              <a:buClr>
                <a:schemeClr val="dk1"/>
              </a:buClr>
              <a:buSzPts val="1100"/>
              <a:buFont typeface="Arial"/>
              <a:buNone/>
            </a:pPr>
            <a:r>
              <a:rPr lang="en-US" sz="1700" b="1">
                <a:solidFill>
                  <a:schemeClr val="dk1"/>
                </a:solidFill>
                <a:latin typeface="PT Sans"/>
                <a:ea typeface="PT Sans"/>
                <a:cs typeface="PT Sans"/>
                <a:sym typeface="PT Sans"/>
              </a:rPr>
              <a:t>Fragen zur Iteration und Ablauf:</a:t>
            </a:r>
            <a:endParaRPr>
              <a:solidFill>
                <a:schemeClr val="dk1"/>
              </a:solidFill>
              <a:latin typeface="PT Sans"/>
              <a:ea typeface="PT Sans"/>
              <a:cs typeface="PT Sans"/>
              <a:sym typeface="PT Sans"/>
            </a:endParaRPr>
          </a:p>
          <a:p>
            <a:pPr marL="457200" lvl="0" indent="-336550" algn="l" rtl="0">
              <a:lnSpc>
                <a:spcPct val="100000"/>
              </a:lnSpc>
              <a:spcBef>
                <a:spcPts val="120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Ist die App für die Zielgruppe geeignet, erhalten diese einen Vorteil durch den Nutzen?</a:t>
            </a:r>
            <a:endParaRPr sz="1700">
              <a:solidFill>
                <a:schemeClr val="dk1"/>
              </a:solidFill>
              <a:latin typeface="PT Sans"/>
              <a:ea typeface="PT Sans"/>
              <a:cs typeface="PT Sans"/>
              <a:sym typeface="PT Sans"/>
            </a:endParaRPr>
          </a:p>
          <a:p>
            <a:pPr marL="457200" lvl="0" indent="-336550" algn="l" rtl="0">
              <a:lnSpc>
                <a:spcPct val="10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Bietet die App-Idee eine Lösung für das Problem?</a:t>
            </a:r>
            <a:endParaRPr sz="1700">
              <a:solidFill>
                <a:schemeClr val="dk1"/>
              </a:solidFill>
              <a:latin typeface="PT Sans"/>
              <a:ea typeface="PT Sans"/>
              <a:cs typeface="PT Sans"/>
              <a:sym typeface="PT Sans"/>
            </a:endParaRPr>
          </a:p>
          <a:p>
            <a:pPr marL="457200" lvl="0" indent="-336550" algn="l" rtl="0">
              <a:lnSpc>
                <a:spcPct val="10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Funktionsauswahl    Konstruktion   Bewertung und Weiterverwendung </a:t>
            </a:r>
            <a:endParaRPr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b="0" i="0" u="none" strike="noStrike" cap="none">
              <a:solidFill>
                <a:srgbClr val="000000"/>
              </a:solidFill>
              <a:latin typeface="PT Sans"/>
              <a:ea typeface="PT Sans"/>
              <a:cs typeface="PT Sans"/>
              <a:sym typeface="PT Sans"/>
            </a:endParaRPr>
          </a:p>
        </p:txBody>
      </p:sp>
      <p:pic>
        <p:nvPicPr>
          <p:cNvPr id="304" name="Google Shape;304;p34"/>
          <p:cNvPicPr preferRelativeResize="0"/>
          <p:nvPr/>
        </p:nvPicPr>
        <p:blipFill>
          <a:blip r:embed="rId3">
            <a:alphaModFix/>
          </a:blip>
          <a:stretch>
            <a:fillRect/>
          </a:stretch>
        </p:blipFill>
        <p:spPr>
          <a:xfrm>
            <a:off x="-207762" y="3977288"/>
            <a:ext cx="13420324" cy="4849148"/>
          </a:xfrm>
          <a:prstGeom prst="rect">
            <a:avLst/>
          </a:prstGeom>
          <a:noFill/>
          <a:ln>
            <a:noFill/>
          </a:ln>
        </p:spPr>
      </p:pic>
      <p:cxnSp>
        <p:nvCxnSpPr>
          <p:cNvPr id="305" name="Google Shape;305;p34"/>
          <p:cNvCxnSpPr/>
          <p:nvPr/>
        </p:nvCxnSpPr>
        <p:spPr>
          <a:xfrm>
            <a:off x="2915650" y="3616325"/>
            <a:ext cx="200700" cy="0"/>
          </a:xfrm>
          <a:prstGeom prst="straightConnector1">
            <a:avLst/>
          </a:prstGeom>
          <a:noFill/>
          <a:ln w="9525" cap="flat" cmpd="sng">
            <a:solidFill>
              <a:schemeClr val="dk2"/>
            </a:solidFill>
            <a:prstDash val="solid"/>
            <a:round/>
            <a:headEnd type="none" w="med" len="med"/>
            <a:tailEnd type="triangle" w="med" len="med"/>
          </a:ln>
        </p:spPr>
      </p:cxnSp>
      <p:cxnSp>
        <p:nvCxnSpPr>
          <p:cNvPr id="306" name="Google Shape;306;p34"/>
          <p:cNvCxnSpPr/>
          <p:nvPr/>
        </p:nvCxnSpPr>
        <p:spPr>
          <a:xfrm>
            <a:off x="4277725" y="3616325"/>
            <a:ext cx="200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5"/>
          <p:cNvPicPr preferRelativeResize="0"/>
          <p:nvPr/>
        </p:nvPicPr>
        <p:blipFill>
          <a:blip r:embed="rId3">
            <a:alphaModFix/>
          </a:blip>
          <a:stretch>
            <a:fillRect/>
          </a:stretch>
        </p:blipFill>
        <p:spPr>
          <a:xfrm>
            <a:off x="126675" y="683388"/>
            <a:ext cx="12751452" cy="8386826"/>
          </a:xfrm>
          <a:prstGeom prst="rect">
            <a:avLst/>
          </a:prstGeom>
          <a:noFill/>
          <a:ln>
            <a:noFill/>
          </a:ln>
        </p:spPr>
      </p:pic>
      <p:sp>
        <p:nvSpPr>
          <p:cNvPr id="312" name="Google Shape;312;p35"/>
          <p:cNvSpPr txBox="1"/>
          <p:nvPr/>
        </p:nvSpPr>
        <p:spPr>
          <a:xfrm>
            <a:off x="766973" y="778225"/>
            <a:ext cx="31308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Design</a:t>
            </a:r>
            <a:endParaRPr sz="2100" b="1" i="0" u="none" strike="noStrike" cap="none">
              <a:solidFill>
                <a:srgbClr val="000000"/>
              </a:solidFill>
              <a:latin typeface="Roboto Slab"/>
              <a:ea typeface="Roboto Slab"/>
              <a:cs typeface="Roboto Slab"/>
              <a:sym typeface="Roboto Slab"/>
            </a:endParaRPr>
          </a:p>
        </p:txBody>
      </p:sp>
      <p:sp>
        <p:nvSpPr>
          <p:cNvPr id="313" name="Google Shape;313;p35"/>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14" name="Google Shape;314;p35"/>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15" name="Google Shape;315;p35"/>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16" name="Google Shape;316;p35"/>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17" name="Google Shape;317;p35"/>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18" name="Google Shape;318;p35"/>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19" name="Google Shape;319;p35"/>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20" name="Google Shape;320;p35"/>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21" name="Google Shape;321;p35"/>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22" name="Google Shape;322;p35"/>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23" name="Google Shape;323;p35"/>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24" name="Google Shape;324;p35"/>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325" name="Google Shape;325;p35"/>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26" name="Google Shape;326;p35"/>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27" name="Google Shape;327;p35"/>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28" name="Google Shape;328;p35"/>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29" name="Google Shape;329;p35"/>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30" name="Google Shape;330;p35"/>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31" name="Google Shape;331;p35"/>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32" name="Google Shape;332;p35"/>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33" name="Google Shape;333;p35"/>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34" name="Google Shape;334;p35"/>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35" name="Google Shape;335;p35"/>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36" name="Google Shape;336;p35"/>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37" name="Google Shape;337;p35"/>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38" name="Google Shape;338;p35"/>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39" name="Google Shape;339;p35"/>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40" name="Google Shape;340;p35"/>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41" name="Google Shape;341;p35"/>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342" name="Google Shape;342;p35"/>
          <p:cNvGrpSpPr/>
          <p:nvPr/>
        </p:nvGrpSpPr>
        <p:grpSpPr>
          <a:xfrm>
            <a:off x="0" y="9652000"/>
            <a:ext cx="13004800" cy="254100"/>
            <a:chOff x="0" y="0"/>
            <a:chExt cx="13004800" cy="254100"/>
          </a:xfrm>
        </p:grpSpPr>
        <p:sp>
          <p:nvSpPr>
            <p:cNvPr id="343" name="Google Shape;343;p35"/>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344" name="Google Shape;344;p35"/>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345" name="Google Shape;345;p35"/>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346" name="Google Shape;346;p35"/>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347" name="Google Shape;347;p35"/>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sp>
          <p:nvSpPr>
            <p:cNvPr id="348" name="Google Shape;348;p35"/>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Gill Sans"/>
                <a:buNone/>
              </a:pPr>
              <a:endParaRPr sz="2400" b="1" i="0" u="none" strike="noStrike" cap="none">
                <a:solidFill>
                  <a:srgbClr val="000000"/>
                </a:solidFill>
                <a:latin typeface="Helvetica Neue"/>
                <a:ea typeface="Helvetica Neue"/>
                <a:cs typeface="Helvetica Neue"/>
                <a:sym typeface="Helvetica Neue"/>
              </a:endParaRPr>
            </a:p>
          </p:txBody>
        </p:sp>
      </p:grpSp>
      <p:sp>
        <p:nvSpPr>
          <p:cNvPr id="349" name="Google Shape;349;p35"/>
          <p:cNvSpPr txBox="1"/>
          <p:nvPr/>
        </p:nvSpPr>
        <p:spPr>
          <a:xfrm>
            <a:off x="520750" y="9218775"/>
            <a:ext cx="705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Helvetica Neue"/>
                <a:ea typeface="Helvetica Neue"/>
                <a:cs typeface="Helvetica Neue"/>
                <a:sym typeface="Helvetica Neue"/>
                <a:hlinkClick r:id="rId4"/>
              </a:rPr>
              <a:t>https://www.figma.com/file/oEEVJV1mimbPjvjkPlMxzr/EP-Layout?node-id=0%3A1</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p:nvPr/>
        </p:nvSpPr>
        <p:spPr>
          <a:xfrm>
            <a:off x="766973" y="762000"/>
            <a:ext cx="3760500" cy="3231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Roboto Slab"/>
              <a:buNone/>
            </a:pPr>
            <a:r>
              <a:rPr lang="en-US" sz="2100" b="1">
                <a:latin typeface="Roboto Slab"/>
                <a:ea typeface="Roboto Slab"/>
                <a:cs typeface="Roboto Slab"/>
                <a:sym typeface="Roboto Slab"/>
              </a:rPr>
              <a:t>Android Studio und Firebase</a:t>
            </a:r>
            <a:endParaRPr/>
          </a:p>
        </p:txBody>
      </p:sp>
      <p:sp>
        <p:nvSpPr>
          <p:cNvPr id="355" name="Google Shape;355;p36"/>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56" name="Google Shape;356;p36"/>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57" name="Google Shape;357;p36"/>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58" name="Google Shape;358;p36"/>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59" name="Google Shape;359;p36"/>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60" name="Google Shape;360;p36"/>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61" name="Google Shape;361;p36"/>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62" name="Google Shape;362;p36"/>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63" name="Google Shape;363;p36"/>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64" name="Google Shape;364;p36"/>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65" name="Google Shape;365;p36"/>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366" name="Google Shape;366;p36"/>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367" name="Google Shape;367;p36"/>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68" name="Google Shape;368;p36"/>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69" name="Google Shape;369;p36"/>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70" name="Google Shape;370;p36"/>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71" name="Google Shape;371;p36"/>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72" name="Google Shape;372;p36"/>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73" name="Google Shape;373;p36"/>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74" name="Google Shape;374;p36"/>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75" name="Google Shape;375;p36"/>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76" name="Google Shape;376;p36"/>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77" name="Google Shape;377;p36"/>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78" name="Google Shape;378;p36"/>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79" name="Google Shape;379;p36"/>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80" name="Google Shape;380;p36"/>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81" name="Google Shape;381;p36"/>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382" name="Google Shape;382;p36"/>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383" name="Google Shape;383;p36"/>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grpSp>
        <p:nvGrpSpPr>
          <p:cNvPr id="384" name="Google Shape;384;p36"/>
          <p:cNvGrpSpPr/>
          <p:nvPr/>
        </p:nvGrpSpPr>
        <p:grpSpPr>
          <a:xfrm>
            <a:off x="0" y="9652000"/>
            <a:ext cx="13004800" cy="254100"/>
            <a:chOff x="0" y="0"/>
            <a:chExt cx="13004800" cy="254100"/>
          </a:xfrm>
        </p:grpSpPr>
        <p:sp>
          <p:nvSpPr>
            <p:cNvPr id="385" name="Google Shape;385;p36"/>
            <p:cNvSpPr/>
            <p:nvPr/>
          </p:nvSpPr>
          <p:spPr>
            <a:xfrm>
              <a:off x="76200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86" name="Google Shape;386;p36"/>
            <p:cNvSpPr/>
            <p:nvPr/>
          </p:nvSpPr>
          <p:spPr>
            <a:xfrm>
              <a:off x="3632200"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87" name="Google Shape;387;p36"/>
            <p:cNvSpPr/>
            <p:nvPr/>
          </p:nvSpPr>
          <p:spPr>
            <a:xfrm>
              <a:off x="6502400"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88" name="Google Shape;388;p36"/>
            <p:cNvSpPr/>
            <p:nvPr/>
          </p:nvSpPr>
          <p:spPr>
            <a:xfrm>
              <a:off x="9372600"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89" name="Google Shape;389;p36"/>
            <p:cNvSpPr/>
            <p:nvPr/>
          </p:nvSpPr>
          <p:spPr>
            <a:xfrm>
              <a:off x="1224280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90" name="Google Shape;390;p36"/>
            <p:cNvSpPr/>
            <p:nvPr/>
          </p:nvSpPr>
          <p:spPr>
            <a:xfrm>
              <a:off x="0" y="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391" name="Google Shape;391;p36"/>
          <p:cNvCxnSpPr/>
          <p:nvPr/>
        </p:nvCxnSpPr>
        <p:spPr>
          <a:xfrm>
            <a:off x="768350" y="1193800"/>
            <a:ext cx="11474400" cy="0"/>
          </a:xfrm>
          <a:prstGeom prst="straightConnector1">
            <a:avLst/>
          </a:prstGeom>
          <a:noFill/>
          <a:ln w="25400" cap="flat" cmpd="sng">
            <a:solidFill>
              <a:srgbClr val="8723C7"/>
            </a:solidFill>
            <a:prstDash val="solid"/>
            <a:miter lim="400000"/>
            <a:headEnd type="none" w="sm" len="sm"/>
            <a:tailEnd type="none" w="sm" len="sm"/>
          </a:ln>
        </p:spPr>
      </p:cxnSp>
      <p:sp>
        <p:nvSpPr>
          <p:cNvPr id="392" name="Google Shape;392;p36"/>
          <p:cNvSpPr txBox="1"/>
          <p:nvPr/>
        </p:nvSpPr>
        <p:spPr>
          <a:xfrm>
            <a:off x="711421" y="1694150"/>
            <a:ext cx="7562100" cy="2093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r>
              <a:rPr lang="en-US" sz="1700" b="1">
                <a:latin typeface="PT Sans"/>
                <a:ea typeface="PT Sans"/>
                <a:cs typeface="PT Sans"/>
                <a:sym typeface="PT Sans"/>
              </a:rPr>
              <a:t>Android Studio: </a:t>
            </a:r>
            <a:endParaRPr sz="1700" b="1">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b="1">
              <a:latin typeface="PT Sans"/>
              <a:ea typeface="PT Sans"/>
              <a:cs typeface="PT Sans"/>
              <a:sym typeface="PT Sans"/>
            </a:endParaRPr>
          </a:p>
          <a:p>
            <a:pPr marL="457200" marR="0" lvl="0" indent="-336550" algn="l" rtl="0">
              <a:lnSpc>
                <a:spcPct val="100000"/>
              </a:lnSpc>
              <a:spcBef>
                <a:spcPts val="0"/>
              </a:spcBef>
              <a:spcAft>
                <a:spcPts val="0"/>
              </a:spcAft>
              <a:buSzPts val="1700"/>
              <a:buFont typeface="PT Sans"/>
              <a:buChar char="-"/>
            </a:pPr>
            <a:r>
              <a:rPr lang="en-US" sz="1700">
                <a:latin typeface="PT Sans"/>
                <a:ea typeface="PT Sans"/>
                <a:cs typeface="PT Sans"/>
                <a:sym typeface="PT Sans"/>
              </a:rPr>
              <a:t>Entwicklungsumgebung für das gleichnamige Betriebssystem von Google</a:t>
            </a:r>
            <a:endParaRPr sz="1700">
              <a:latin typeface="PT Sans"/>
              <a:ea typeface="PT Sans"/>
              <a:cs typeface="PT Sans"/>
              <a:sym typeface="PT Sans"/>
            </a:endParaRPr>
          </a:p>
          <a:p>
            <a:pPr marL="457200" marR="0" lvl="0" indent="-336550" algn="l" rtl="0">
              <a:lnSpc>
                <a:spcPct val="100000"/>
              </a:lnSpc>
              <a:spcBef>
                <a:spcPts val="0"/>
              </a:spcBef>
              <a:spcAft>
                <a:spcPts val="0"/>
              </a:spcAft>
              <a:buSzPts val="1700"/>
              <a:buFont typeface="PT Sans"/>
              <a:buChar char="-"/>
            </a:pPr>
            <a:r>
              <a:rPr lang="en-US" sz="1700">
                <a:latin typeface="PT Sans"/>
                <a:ea typeface="PT Sans"/>
                <a:cs typeface="PT Sans"/>
                <a:sym typeface="PT Sans"/>
              </a:rPr>
              <a:t>basiert auf JetBrains IntelliJ IDEA</a:t>
            </a:r>
            <a:endParaRPr sz="1700">
              <a:latin typeface="PT Sans"/>
              <a:ea typeface="PT Sans"/>
              <a:cs typeface="PT Sans"/>
              <a:sym typeface="PT Sans"/>
            </a:endParaRPr>
          </a:p>
          <a:p>
            <a:pPr marL="457200" marR="0" lvl="0" indent="-336550" algn="l" rtl="0">
              <a:lnSpc>
                <a:spcPct val="100000"/>
              </a:lnSpc>
              <a:spcBef>
                <a:spcPts val="0"/>
              </a:spcBef>
              <a:spcAft>
                <a:spcPts val="0"/>
              </a:spcAft>
              <a:buSzPts val="1700"/>
              <a:buFont typeface="PT Sans"/>
              <a:buChar char="-"/>
            </a:pPr>
            <a:r>
              <a:rPr lang="en-US" sz="1700">
                <a:latin typeface="PT Sans"/>
                <a:ea typeface="PT Sans"/>
                <a:cs typeface="PT Sans"/>
                <a:sym typeface="PT Sans"/>
              </a:rPr>
              <a:t>Entwicklung von Apps</a:t>
            </a:r>
            <a:endParaRPr sz="1700">
              <a:latin typeface="PT Sans"/>
              <a:ea typeface="PT Sans"/>
              <a:cs typeface="PT Sans"/>
              <a:sym typeface="PT Sans"/>
            </a:endParaRPr>
          </a:p>
          <a:p>
            <a:pPr marL="457200" marR="0" lvl="0" indent="-336550" algn="l" rtl="0">
              <a:lnSpc>
                <a:spcPct val="100000"/>
              </a:lnSpc>
              <a:spcBef>
                <a:spcPts val="0"/>
              </a:spcBef>
              <a:spcAft>
                <a:spcPts val="0"/>
              </a:spcAft>
              <a:buClr>
                <a:schemeClr val="dk1"/>
              </a:buClr>
              <a:buSzPts val="1700"/>
              <a:buFont typeface="PT Sans"/>
              <a:buChar char="-"/>
            </a:pPr>
            <a:r>
              <a:rPr lang="en-US" sz="1700">
                <a:solidFill>
                  <a:schemeClr val="dk1"/>
                </a:solidFill>
                <a:highlight>
                  <a:srgbClr val="FFFFFF"/>
                </a:highlight>
                <a:latin typeface="PT Sans"/>
                <a:ea typeface="PT Sans"/>
                <a:cs typeface="PT Sans"/>
                <a:sym typeface="PT Sans"/>
              </a:rPr>
              <a:t>Theme- und Layout-Editor</a:t>
            </a:r>
            <a:endParaRPr sz="1700">
              <a:solidFill>
                <a:schemeClr val="dk1"/>
              </a:solidFill>
              <a:highlight>
                <a:srgbClr val="FFFFFF"/>
              </a:highlight>
              <a:latin typeface="PT Sans"/>
              <a:ea typeface="PT Sans"/>
              <a:cs typeface="PT Sans"/>
              <a:sym typeface="PT Sans"/>
            </a:endParaRPr>
          </a:p>
          <a:p>
            <a:pPr marL="457200" marR="0" lvl="0" indent="-336550" algn="l" rtl="0">
              <a:lnSpc>
                <a:spcPct val="100000"/>
              </a:lnSpc>
              <a:spcBef>
                <a:spcPts val="0"/>
              </a:spcBef>
              <a:spcAft>
                <a:spcPts val="0"/>
              </a:spcAft>
              <a:buClr>
                <a:schemeClr val="dk1"/>
              </a:buClr>
              <a:buSzPts val="1700"/>
              <a:buFont typeface="PT Sans"/>
              <a:buChar char="-"/>
            </a:pPr>
            <a:r>
              <a:rPr lang="en-US" sz="1700">
                <a:solidFill>
                  <a:schemeClr val="dk1"/>
                </a:solidFill>
                <a:highlight>
                  <a:srgbClr val="FFFFFF"/>
                </a:highlight>
                <a:latin typeface="PT Sans"/>
                <a:ea typeface="PT Sans"/>
                <a:cs typeface="PT Sans"/>
                <a:sym typeface="PT Sans"/>
              </a:rPr>
              <a:t>Instant Run</a:t>
            </a:r>
            <a:endParaRPr sz="1700">
              <a:solidFill>
                <a:schemeClr val="dk1"/>
              </a:solidFill>
              <a:highlight>
                <a:srgbClr val="FFFFFF"/>
              </a:highlight>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a:solidFill>
                <a:srgbClr val="303030"/>
              </a:solidFill>
              <a:highlight>
                <a:srgbClr val="FFFFFF"/>
              </a:highlight>
              <a:latin typeface="PT Sans"/>
              <a:ea typeface="PT Sans"/>
              <a:cs typeface="PT Sans"/>
              <a:sym typeface="PT Sans"/>
            </a:endParaRPr>
          </a:p>
        </p:txBody>
      </p:sp>
      <p:pic>
        <p:nvPicPr>
          <p:cNvPr id="393" name="Google Shape;393;p36"/>
          <p:cNvPicPr preferRelativeResize="0"/>
          <p:nvPr/>
        </p:nvPicPr>
        <p:blipFill>
          <a:blip r:embed="rId3">
            <a:alphaModFix/>
          </a:blip>
          <a:stretch>
            <a:fillRect/>
          </a:stretch>
        </p:blipFill>
        <p:spPr>
          <a:xfrm>
            <a:off x="9902500" y="2215888"/>
            <a:ext cx="1202175" cy="1049926"/>
          </a:xfrm>
          <a:prstGeom prst="rect">
            <a:avLst/>
          </a:prstGeom>
          <a:noFill/>
          <a:ln>
            <a:noFill/>
          </a:ln>
        </p:spPr>
      </p:pic>
      <p:sp>
        <p:nvSpPr>
          <p:cNvPr id="394" name="Google Shape;394;p36"/>
          <p:cNvSpPr txBox="1"/>
          <p:nvPr/>
        </p:nvSpPr>
        <p:spPr>
          <a:xfrm>
            <a:off x="711421" y="4484013"/>
            <a:ext cx="7562100" cy="4862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700" b="1">
                <a:latin typeface="PT Sans"/>
                <a:ea typeface="PT Sans"/>
                <a:cs typeface="PT Sans"/>
                <a:sym typeface="PT Sans"/>
              </a:rPr>
              <a:t>Firebase</a:t>
            </a:r>
            <a:endParaRPr sz="1700" b="1">
              <a:latin typeface="PT Sans"/>
              <a:ea typeface="PT Sans"/>
              <a:cs typeface="PT Sans"/>
              <a:sym typeface="PT Sans"/>
            </a:endParaRPr>
          </a:p>
          <a:p>
            <a:pPr marL="0" marR="0" lvl="0" indent="0" algn="l" rtl="0">
              <a:lnSpc>
                <a:spcPct val="100000"/>
              </a:lnSpc>
              <a:spcBef>
                <a:spcPts val="0"/>
              </a:spcBef>
              <a:spcAft>
                <a:spcPts val="0"/>
              </a:spcAft>
              <a:buNone/>
            </a:pPr>
            <a:endParaRPr sz="1700" b="1">
              <a:latin typeface="PT Sans"/>
              <a:ea typeface="PT Sans"/>
              <a:cs typeface="PT Sans"/>
              <a:sym typeface="PT Sans"/>
            </a:endParaRPr>
          </a:p>
          <a:p>
            <a:pPr marL="457200" marR="0" lvl="0" indent="-336550" algn="l" rtl="0">
              <a:lnSpc>
                <a:spcPct val="100000"/>
              </a:lnSpc>
              <a:spcBef>
                <a:spcPts val="0"/>
              </a:spcBef>
              <a:spcAft>
                <a:spcPts val="0"/>
              </a:spcAft>
              <a:buSzPts val="1700"/>
              <a:buFont typeface="PT Sans"/>
              <a:buChar char="-"/>
            </a:pPr>
            <a:r>
              <a:rPr lang="en-US" sz="1700">
                <a:latin typeface="PT Sans"/>
                <a:ea typeface="PT Sans"/>
                <a:cs typeface="PT Sans"/>
                <a:sym typeface="PT Sans"/>
              </a:rPr>
              <a:t>von Google unterstützte App-Entwicklungsplattform</a:t>
            </a:r>
            <a:endParaRPr sz="1700">
              <a:latin typeface="PT Sans"/>
              <a:ea typeface="PT Sans"/>
              <a:cs typeface="PT Sans"/>
              <a:sym typeface="PT Sans"/>
            </a:endParaRPr>
          </a:p>
          <a:p>
            <a:pPr marL="457200" marR="0" lvl="0" indent="-336550" algn="l" rtl="0">
              <a:lnSpc>
                <a:spcPct val="100000"/>
              </a:lnSpc>
              <a:spcBef>
                <a:spcPts val="0"/>
              </a:spcBef>
              <a:spcAft>
                <a:spcPts val="0"/>
              </a:spcAft>
              <a:buSzPts val="1700"/>
              <a:buFont typeface="PT Sans"/>
              <a:buChar char="-"/>
            </a:pPr>
            <a:r>
              <a:rPr lang="en-US" sz="1700">
                <a:latin typeface="PT Sans"/>
                <a:ea typeface="PT Sans"/>
                <a:cs typeface="PT Sans"/>
                <a:sym typeface="PT Sans"/>
              </a:rPr>
              <a:t>hilft bei </a:t>
            </a:r>
            <a:r>
              <a:rPr lang="en-US" sz="1700">
                <a:solidFill>
                  <a:srgbClr val="212121"/>
                </a:solidFill>
                <a:highlight>
                  <a:srgbClr val="FFFFFF"/>
                </a:highlight>
                <a:latin typeface="PT Sans"/>
                <a:ea typeface="PT Sans"/>
                <a:cs typeface="PT Sans"/>
                <a:sym typeface="PT Sans"/>
              </a:rPr>
              <a:t>Erstellung von Web- und Mobilanwendungen</a:t>
            </a:r>
            <a:endParaRPr sz="1700">
              <a:solidFill>
                <a:srgbClr val="212121"/>
              </a:solidFill>
              <a:highlight>
                <a:srgbClr val="FFFFFF"/>
              </a:highlight>
              <a:latin typeface="PT Sans"/>
              <a:ea typeface="PT Sans"/>
              <a:cs typeface="PT Sans"/>
              <a:sym typeface="PT Sans"/>
            </a:endParaRPr>
          </a:p>
          <a:p>
            <a:pPr marL="457200" marR="0" lvl="0" indent="-314325" algn="l" rtl="0">
              <a:lnSpc>
                <a:spcPct val="100000"/>
              </a:lnSpc>
              <a:spcBef>
                <a:spcPts val="0"/>
              </a:spcBef>
              <a:spcAft>
                <a:spcPts val="0"/>
              </a:spcAft>
              <a:buClr>
                <a:srgbClr val="212121"/>
              </a:buClr>
              <a:buSzPts val="1350"/>
              <a:buChar char="-"/>
            </a:pPr>
            <a:endParaRPr sz="1350">
              <a:solidFill>
                <a:srgbClr val="212121"/>
              </a:solidFill>
              <a:highlight>
                <a:srgbClr val="FFFFFF"/>
              </a:highlight>
            </a:endParaRPr>
          </a:p>
          <a:p>
            <a:pPr marL="0" marR="0" lvl="0" indent="0" algn="l" rtl="0">
              <a:lnSpc>
                <a:spcPct val="100000"/>
              </a:lnSpc>
              <a:spcBef>
                <a:spcPts val="0"/>
              </a:spcBef>
              <a:spcAft>
                <a:spcPts val="0"/>
              </a:spcAft>
              <a:buNone/>
            </a:pPr>
            <a:endParaRPr sz="1700" b="1">
              <a:latin typeface="PT Sans"/>
              <a:ea typeface="PT Sans"/>
              <a:cs typeface="PT Sans"/>
              <a:sym typeface="PT Sans"/>
            </a:endParaRPr>
          </a:p>
          <a:p>
            <a:pPr marL="0" marR="0" lvl="0" indent="0" algn="l" rtl="0">
              <a:lnSpc>
                <a:spcPct val="100000"/>
              </a:lnSpc>
              <a:spcBef>
                <a:spcPts val="0"/>
              </a:spcBef>
              <a:spcAft>
                <a:spcPts val="0"/>
              </a:spcAft>
              <a:buNone/>
            </a:pPr>
            <a:r>
              <a:rPr lang="en-US" sz="1700" b="1">
                <a:latin typeface="PT Sans"/>
                <a:ea typeface="PT Sans"/>
                <a:cs typeface="PT Sans"/>
                <a:sym typeface="PT Sans"/>
              </a:rPr>
              <a:t>Vorteile: </a:t>
            </a:r>
            <a:endParaRPr sz="1700" b="1">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Kostenlos Spark Plan</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Dienste</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Cloud</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Firebase storage</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Serverlos</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Fehlerüberwachung</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Sicherheit</a:t>
            </a:r>
            <a:endParaRPr sz="1700">
              <a:solidFill>
                <a:srgbClr val="212121"/>
              </a:solidFill>
              <a:highlight>
                <a:srgbClr val="FFFFFF"/>
              </a:highlight>
              <a:latin typeface="PT Sans"/>
              <a:ea typeface="PT Sans"/>
              <a:cs typeface="PT Sans"/>
              <a:sym typeface="PT Sans"/>
            </a:endParaRPr>
          </a:p>
          <a:p>
            <a:pPr marL="457200" lvl="0" indent="-336550" algn="l" rtl="0">
              <a:lnSpc>
                <a:spcPct val="115000"/>
              </a:lnSpc>
              <a:spcBef>
                <a:spcPts val="0"/>
              </a:spcBef>
              <a:spcAft>
                <a:spcPts val="0"/>
              </a:spcAft>
              <a:buClr>
                <a:srgbClr val="212121"/>
              </a:buClr>
              <a:buSzPts val="1700"/>
              <a:buFont typeface="PT Sans"/>
              <a:buChar char="-"/>
            </a:pPr>
            <a:r>
              <a:rPr lang="en-US" sz="1700">
                <a:solidFill>
                  <a:srgbClr val="212121"/>
                </a:solidFill>
                <a:highlight>
                  <a:srgbClr val="FFFFFF"/>
                </a:highlight>
                <a:latin typeface="PT Sans"/>
                <a:ea typeface="PT Sans"/>
                <a:cs typeface="PT Sans"/>
                <a:sym typeface="PT Sans"/>
              </a:rPr>
              <a:t>Authentifizierung </a:t>
            </a:r>
            <a:endParaRPr sz="1700">
              <a:solidFill>
                <a:srgbClr val="212121"/>
              </a:solidFill>
              <a:highlight>
                <a:srgbClr val="FFFFFF"/>
              </a:highlight>
              <a:latin typeface="PT Sans"/>
              <a:ea typeface="PT Sans"/>
              <a:cs typeface="PT Sans"/>
              <a:sym typeface="PT Sans"/>
            </a:endParaRPr>
          </a:p>
          <a:p>
            <a:pPr marL="0" marR="0" lvl="0" indent="0" algn="l" rtl="0">
              <a:lnSpc>
                <a:spcPct val="100000"/>
              </a:lnSpc>
              <a:spcBef>
                <a:spcPts val="1200"/>
              </a:spcBef>
              <a:spcAft>
                <a:spcPts val="0"/>
              </a:spcAft>
              <a:buNone/>
            </a:pPr>
            <a:endParaRPr sz="1700" b="1">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endParaRPr sz="1700">
              <a:solidFill>
                <a:srgbClr val="303030"/>
              </a:solidFill>
              <a:highlight>
                <a:srgbClr val="FFFFFF"/>
              </a:highlight>
              <a:latin typeface="PT Sans"/>
              <a:ea typeface="PT Sans"/>
              <a:cs typeface="PT Sans"/>
              <a:sym typeface="PT Sans"/>
            </a:endParaRPr>
          </a:p>
        </p:txBody>
      </p:sp>
      <p:pic>
        <p:nvPicPr>
          <p:cNvPr id="395" name="Google Shape;395;p36"/>
          <p:cNvPicPr preferRelativeResize="0"/>
          <p:nvPr/>
        </p:nvPicPr>
        <p:blipFill>
          <a:blip r:embed="rId4">
            <a:alphaModFix/>
          </a:blip>
          <a:stretch>
            <a:fillRect/>
          </a:stretch>
        </p:blipFill>
        <p:spPr>
          <a:xfrm>
            <a:off x="9129766" y="5055775"/>
            <a:ext cx="2747647" cy="939800"/>
          </a:xfrm>
          <a:prstGeom prst="rect">
            <a:avLst/>
          </a:prstGeom>
          <a:noFill/>
          <a:ln>
            <a:noFill/>
          </a:ln>
        </p:spPr>
      </p:pic>
      <p:pic>
        <p:nvPicPr>
          <p:cNvPr id="396" name="Google Shape;396;p36"/>
          <p:cNvPicPr preferRelativeResize="0"/>
          <p:nvPr/>
        </p:nvPicPr>
        <p:blipFill>
          <a:blip r:embed="rId5">
            <a:alphaModFix/>
          </a:blip>
          <a:stretch>
            <a:fillRect/>
          </a:stretch>
        </p:blipFill>
        <p:spPr>
          <a:xfrm>
            <a:off x="6800475" y="6340337"/>
            <a:ext cx="5271150" cy="2966901"/>
          </a:xfrm>
          <a:prstGeom prst="rect">
            <a:avLst/>
          </a:prstGeom>
          <a:noFill/>
          <a:ln>
            <a:noFill/>
          </a:ln>
        </p:spPr>
      </p:pic>
      <p:sp>
        <p:nvSpPr>
          <p:cNvPr id="397" name="Google Shape;397;p36"/>
          <p:cNvSpPr txBox="1"/>
          <p:nvPr/>
        </p:nvSpPr>
        <p:spPr>
          <a:xfrm>
            <a:off x="6800475" y="9078325"/>
            <a:ext cx="436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T Sans"/>
                <a:ea typeface="PT Sans"/>
                <a:cs typeface="PT Sans"/>
                <a:sym typeface="PT Sans"/>
              </a:rPr>
              <a:t>Abbildung: https://devopedia.org/firebase</a:t>
            </a:r>
            <a:endParaRPr>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401"/>
        <p:cNvGrpSpPr/>
        <p:nvPr/>
      </p:nvGrpSpPr>
      <p:grpSpPr>
        <a:xfrm>
          <a:off x="0" y="0"/>
          <a:ext cx="0" cy="0"/>
          <a:chOff x="0" y="0"/>
          <a:chExt cx="0" cy="0"/>
        </a:xfrm>
      </p:grpSpPr>
      <p:pic>
        <p:nvPicPr>
          <p:cNvPr id="402" name="Google Shape;402;p37"/>
          <p:cNvPicPr preferRelativeResize="0"/>
          <p:nvPr/>
        </p:nvPicPr>
        <p:blipFill rotWithShape="1">
          <a:blip r:embed="rId3">
            <a:alphaModFix/>
          </a:blip>
          <a:srcRect r="65527" b="8071"/>
          <a:stretch/>
        </p:blipFill>
        <p:spPr>
          <a:xfrm>
            <a:off x="6502400" y="0"/>
            <a:ext cx="6502402" cy="9753599"/>
          </a:xfrm>
          <a:prstGeom prst="rect">
            <a:avLst/>
          </a:prstGeom>
          <a:noFill/>
          <a:ln>
            <a:noFill/>
          </a:ln>
        </p:spPr>
      </p:pic>
      <p:sp>
        <p:nvSpPr>
          <p:cNvPr id="403" name="Google Shape;403;p37"/>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04" name="Google Shape;404;p37"/>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05" name="Google Shape;405;p37"/>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06" name="Google Shape;406;p37"/>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07" name="Google Shape;407;p37"/>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08" name="Google Shape;408;p37"/>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09" name="Google Shape;409;p37"/>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10" name="Google Shape;410;p37"/>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11" name="Google Shape;411;p37"/>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12" name="Google Shape;412;p37"/>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13" name="Google Shape;413;p37"/>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14" name="Google Shape;414;p37"/>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415" name="Google Shape;415;p37"/>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16" name="Google Shape;416;p37"/>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17" name="Google Shape;417;p37"/>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18" name="Google Shape;418;p37"/>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19" name="Google Shape;419;p37"/>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20" name="Google Shape;420;p37"/>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21" name="Google Shape;421;p37"/>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22" name="Google Shape;422;p37"/>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23" name="Google Shape;423;p37"/>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24" name="Google Shape;424;p37"/>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25" name="Google Shape;425;p37"/>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26" name="Google Shape;426;p37"/>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27" name="Google Shape;427;p37"/>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28" name="Google Shape;428;p37"/>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29" name="Google Shape;429;p37"/>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30" name="Google Shape;430;p37"/>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31" name="Google Shape;431;p37"/>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32" name="Google Shape;432;p37"/>
          <p:cNvSpPr/>
          <p:nvPr/>
        </p:nvSpPr>
        <p:spPr>
          <a:xfrm>
            <a:off x="6502400" y="0"/>
            <a:ext cx="3499800" cy="9753600"/>
          </a:xfrm>
          <a:prstGeom prst="rect">
            <a:avLst/>
          </a:prstGeom>
          <a:gradFill>
            <a:gsLst>
              <a:gs pos="0">
                <a:srgbClr val="2B2B2B"/>
              </a:gs>
              <a:gs pos="16750">
                <a:srgbClr val="2B2B2B"/>
              </a:gs>
              <a:gs pos="100000">
                <a:srgbClr val="2B2B2B">
                  <a:alpha val="0"/>
                </a:srgbClr>
              </a:gs>
            </a:gsLst>
            <a:lin ang="0"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CB3067"/>
              </a:buClr>
              <a:buSzPts val="2200"/>
              <a:buFont typeface="Helvetica Neue"/>
              <a:buNone/>
            </a:pPr>
            <a:endParaRPr sz="2200" b="0" i="0" u="none" strike="noStrike" cap="none">
              <a:solidFill>
                <a:srgbClr val="CB3067"/>
              </a:solidFill>
              <a:latin typeface="Helvetica Neue"/>
              <a:ea typeface="Helvetica Neue"/>
              <a:cs typeface="Helvetica Neue"/>
              <a:sym typeface="Helvetica Neue"/>
            </a:endParaRPr>
          </a:p>
        </p:txBody>
      </p:sp>
      <p:sp>
        <p:nvSpPr>
          <p:cNvPr id="433" name="Google Shape;433;p37"/>
          <p:cNvSpPr txBox="1"/>
          <p:nvPr/>
        </p:nvSpPr>
        <p:spPr>
          <a:xfrm>
            <a:off x="768350" y="3892061"/>
            <a:ext cx="7556400" cy="1399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Code</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Vorstellung des Codes in Android Studio. </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Roboto Slab"/>
              <a:buNone/>
            </a:pPr>
            <a:endParaRPr/>
          </a:p>
        </p:txBody>
      </p:sp>
      <p:sp>
        <p:nvSpPr>
          <p:cNvPr id="434" name="Google Shape;434;p37"/>
          <p:cNvSpPr txBox="1"/>
          <p:nvPr/>
        </p:nvSpPr>
        <p:spPr>
          <a:xfrm>
            <a:off x="-3999675" y="842025"/>
            <a:ext cx="26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438"/>
        <p:cNvGrpSpPr/>
        <p:nvPr/>
      </p:nvGrpSpPr>
      <p:grpSpPr>
        <a:xfrm>
          <a:off x="0" y="0"/>
          <a:ext cx="0" cy="0"/>
          <a:chOff x="0" y="0"/>
          <a:chExt cx="0" cy="0"/>
        </a:xfrm>
      </p:grpSpPr>
      <p:sp>
        <p:nvSpPr>
          <p:cNvPr id="439" name="Google Shape;439;p38"/>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40" name="Google Shape;440;p38"/>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41" name="Google Shape;441;p38"/>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42" name="Google Shape;442;p38"/>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43" name="Google Shape;443;p38"/>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44" name="Google Shape;444;p38"/>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45" name="Google Shape;445;p38"/>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46" name="Google Shape;446;p38"/>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47" name="Google Shape;447;p38"/>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48" name="Google Shape;448;p38"/>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49" name="Google Shape;449;p38"/>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50" name="Google Shape;450;p38"/>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451" name="Google Shape;451;p38"/>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52" name="Google Shape;452;p38"/>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53" name="Google Shape;453;p38"/>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54" name="Google Shape;454;p38"/>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55" name="Google Shape;455;p38"/>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56" name="Google Shape;456;p38"/>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57" name="Google Shape;457;p38"/>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58" name="Google Shape;458;p38"/>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59" name="Google Shape;459;p38"/>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60" name="Google Shape;460;p38"/>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61" name="Google Shape;461;p38"/>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62" name="Google Shape;462;p38"/>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63" name="Google Shape;463;p38"/>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64" name="Google Shape;464;p38"/>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65" name="Google Shape;465;p38"/>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66" name="Google Shape;466;p38"/>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67" name="Google Shape;467;p38"/>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68" name="Google Shape;468;p38"/>
          <p:cNvSpPr txBox="1"/>
          <p:nvPr/>
        </p:nvSpPr>
        <p:spPr>
          <a:xfrm>
            <a:off x="768350" y="3892061"/>
            <a:ext cx="7556400" cy="1399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Demonstration</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Vorstellung der Applikation in Android Studio. </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Roboto Slab"/>
              <a:buNone/>
            </a:pPr>
            <a:endParaRPr/>
          </a:p>
        </p:txBody>
      </p:sp>
      <p:sp>
        <p:nvSpPr>
          <p:cNvPr id="469" name="Google Shape;469;p38"/>
          <p:cNvSpPr txBox="1"/>
          <p:nvPr/>
        </p:nvSpPr>
        <p:spPr>
          <a:xfrm>
            <a:off x="-3999675" y="842025"/>
            <a:ext cx="26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pic>
        <p:nvPicPr>
          <p:cNvPr id="470" name="Google Shape;470;p38"/>
          <p:cNvPicPr preferRelativeResize="0"/>
          <p:nvPr/>
        </p:nvPicPr>
        <p:blipFill>
          <a:blip r:embed="rId3">
            <a:alphaModFix/>
          </a:blip>
          <a:stretch>
            <a:fillRect/>
          </a:stretch>
        </p:blipFill>
        <p:spPr>
          <a:xfrm>
            <a:off x="8294176" y="0"/>
            <a:ext cx="4710624" cy="9753600"/>
          </a:xfrm>
          <a:prstGeom prst="rect">
            <a:avLst/>
          </a:prstGeom>
          <a:noFill/>
          <a:ln>
            <a:noFill/>
          </a:ln>
        </p:spPr>
      </p:pic>
      <p:sp>
        <p:nvSpPr>
          <p:cNvPr id="471" name="Google Shape;471;p38"/>
          <p:cNvSpPr/>
          <p:nvPr/>
        </p:nvSpPr>
        <p:spPr>
          <a:xfrm>
            <a:off x="7773725" y="0"/>
            <a:ext cx="3499800" cy="9753600"/>
          </a:xfrm>
          <a:prstGeom prst="rect">
            <a:avLst/>
          </a:prstGeom>
          <a:gradFill>
            <a:gsLst>
              <a:gs pos="0">
                <a:srgbClr val="2B2B2B"/>
              </a:gs>
              <a:gs pos="16750">
                <a:srgbClr val="2B2B2B"/>
              </a:gs>
              <a:gs pos="100000">
                <a:srgbClr val="2B2B2B">
                  <a:alpha val="0"/>
                </a:srgbClr>
              </a:gs>
            </a:gsLst>
            <a:lin ang="0"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CB3067"/>
              </a:buClr>
              <a:buSzPts val="2200"/>
              <a:buFont typeface="Helvetica Neue"/>
              <a:buNone/>
            </a:pPr>
            <a:endParaRPr sz="2200" b="0" i="0" u="none" strike="noStrike" cap="none">
              <a:solidFill>
                <a:srgbClr val="CB3067"/>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475"/>
        <p:cNvGrpSpPr/>
        <p:nvPr/>
      </p:nvGrpSpPr>
      <p:grpSpPr>
        <a:xfrm>
          <a:off x="0" y="0"/>
          <a:ext cx="0" cy="0"/>
          <a:chOff x="0" y="0"/>
          <a:chExt cx="0" cy="0"/>
        </a:xfrm>
      </p:grpSpPr>
      <p:sp>
        <p:nvSpPr>
          <p:cNvPr id="476" name="Google Shape;476;p39"/>
          <p:cNvSpPr/>
          <p:nvPr/>
        </p:nvSpPr>
        <p:spPr>
          <a:xfrm>
            <a:off x="768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77" name="Google Shape;477;p39"/>
          <p:cNvSpPr/>
          <p:nvPr/>
        </p:nvSpPr>
        <p:spPr>
          <a:xfrm>
            <a:off x="24574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78" name="Google Shape;478;p39"/>
          <p:cNvSpPr/>
          <p:nvPr/>
        </p:nvSpPr>
        <p:spPr>
          <a:xfrm>
            <a:off x="27241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79" name="Google Shape;479;p39"/>
          <p:cNvSpPr/>
          <p:nvPr/>
        </p:nvSpPr>
        <p:spPr>
          <a:xfrm>
            <a:off x="44132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80" name="Google Shape;480;p39"/>
          <p:cNvSpPr/>
          <p:nvPr/>
        </p:nvSpPr>
        <p:spPr>
          <a:xfrm>
            <a:off x="46799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81" name="Google Shape;481;p39"/>
          <p:cNvSpPr/>
          <p:nvPr/>
        </p:nvSpPr>
        <p:spPr>
          <a:xfrm>
            <a:off x="63690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82" name="Google Shape;482;p39"/>
          <p:cNvSpPr/>
          <p:nvPr/>
        </p:nvSpPr>
        <p:spPr>
          <a:xfrm>
            <a:off x="66357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83" name="Google Shape;483;p39"/>
          <p:cNvSpPr/>
          <p:nvPr/>
        </p:nvSpPr>
        <p:spPr>
          <a:xfrm>
            <a:off x="83248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84" name="Google Shape;484;p39"/>
          <p:cNvSpPr/>
          <p:nvPr/>
        </p:nvSpPr>
        <p:spPr>
          <a:xfrm>
            <a:off x="85915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85" name="Google Shape;485;p39"/>
          <p:cNvSpPr/>
          <p:nvPr/>
        </p:nvSpPr>
        <p:spPr>
          <a:xfrm>
            <a:off x="10280650" y="10079566"/>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86" name="Google Shape;486;p39"/>
          <p:cNvSpPr/>
          <p:nvPr/>
        </p:nvSpPr>
        <p:spPr>
          <a:xfrm>
            <a:off x="10547350" y="10079566"/>
            <a:ext cx="1689000" cy="16890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133</a:t>
            </a:r>
            <a:endParaRPr/>
          </a:p>
        </p:txBody>
      </p:sp>
      <p:sp>
        <p:nvSpPr>
          <p:cNvPr id="487" name="Google Shape;487;p39"/>
          <p:cNvSpPr/>
          <p:nvPr/>
        </p:nvSpPr>
        <p:spPr>
          <a:xfrm>
            <a:off x="-1041400" y="-6351"/>
            <a:ext cx="850800" cy="8508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67</a:t>
            </a:r>
            <a:endParaRPr/>
          </a:p>
        </p:txBody>
      </p:sp>
      <p:sp>
        <p:nvSpPr>
          <p:cNvPr id="488" name="Google Shape;488;p39"/>
          <p:cNvSpPr/>
          <p:nvPr/>
        </p:nvSpPr>
        <p:spPr>
          <a:xfrm>
            <a:off x="-863600" y="844549"/>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89" name="Google Shape;489;p39"/>
          <p:cNvSpPr/>
          <p:nvPr/>
        </p:nvSpPr>
        <p:spPr>
          <a:xfrm>
            <a:off x="-457200" y="1517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90" name="Google Shape;490;p39"/>
          <p:cNvSpPr/>
          <p:nvPr/>
        </p:nvSpPr>
        <p:spPr>
          <a:xfrm>
            <a:off x="-863600" y="1784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91" name="Google Shape;491;p39"/>
          <p:cNvSpPr/>
          <p:nvPr/>
        </p:nvSpPr>
        <p:spPr>
          <a:xfrm>
            <a:off x="-457201" y="2457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92" name="Google Shape;492;p39"/>
          <p:cNvSpPr/>
          <p:nvPr/>
        </p:nvSpPr>
        <p:spPr>
          <a:xfrm>
            <a:off x="-863600" y="2724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93" name="Google Shape;493;p39"/>
          <p:cNvSpPr/>
          <p:nvPr/>
        </p:nvSpPr>
        <p:spPr>
          <a:xfrm>
            <a:off x="-457201" y="3397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94" name="Google Shape;494;p39"/>
          <p:cNvSpPr/>
          <p:nvPr/>
        </p:nvSpPr>
        <p:spPr>
          <a:xfrm>
            <a:off x="-863600" y="3663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95" name="Google Shape;495;p39"/>
          <p:cNvSpPr/>
          <p:nvPr/>
        </p:nvSpPr>
        <p:spPr>
          <a:xfrm>
            <a:off x="-457201" y="43370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96" name="Google Shape;496;p39"/>
          <p:cNvSpPr/>
          <p:nvPr/>
        </p:nvSpPr>
        <p:spPr>
          <a:xfrm>
            <a:off x="-863600" y="46037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97" name="Google Shape;497;p39"/>
          <p:cNvSpPr/>
          <p:nvPr/>
        </p:nvSpPr>
        <p:spPr>
          <a:xfrm>
            <a:off x="-457201" y="52768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498" name="Google Shape;498;p39"/>
          <p:cNvSpPr/>
          <p:nvPr/>
        </p:nvSpPr>
        <p:spPr>
          <a:xfrm>
            <a:off x="-863600" y="55435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499" name="Google Shape;499;p39"/>
          <p:cNvSpPr/>
          <p:nvPr/>
        </p:nvSpPr>
        <p:spPr>
          <a:xfrm>
            <a:off x="-457201" y="62166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00" name="Google Shape;500;p39"/>
          <p:cNvSpPr/>
          <p:nvPr/>
        </p:nvSpPr>
        <p:spPr>
          <a:xfrm>
            <a:off x="-863600" y="64833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01" name="Google Shape;501;p39"/>
          <p:cNvSpPr/>
          <p:nvPr/>
        </p:nvSpPr>
        <p:spPr>
          <a:xfrm>
            <a:off x="-457201" y="71564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02" name="Google Shape;502;p39"/>
          <p:cNvSpPr/>
          <p:nvPr/>
        </p:nvSpPr>
        <p:spPr>
          <a:xfrm>
            <a:off x="-863600" y="74231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03" name="Google Shape;503;p39"/>
          <p:cNvSpPr/>
          <p:nvPr/>
        </p:nvSpPr>
        <p:spPr>
          <a:xfrm>
            <a:off x="-457201" y="8096250"/>
            <a:ext cx="266700" cy="2667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21</a:t>
            </a:r>
            <a:endParaRPr/>
          </a:p>
        </p:txBody>
      </p:sp>
      <p:sp>
        <p:nvSpPr>
          <p:cNvPr id="504" name="Google Shape;504;p39"/>
          <p:cNvSpPr/>
          <p:nvPr/>
        </p:nvSpPr>
        <p:spPr>
          <a:xfrm>
            <a:off x="-863600" y="8362950"/>
            <a:ext cx="673200" cy="673200"/>
          </a:xfrm>
          <a:prstGeom prst="rect">
            <a:avLst/>
          </a:prstGeom>
          <a:solidFill>
            <a:srgbClr val="000000">
              <a:alpha val="29800"/>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800"/>
              <a:buFont typeface="PT Sans"/>
              <a:buNone/>
            </a:pPr>
            <a:r>
              <a:rPr lang="en-US" sz="800" b="0" i="0" u="none" strike="noStrike" cap="none">
                <a:solidFill>
                  <a:srgbClr val="FFFFFF"/>
                </a:solidFill>
                <a:latin typeface="PT Sans"/>
                <a:ea typeface="PT Sans"/>
                <a:cs typeface="PT Sans"/>
                <a:sym typeface="PT Sans"/>
              </a:rPr>
              <a:t>53</a:t>
            </a:r>
            <a:endParaRPr/>
          </a:p>
        </p:txBody>
      </p:sp>
      <p:sp>
        <p:nvSpPr>
          <p:cNvPr id="505" name="Google Shape;505;p39"/>
          <p:cNvSpPr txBox="1"/>
          <p:nvPr/>
        </p:nvSpPr>
        <p:spPr>
          <a:xfrm>
            <a:off x="768350" y="3892061"/>
            <a:ext cx="7556400" cy="1399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Projektrisiken</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100"/>
              <a:buFont typeface="Roboto Slab"/>
              <a:buNone/>
            </a:pPr>
            <a:r>
              <a:rPr lang="en-US" sz="2100" b="1">
                <a:solidFill>
                  <a:srgbClr val="FFFFFF"/>
                </a:solidFill>
                <a:latin typeface="Roboto Slab"/>
                <a:ea typeface="Roboto Slab"/>
                <a:cs typeface="Roboto Slab"/>
                <a:sym typeface="Roboto Slab"/>
              </a:rPr>
              <a:t>Weiterführung aus dem letzten Audit</a:t>
            </a:r>
            <a:endParaRPr sz="2100" b="1">
              <a:solidFill>
                <a:srgbClr val="FFFFFF"/>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Roboto Slab"/>
              <a:buNone/>
            </a:pPr>
            <a:endParaRPr/>
          </a:p>
        </p:txBody>
      </p:sp>
      <p:sp>
        <p:nvSpPr>
          <p:cNvPr id="506" name="Google Shape;506;p39"/>
          <p:cNvSpPr txBox="1"/>
          <p:nvPr/>
        </p:nvSpPr>
        <p:spPr>
          <a:xfrm>
            <a:off x="-3999675" y="842025"/>
            <a:ext cx="26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pic>
        <p:nvPicPr>
          <p:cNvPr id="507" name="Google Shape;507;p39" descr="Ein Bild, das Text, Visitenkarte enthält.&#10;&#10;Automatisch generierte Beschreibung"/>
          <p:cNvPicPr preferRelativeResize="0"/>
          <p:nvPr/>
        </p:nvPicPr>
        <p:blipFill rotWithShape="1">
          <a:blip r:embed="rId3">
            <a:alphaModFix/>
          </a:blip>
          <a:srcRect r="51026"/>
          <a:stretch/>
        </p:blipFill>
        <p:spPr>
          <a:xfrm>
            <a:off x="6635750" y="0"/>
            <a:ext cx="6369050" cy="9753600"/>
          </a:xfrm>
          <a:prstGeom prst="rect">
            <a:avLst/>
          </a:prstGeom>
          <a:noFill/>
          <a:ln>
            <a:noFill/>
          </a:ln>
        </p:spPr>
      </p:pic>
      <p:sp>
        <p:nvSpPr>
          <p:cNvPr id="508" name="Google Shape;508;p39"/>
          <p:cNvSpPr/>
          <p:nvPr/>
        </p:nvSpPr>
        <p:spPr>
          <a:xfrm>
            <a:off x="6565375" y="0"/>
            <a:ext cx="3499800" cy="9753600"/>
          </a:xfrm>
          <a:prstGeom prst="rect">
            <a:avLst/>
          </a:prstGeom>
          <a:gradFill>
            <a:gsLst>
              <a:gs pos="0">
                <a:srgbClr val="2B2B2B"/>
              </a:gs>
              <a:gs pos="16750">
                <a:srgbClr val="2B2B2B"/>
              </a:gs>
              <a:gs pos="100000">
                <a:srgbClr val="2B2B2B">
                  <a:alpha val="0"/>
                </a:srgbClr>
              </a:gs>
            </a:gsLst>
            <a:lin ang="0"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CB3067"/>
              </a:buClr>
              <a:buSzPts val="2200"/>
              <a:buFont typeface="Helvetica Neue"/>
              <a:buNone/>
            </a:pPr>
            <a:endParaRPr sz="2200" b="0" i="0" u="none" strike="noStrike" cap="none">
              <a:solidFill>
                <a:srgbClr val="CB3067"/>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2567</Words>
  <Application>Microsoft Office PowerPoint</Application>
  <PresentationFormat>Benutzerdefiniert</PresentationFormat>
  <Paragraphs>519</Paragraphs>
  <Slides>14</Slides>
  <Notes>14</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14</vt:i4>
      </vt:variant>
    </vt:vector>
  </HeadingPairs>
  <TitlesOfParts>
    <vt:vector size="22" baseType="lpstr">
      <vt:lpstr>Helvetica Neue Light</vt:lpstr>
      <vt:lpstr>Roboto Slab</vt:lpstr>
      <vt:lpstr>Helvetica Neue</vt:lpstr>
      <vt:lpstr>Arial</vt:lpstr>
      <vt:lpstr>Gill Sans</vt:lpstr>
      <vt:lpstr>PT Sans</vt:lpstr>
      <vt:lpstr>White</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Emely G</cp:lastModifiedBy>
  <cp:revision>1</cp:revision>
  <dcterms:modified xsi:type="dcterms:W3CDTF">2021-12-19T21:39:28Z</dcterms:modified>
</cp:coreProperties>
</file>