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2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B82A-4676-400F-A64C-78FEC7E672A0}" type="datetimeFigureOut">
              <a:rPr lang="en-US" smtClean="0"/>
              <a:t>2020-02-02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0A88-7843-4B92-8E3C-AAA7903A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066800" y="1758899"/>
            <a:ext cx="6324600" cy="3803701"/>
            <a:chOff x="1066800" y="1758899"/>
            <a:chExt cx="6324600" cy="3803701"/>
          </a:xfrm>
        </p:grpSpPr>
        <p:sp>
          <p:nvSpPr>
            <p:cNvPr id="8" name="Rectangle 7"/>
            <p:cNvSpPr/>
            <p:nvPr/>
          </p:nvSpPr>
          <p:spPr>
            <a:xfrm>
              <a:off x="1066800" y="1758899"/>
              <a:ext cx="1143000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Battery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0375" y="3505200"/>
              <a:ext cx="1200150" cy="6858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Teensy 3.2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2105263"/>
              <a:ext cx="1104900" cy="762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INA226 board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4953000"/>
              <a:ext cx="1123950" cy="6096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SD Card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209800" y="2292299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09800" y="1905000"/>
              <a:ext cx="274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953000" y="1758899"/>
              <a:ext cx="762000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ESC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1758899"/>
              <a:ext cx="1143000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Motor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6" idx="3"/>
              <a:endCxn id="14" idx="1"/>
            </p:cNvCxnSpPr>
            <p:nvPr/>
          </p:nvCxnSpPr>
          <p:spPr>
            <a:xfrm>
              <a:off x="5715000" y="2139899"/>
              <a:ext cx="5334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2292299"/>
              <a:ext cx="5334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15000" y="1981200"/>
              <a:ext cx="5334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52900" y="2274667"/>
              <a:ext cx="8001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9" idx="0"/>
              <a:endCxn id="10" idx="2"/>
            </p:cNvCxnSpPr>
            <p:nvPr/>
          </p:nvCxnSpPr>
          <p:spPr>
            <a:xfrm flipV="1">
              <a:off x="3600450" y="2867263"/>
              <a:ext cx="0" cy="637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74776" y="300299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I2C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11" idx="0"/>
              <a:endCxn id="9" idx="2"/>
            </p:cNvCxnSpPr>
            <p:nvPr/>
          </p:nvCxnSpPr>
          <p:spPr>
            <a:xfrm flipH="1" flipV="1">
              <a:off x="3600450" y="4191000"/>
              <a:ext cx="9525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190806" y="44421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882704" y="3467100"/>
              <a:ext cx="902592" cy="762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3.3V power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6" idx="2"/>
              <a:endCxn id="76" idx="0"/>
            </p:cNvCxnSpPr>
            <p:nvPr/>
          </p:nvCxnSpPr>
          <p:spPr>
            <a:xfrm>
              <a:off x="5334000" y="2520899"/>
              <a:ext cx="0" cy="946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" idx="3"/>
              <a:endCxn id="76" idx="1"/>
            </p:cNvCxnSpPr>
            <p:nvPr/>
          </p:nvCxnSpPr>
          <p:spPr>
            <a:xfrm>
              <a:off x="4200525" y="3848100"/>
              <a:ext cx="6821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10" idx="3"/>
            </p:cNvCxnSpPr>
            <p:nvPr/>
          </p:nvCxnSpPr>
          <p:spPr>
            <a:xfrm flipV="1">
              <a:off x="4152900" y="1905000"/>
              <a:ext cx="388714" cy="58126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260418" y="243840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GND</a:t>
              </a:r>
              <a:endParaRPr lang="en-US" sz="14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500562" y="1866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31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</dc:creator>
  <cp:lastModifiedBy>Microsoft Office</cp:lastModifiedBy>
  <cp:revision>3</cp:revision>
  <dcterms:created xsi:type="dcterms:W3CDTF">2020-02-02T18:05:47Z</dcterms:created>
  <dcterms:modified xsi:type="dcterms:W3CDTF">2020-02-02T18:23:26Z</dcterms:modified>
</cp:coreProperties>
</file>