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308" r:id="rId3"/>
    <p:sldId id="309" r:id="rId4"/>
    <p:sldId id="310" r:id="rId5"/>
    <p:sldId id="304" r:id="rId6"/>
    <p:sldId id="306" r:id="rId7"/>
    <p:sldId id="307" r:id="rId8"/>
    <p:sldId id="305" r:id="rId9"/>
    <p:sldId id="311" r:id="rId10"/>
    <p:sldId id="312" r:id="rId11"/>
  </p:sldIdLst>
  <p:sldSz cx="9144000" cy="5143500" type="screen16x9"/>
  <p:notesSz cx="6858000" cy="9144000"/>
  <p:embeddedFontLst>
    <p:embeddedFont>
      <p:font typeface="Manjari" panose="02000503000000000000" pitchFamily="2" charset="0"/>
      <p:regular r:id="rId13"/>
      <p:bold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Black" panose="020B0604020202020204" charset="0"/>
      <p:bold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Staatlich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47B"/>
    <a:srgbClr val="CFDDE6"/>
    <a:srgbClr val="E9EFF3"/>
    <a:srgbClr val="3EB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0B2FF-1F76-4076-8C61-67296D577275}">
  <a:tblStyle styleId="{6D20B2FF-1F76-4076-8C61-67296D577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Google Shape;30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a43be9d97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a43be9d97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55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9e7b24d7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9e7b24d7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65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6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a43be9d9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a43be9d9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5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a43be9d9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a43be9d9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3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a43be9d9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a43be9d9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8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a43be9d9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a43be9d9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6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a43be9d9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a43be9d9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sz="60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CUSTOM_19"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0"/>
          <p:cNvSpPr txBox="1">
            <a:spLocks noGrp="1"/>
          </p:cNvSpPr>
          <p:nvPr>
            <p:ph type="subTitle" idx="1"/>
          </p:nvPr>
        </p:nvSpPr>
        <p:spPr>
          <a:xfrm>
            <a:off x="1448700" y="2891519"/>
            <a:ext cx="23946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8" name="Google Shape;2998;p30"/>
          <p:cNvSpPr txBox="1">
            <a:spLocks noGrp="1"/>
          </p:cNvSpPr>
          <p:nvPr>
            <p:ph type="subTitle" idx="2"/>
          </p:nvPr>
        </p:nvSpPr>
        <p:spPr>
          <a:xfrm>
            <a:off x="1503000" y="3210342"/>
            <a:ext cx="22860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9" name="Google Shape;2999;p30"/>
          <p:cNvSpPr txBox="1">
            <a:spLocks noGrp="1"/>
          </p:cNvSpPr>
          <p:nvPr>
            <p:ph type="subTitle" idx="3"/>
          </p:nvPr>
        </p:nvSpPr>
        <p:spPr>
          <a:xfrm>
            <a:off x="5303800" y="2887919"/>
            <a:ext cx="23946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0" name="Google Shape;3000;p30"/>
          <p:cNvSpPr txBox="1">
            <a:spLocks noGrp="1"/>
          </p:cNvSpPr>
          <p:nvPr>
            <p:ph type="subTitle" idx="4"/>
          </p:nvPr>
        </p:nvSpPr>
        <p:spPr>
          <a:xfrm>
            <a:off x="5358100" y="3210342"/>
            <a:ext cx="22860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1" name="Google Shape;3001;p3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2" name="Google Shape;3002;p30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3" name="Google Shape;3003;p30"/>
          <p:cNvGrpSpPr/>
          <p:nvPr/>
        </p:nvGrpSpPr>
        <p:grpSpPr>
          <a:xfrm rot="10800000" flipH="1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004" name="Google Shape;3004;p30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30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008" name="Google Shape;3008;p30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0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0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0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0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0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0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0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0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0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0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0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0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0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0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0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0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0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0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0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0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0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0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0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30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3035" name="Google Shape;3035;p30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0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0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0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0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0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0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0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0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0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0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0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0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0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0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0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0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0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0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0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30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3062" name="Google Shape;3062;p30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8" name="Google Shape;3088;p30"/>
          <p:cNvSpPr txBox="1">
            <a:spLocks noGrp="1"/>
          </p:cNvSpPr>
          <p:nvPr>
            <p:ph type="title" idx="5" hasCustomPrompt="1"/>
          </p:nvPr>
        </p:nvSpPr>
        <p:spPr>
          <a:xfrm>
            <a:off x="6078400" y="1951788"/>
            <a:ext cx="8454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3089" name="Google Shape;3089;p30"/>
          <p:cNvSpPr txBox="1">
            <a:spLocks noGrp="1"/>
          </p:cNvSpPr>
          <p:nvPr>
            <p:ph type="title" idx="6" hasCustomPrompt="1"/>
          </p:nvPr>
        </p:nvSpPr>
        <p:spPr>
          <a:xfrm>
            <a:off x="2225400" y="1951788"/>
            <a:ext cx="8412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"/>
          <p:cNvSpPr txBox="1">
            <a:spLocks noGrp="1"/>
          </p:cNvSpPr>
          <p:nvPr>
            <p:ph type="title" hasCustomPrompt="1"/>
          </p:nvPr>
        </p:nvSpPr>
        <p:spPr>
          <a:xfrm>
            <a:off x="1631850" y="2079100"/>
            <a:ext cx="5880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2" name="Google Shape;1102;p11"/>
          <p:cNvSpPr txBox="1">
            <a:spLocks noGrp="1"/>
          </p:cNvSpPr>
          <p:nvPr>
            <p:ph type="body" idx="1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3" name="Google Shape;1103;p11"/>
          <p:cNvSpPr/>
          <p:nvPr/>
        </p:nvSpPr>
        <p:spPr>
          <a:xfrm rot="5400000">
            <a:off x="-335338" y="3242300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1"/>
          <p:cNvSpPr/>
          <p:nvPr/>
        </p:nvSpPr>
        <p:spPr>
          <a:xfrm flipH="1">
            <a:off x="6118235" y="0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1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1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1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1"/>
          <p:cNvSpPr/>
          <p:nvPr/>
        </p:nvSpPr>
        <p:spPr>
          <a:xfrm flipH="1">
            <a:off x="0" y="4239925"/>
            <a:ext cx="2132607" cy="903576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1"/>
          <p:cNvSpPr/>
          <p:nvPr/>
        </p:nvSpPr>
        <p:spPr>
          <a:xfrm>
            <a:off x="6524623" y="0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11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1" name="Google Shape;1111;p11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112" name="Google Shape;1112;p11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1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133" name="Google Shape;1133;p11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11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151" name="Google Shape;1151;p11"/>
            <p:cNvSpPr/>
            <p:nvPr/>
          </p:nvSpPr>
          <p:spPr>
            <a:xfrm rot="10800000" flipH="1">
              <a:off x="12486357" y="2971349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 rot="10800000" flipH="1">
              <a:off x="12539199" y="3209181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 rot="10800000" flipH="1">
              <a:off x="12953481" y="2695301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 rot="10800000" flipH="1">
              <a:off x="13106174" y="2316275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 rot="10800000" flipH="1">
              <a:off x="12882969" y="2054939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 rot="10800000" flipH="1">
              <a:off x="13147264" y="194333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 rot="10800000" flipH="1">
              <a:off x="13097212" y="3250271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 rot="10800000" flipH="1">
              <a:off x="12524657" y="360579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 rot="10800000" flipH="1">
              <a:off x="12791742" y="358228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 rot="10800000" flipH="1">
              <a:off x="13035662" y="376719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 rot="10800000" flipH="1">
              <a:off x="12715396" y="3281215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 rot="10800000" flipH="1">
              <a:off x="12665597" y="3228373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 rot="10800000" flipH="1">
              <a:off x="12445182" y="100350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 rot="10800000" flipH="1">
              <a:off x="12518738" y="114089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 rot="10800000" flipH="1">
              <a:off x="12788952" y="3492753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 rot="10800000" flipH="1">
              <a:off x="13023910" y="2818064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 rot="10800000" flipH="1">
              <a:off x="13000405" y="2388309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1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169" name="Google Shape;1169;p11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11"/>
          <p:cNvGrpSpPr/>
          <p:nvPr/>
        </p:nvGrpSpPr>
        <p:grpSpPr>
          <a:xfrm>
            <a:off x="-1" y="2590808"/>
            <a:ext cx="3840097" cy="2558635"/>
            <a:chOff x="235225" y="2771600"/>
            <a:chExt cx="3133750" cy="2088000"/>
          </a:xfrm>
        </p:grpSpPr>
        <p:sp>
          <p:nvSpPr>
            <p:cNvPr id="1224" name="Google Shape;1224;p11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11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11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231" name="Google Shape;1231;p11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rot="-5400000" flipH="1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13"/>
          <p:cNvSpPr txBox="1">
            <a:spLocks noGrp="1"/>
          </p:cNvSpPr>
          <p:nvPr>
            <p:ph type="subTitle" idx="1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3"/>
          <p:cNvSpPr txBox="1">
            <a:spLocks noGrp="1"/>
          </p:cNvSpPr>
          <p:nvPr>
            <p:ph type="subTitle" idx="2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13"/>
          <p:cNvSpPr txBox="1">
            <a:spLocks noGrp="1"/>
          </p:cNvSpPr>
          <p:nvPr>
            <p:ph type="title" hasCustomPrompt="1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13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3"/>
          <p:cNvSpPr txBox="1">
            <a:spLocks noGrp="1"/>
          </p:cNvSpPr>
          <p:nvPr>
            <p:ph type="title" idx="5" hasCustomPrompt="1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6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7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title" idx="8" hasCustomPrompt="1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13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15"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2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7" name="Google Shape;2527;p26"/>
          <p:cNvSpPr txBox="1">
            <a:spLocks noGrp="1"/>
          </p:cNvSpPr>
          <p:nvPr>
            <p:ph type="body" idx="1"/>
          </p:nvPr>
        </p:nvSpPr>
        <p:spPr>
          <a:xfrm>
            <a:off x="1890750" y="3027963"/>
            <a:ext cx="53625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8" name="Google Shape;2528;p26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26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26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1" name="Google Shape;2531;p26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532" name="Google Shape;2532;p26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26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538" name="Google Shape;2538;p2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26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593" name="Google Shape;2593;p2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27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8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33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Automatic Plant Watering</a:t>
            </a:r>
            <a:endParaRPr sz="3200" dirty="0"/>
          </a:p>
        </p:txBody>
      </p:sp>
      <p:sp>
        <p:nvSpPr>
          <p:cNvPr id="3099" name="Google Shape;3099;p33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Using Fuzzy Logic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46"/>
          <p:cNvSpPr txBox="1">
            <a:spLocks noGrp="1"/>
          </p:cNvSpPr>
          <p:nvPr>
            <p:ph type="title"/>
          </p:nvPr>
        </p:nvSpPr>
        <p:spPr>
          <a:xfrm>
            <a:off x="1631850" y="2299950"/>
            <a:ext cx="5880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Thank you!</a:t>
            </a:r>
            <a:endParaRPr sz="2000" dirty="0"/>
          </a:p>
        </p:txBody>
      </p:sp>
      <p:sp>
        <p:nvSpPr>
          <p:cNvPr id="6" name="Google Shape;3248;p41">
            <a:extLst>
              <a:ext uri="{FF2B5EF4-FFF2-40B4-BE49-F238E27FC236}">
                <a16:creationId xmlns:a16="http://schemas.microsoft.com/office/drawing/2014/main" id="{176F794D-F08E-4E4D-A136-008D31989155}"/>
              </a:ext>
            </a:extLst>
          </p:cNvPr>
          <p:cNvSpPr txBox="1">
            <a:spLocks/>
          </p:cNvSpPr>
          <p:nvPr/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/>
              <a:buNone/>
              <a:defRPr sz="6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07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p36"/>
          <p:cNvSpPr txBox="1">
            <a:spLocks noGrp="1"/>
          </p:cNvSpPr>
          <p:nvPr>
            <p:ph type="body" idx="1"/>
          </p:nvPr>
        </p:nvSpPr>
        <p:spPr>
          <a:xfrm>
            <a:off x="5023060" y="3486150"/>
            <a:ext cx="2659673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the soil moisture</a:t>
            </a:r>
            <a:endParaRPr dirty="0"/>
          </a:p>
        </p:txBody>
      </p:sp>
      <p:sp>
        <p:nvSpPr>
          <p:cNvPr id="3130" name="Google Shape;3130;p3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Ways</a:t>
            </a:r>
            <a:endParaRPr dirty="0"/>
          </a:p>
        </p:txBody>
      </p:sp>
      <p:pic>
        <p:nvPicPr>
          <p:cNvPr id="1026" name="Picture 2" descr="How to Water Houseplants Correctly">
            <a:extLst>
              <a:ext uri="{FF2B5EF4-FFF2-40B4-BE49-F238E27FC236}">
                <a16:creationId xmlns:a16="http://schemas.microsoft.com/office/drawing/2014/main" id="{169BB797-C007-4FA1-B3A2-CFB20AD2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34" y="165735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nt Tracker Watering Schedule Insert for Digital Planning | Etsy | House  plant care, How to plan, Hanging herb garden">
            <a:extLst>
              <a:ext uri="{FF2B5EF4-FFF2-40B4-BE49-F238E27FC236}">
                <a16:creationId xmlns:a16="http://schemas.microsoft.com/office/drawing/2014/main" id="{CFFCCD0D-F89E-4AEF-BB0F-B34EC36CD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b="2181"/>
          <a:stretch/>
        </p:blipFill>
        <p:spPr bwMode="auto">
          <a:xfrm>
            <a:off x="1461266" y="165735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9;p36">
            <a:extLst>
              <a:ext uri="{FF2B5EF4-FFF2-40B4-BE49-F238E27FC236}">
                <a16:creationId xmlns:a16="http://schemas.microsoft.com/office/drawing/2014/main" id="{54C85239-FB7C-4C2E-84F8-19586CFE0D35}"/>
              </a:ext>
            </a:extLst>
          </p:cNvPr>
          <p:cNvSpPr txBox="1">
            <a:spLocks/>
          </p:cNvSpPr>
          <p:nvPr/>
        </p:nvSpPr>
        <p:spPr>
          <a:xfrm>
            <a:off x="1461266" y="3486150"/>
            <a:ext cx="2743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dirty="0"/>
              <a:t>Regular Basis</a:t>
            </a:r>
          </a:p>
        </p:txBody>
      </p:sp>
    </p:spTree>
    <p:extLst>
      <p:ext uri="{BB962C8B-B14F-4D97-AF65-F5344CB8AC3E}">
        <p14:creationId xmlns:p14="http://schemas.microsoft.com/office/powerpoint/2010/main" val="283807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3130;p36">
            <a:extLst>
              <a:ext uri="{FF2B5EF4-FFF2-40B4-BE49-F238E27FC236}">
                <a16:creationId xmlns:a16="http://schemas.microsoft.com/office/drawing/2014/main" id="{2BEC23EC-DCDF-4A03-B093-533C47965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Soil Moisture Meter</a:t>
            </a:r>
            <a:endParaRPr dirty="0"/>
          </a:p>
        </p:txBody>
      </p:sp>
      <p:pic>
        <p:nvPicPr>
          <p:cNvPr id="2050" name="Picture 2" descr="5 Best Soil Moisture Meters">
            <a:extLst>
              <a:ext uri="{FF2B5EF4-FFF2-40B4-BE49-F238E27FC236}">
                <a16:creationId xmlns:a16="http://schemas.microsoft.com/office/drawing/2014/main" id="{801BDB8A-E59B-4933-999E-F7BD57D9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43925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30;p36">
            <a:extLst>
              <a:ext uri="{FF2B5EF4-FFF2-40B4-BE49-F238E27FC236}">
                <a16:creationId xmlns:a16="http://schemas.microsoft.com/office/drawing/2014/main" id="{3AD29A71-DA78-45FD-8818-6CAD7BDEA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Automatic Plant Watering</a:t>
            </a:r>
            <a:endParaRPr sz="2500" dirty="0"/>
          </a:p>
        </p:txBody>
      </p:sp>
      <p:pic>
        <p:nvPicPr>
          <p:cNvPr id="12" name="Picture 2" descr="5 Best Soil Moisture Meters">
            <a:extLst>
              <a:ext uri="{FF2B5EF4-FFF2-40B4-BE49-F238E27FC236}">
                <a16:creationId xmlns:a16="http://schemas.microsoft.com/office/drawing/2014/main" id="{4B5ED13D-6B31-4C8B-9087-20D52B0E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5" y="20094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all Hang Thermometer Indoor Outdoor Garden House Garage Office Room Hung  Logger Room Temperature Meter: Buy Online at Best Prices in Bangladesh |  Daraz.com.bd">
            <a:extLst>
              <a:ext uri="{FF2B5EF4-FFF2-40B4-BE49-F238E27FC236}">
                <a16:creationId xmlns:a16="http://schemas.microsoft.com/office/drawing/2014/main" id="{47FA3CA4-AEE3-4308-997D-CBFE5157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26" y="20094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BF9003-E17C-42DA-98D6-2AB722DC7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5620" r="5620"/>
          <a:stretch/>
        </p:blipFill>
        <p:spPr bwMode="auto">
          <a:xfrm>
            <a:off x="6183368" y="20094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129;p36">
            <a:extLst>
              <a:ext uri="{FF2B5EF4-FFF2-40B4-BE49-F238E27FC236}">
                <a16:creationId xmlns:a16="http://schemas.microsoft.com/office/drawing/2014/main" id="{39EE8D6D-C103-4DBB-93CB-6B6D9EB8CD4B}"/>
              </a:ext>
            </a:extLst>
          </p:cNvPr>
          <p:cNvSpPr txBox="1">
            <a:spLocks/>
          </p:cNvSpPr>
          <p:nvPr/>
        </p:nvSpPr>
        <p:spPr>
          <a:xfrm>
            <a:off x="867145" y="3838247"/>
            <a:ext cx="1828800" cy="3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dirty="0"/>
              <a:t>Soil Moisture</a:t>
            </a:r>
          </a:p>
        </p:txBody>
      </p:sp>
      <p:sp>
        <p:nvSpPr>
          <p:cNvPr id="16" name="Google Shape;3129;p36">
            <a:extLst>
              <a:ext uri="{FF2B5EF4-FFF2-40B4-BE49-F238E27FC236}">
                <a16:creationId xmlns:a16="http://schemas.microsoft.com/office/drawing/2014/main" id="{D51BEAA3-5BB9-431C-BDB2-AE303444204E}"/>
              </a:ext>
            </a:extLst>
          </p:cNvPr>
          <p:cNvSpPr txBox="1">
            <a:spLocks/>
          </p:cNvSpPr>
          <p:nvPr/>
        </p:nvSpPr>
        <p:spPr>
          <a:xfrm>
            <a:off x="2860826" y="3838247"/>
            <a:ext cx="1828800" cy="3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dirty="0"/>
              <a:t>Temperature</a:t>
            </a:r>
          </a:p>
        </p:txBody>
      </p:sp>
      <p:sp>
        <p:nvSpPr>
          <p:cNvPr id="17" name="Google Shape;3129;p36">
            <a:extLst>
              <a:ext uri="{FF2B5EF4-FFF2-40B4-BE49-F238E27FC236}">
                <a16:creationId xmlns:a16="http://schemas.microsoft.com/office/drawing/2014/main" id="{C7042212-E93C-455B-B087-723CAE11AAD5}"/>
              </a:ext>
            </a:extLst>
          </p:cNvPr>
          <p:cNvSpPr txBox="1">
            <a:spLocks/>
          </p:cNvSpPr>
          <p:nvPr/>
        </p:nvSpPr>
        <p:spPr>
          <a:xfrm>
            <a:off x="6183368" y="3838247"/>
            <a:ext cx="1828800" cy="3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dirty="0"/>
              <a:t>Water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E37A3-1F6D-495A-B550-DE1BE5ECBC31}"/>
              </a:ext>
            </a:extLst>
          </p:cNvPr>
          <p:cNvSpPr/>
          <p:nvPr/>
        </p:nvSpPr>
        <p:spPr>
          <a:xfrm>
            <a:off x="720000" y="1545020"/>
            <a:ext cx="4141076" cy="2669627"/>
          </a:xfrm>
          <a:prstGeom prst="rect">
            <a:avLst/>
          </a:prstGeom>
          <a:noFill/>
          <a:ln w="38100">
            <a:solidFill>
              <a:srgbClr val="26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3129;p36">
            <a:extLst>
              <a:ext uri="{FF2B5EF4-FFF2-40B4-BE49-F238E27FC236}">
                <a16:creationId xmlns:a16="http://schemas.microsoft.com/office/drawing/2014/main" id="{6EC2777C-4738-4603-BF7D-0DA033D482EC}"/>
              </a:ext>
            </a:extLst>
          </p:cNvPr>
          <p:cNvSpPr txBox="1">
            <a:spLocks/>
          </p:cNvSpPr>
          <p:nvPr/>
        </p:nvSpPr>
        <p:spPr>
          <a:xfrm>
            <a:off x="1876138" y="1633046"/>
            <a:ext cx="1828800" cy="3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sz="1800" dirty="0"/>
              <a:t>Inputs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C12F6-A7C9-4DC4-8E1C-7AD201BD4BED}"/>
              </a:ext>
            </a:extLst>
          </p:cNvPr>
          <p:cNvSpPr/>
          <p:nvPr/>
        </p:nvSpPr>
        <p:spPr>
          <a:xfrm>
            <a:off x="5796413" y="1545020"/>
            <a:ext cx="2602710" cy="2669627"/>
          </a:xfrm>
          <a:prstGeom prst="rect">
            <a:avLst/>
          </a:prstGeom>
          <a:noFill/>
          <a:ln w="38100">
            <a:solidFill>
              <a:srgbClr val="26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129;p36">
            <a:extLst>
              <a:ext uri="{FF2B5EF4-FFF2-40B4-BE49-F238E27FC236}">
                <a16:creationId xmlns:a16="http://schemas.microsoft.com/office/drawing/2014/main" id="{18ECE27C-2A76-4CB5-BCE7-E9B665778739}"/>
              </a:ext>
            </a:extLst>
          </p:cNvPr>
          <p:cNvSpPr txBox="1">
            <a:spLocks/>
          </p:cNvSpPr>
          <p:nvPr/>
        </p:nvSpPr>
        <p:spPr>
          <a:xfrm>
            <a:off x="6188582" y="1633046"/>
            <a:ext cx="1828800" cy="3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sz="1800" dirty="0"/>
              <a:t>Output</a:t>
            </a:r>
          </a:p>
        </p:txBody>
      </p:sp>
      <p:sp>
        <p:nvSpPr>
          <p:cNvPr id="24" name="Google Shape;3129;p36">
            <a:extLst>
              <a:ext uri="{FF2B5EF4-FFF2-40B4-BE49-F238E27FC236}">
                <a16:creationId xmlns:a16="http://schemas.microsoft.com/office/drawing/2014/main" id="{A93CF5CA-8487-49B8-AC6D-E4292AE60B54}"/>
              </a:ext>
            </a:extLst>
          </p:cNvPr>
          <p:cNvSpPr txBox="1">
            <a:spLocks/>
          </p:cNvSpPr>
          <p:nvPr/>
        </p:nvSpPr>
        <p:spPr>
          <a:xfrm>
            <a:off x="4861076" y="2735647"/>
            <a:ext cx="930123" cy="3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○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■"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en-US" sz="6600" dirty="0">
                <a:solidFill>
                  <a:srgbClr val="26647B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2690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Membership Functions for Soil Moisture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E276B4-5FEE-4BC3-9B1F-6E20DD7E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0" y="112397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Membership Functions for Temperature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E276B4-5FEE-4BC3-9B1F-6E20DD7E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0" y="112397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Membership Functions for Water Output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E276B4-5FEE-4BC3-9B1F-6E20DD7E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0" y="112397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 Base for Water Output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0E5E39-8F02-4F0A-B3D1-A1EE2658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68808"/>
              </p:ext>
            </p:extLst>
          </p:nvPr>
        </p:nvGraphicFramePr>
        <p:xfrm>
          <a:off x="1874520" y="1096325"/>
          <a:ext cx="5394960" cy="3505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025722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4432342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7031694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3425372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399605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ontserra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ontserrat" panose="020B060402020202020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 Black" panose="020B0604020202020204" charset="0"/>
                        </a:rPr>
                        <a:t>Temperature</a:t>
                      </a:r>
                      <a:endParaRPr lang="en-US" b="0" dirty="0">
                        <a:solidFill>
                          <a:schemeClr val="tx1"/>
                        </a:solidFill>
                        <a:latin typeface="Montserrat Black" panose="020B060402020202020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Montserrat" panose="020B060402020202020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Montserra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9453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3EB6D8"/>
                        </a:solidFill>
                        <a:latin typeface="Montserrat" panose="020B0604020202020204" charset="0"/>
                      </a:endParaRP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3EB6D8"/>
                        </a:solidFill>
                        <a:latin typeface="Montserrat" panose="020B0604020202020204" charset="0"/>
                      </a:endParaRP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EB6D8"/>
                          </a:solidFill>
                          <a:latin typeface="Montserrat Black" panose="020B0604020202020204" charset="0"/>
                        </a:rPr>
                        <a:t>Cold</a:t>
                      </a: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EB6D8"/>
                          </a:solidFill>
                          <a:latin typeface="Montserrat Black" panose="020B0604020202020204" charset="0"/>
                        </a:rPr>
                        <a:t>Warm</a:t>
                      </a: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EB6D8"/>
                          </a:solidFill>
                          <a:latin typeface="Montserrat Black" panose="020B0604020202020204" charset="0"/>
                        </a:rPr>
                        <a:t>Hot</a:t>
                      </a: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4297"/>
                  </a:ext>
                </a:extLst>
              </a:tr>
              <a:tr h="914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 Black" panose="020B0604020202020204" charset="0"/>
                        </a:rPr>
                        <a:t>Soil Moisture</a:t>
                      </a:r>
                    </a:p>
                  </a:txBody>
                  <a:tcPr vert="vert270"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EB6D8"/>
                          </a:solidFill>
                          <a:latin typeface="Montserrat Black" panose="020B0604020202020204" charset="0"/>
                        </a:rPr>
                        <a:t>Dry</a:t>
                      </a: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MediumHigh</a:t>
                      </a:r>
                      <a:endParaRPr lang="en-US" dirty="0">
                        <a:solidFill>
                          <a:srgbClr val="26647B"/>
                        </a:solidFill>
                        <a:latin typeface="Montserrat" panose="020B0604020202020204" charset="0"/>
                      </a:endParaRPr>
                    </a:p>
                  </a:txBody>
                  <a:tcPr anchor="ctr">
                    <a:solidFill>
                      <a:srgbClr val="CFDD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822990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3EB6D8"/>
                        </a:solidFill>
                        <a:latin typeface="Montserrat" panose="020B0604020202020204" charset="0"/>
                      </a:endParaRP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EB6D8"/>
                          </a:solidFill>
                          <a:latin typeface="Montserrat Black" panose="020B0604020202020204" charset="0"/>
                        </a:rPr>
                        <a:t>Moist</a:t>
                      </a: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LowMedium</a:t>
                      </a:r>
                      <a:endParaRPr lang="en-US" dirty="0">
                        <a:solidFill>
                          <a:srgbClr val="26647B"/>
                        </a:solidFill>
                        <a:latin typeface="Montserra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Medium</a:t>
                      </a:r>
                    </a:p>
                  </a:txBody>
                  <a:tcPr anchor="ctr">
                    <a:solidFill>
                      <a:srgbClr val="E9E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MediumHigh</a:t>
                      </a:r>
                      <a:endParaRPr lang="en-US" dirty="0">
                        <a:solidFill>
                          <a:srgbClr val="26647B"/>
                        </a:solidFill>
                        <a:latin typeface="Montserra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48028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3EB6D8"/>
                        </a:solidFill>
                        <a:latin typeface="Montserrat" panose="020B0604020202020204" charset="0"/>
                      </a:endParaRP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EB6D8"/>
                          </a:solidFill>
                          <a:latin typeface="Montserrat Black" panose="020B0604020202020204" charset="0"/>
                        </a:rPr>
                        <a:t>Wet</a:t>
                      </a:r>
                    </a:p>
                  </a:txBody>
                  <a:tcPr anchor="ctr">
                    <a:solidFill>
                      <a:srgbClr val="2664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Low</a:t>
                      </a:r>
                    </a:p>
                  </a:txBody>
                  <a:tcPr anchor="ctr">
                    <a:solidFill>
                      <a:srgbClr val="CFDD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6647B"/>
                          </a:solidFill>
                          <a:latin typeface="Montserrat" panose="020B0604020202020204" charset="0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00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8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0DFA-C883-4C00-BD07-9D27C398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408" y="1403623"/>
            <a:ext cx="4423659" cy="274319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C8CF222-3E89-4601-A1CF-3B77C9FD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357" y="14036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7003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69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Manjari</vt:lpstr>
      <vt:lpstr>Staatliches</vt:lpstr>
      <vt:lpstr>Open Sans</vt:lpstr>
      <vt:lpstr>Montserrat Black</vt:lpstr>
      <vt:lpstr>Montserrat</vt:lpstr>
      <vt:lpstr>Arial</vt:lpstr>
      <vt:lpstr>Water Thesis by Slidesgo</vt:lpstr>
      <vt:lpstr>Automatic Plant Watering</vt:lpstr>
      <vt:lpstr>Common Ways</vt:lpstr>
      <vt:lpstr>Soil Moisture Meter</vt:lpstr>
      <vt:lpstr>Automatic Plant Watering</vt:lpstr>
      <vt:lpstr>Membership Functions for Soil Moisture</vt:lpstr>
      <vt:lpstr>Membership Functions for Temperature</vt:lpstr>
      <vt:lpstr>Membership Functions for Water Output</vt:lpstr>
      <vt:lpstr>Rule Base for Water Output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Plant Watering</dc:title>
  <cp:lastModifiedBy>Franz Timothy Jeanne  Laconsay</cp:lastModifiedBy>
  <cp:revision>24</cp:revision>
  <dcterms:modified xsi:type="dcterms:W3CDTF">2021-03-07T04:03:56Z</dcterms:modified>
</cp:coreProperties>
</file>