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Dosis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Dosis-bold.fntdata"/><Relationship Id="rId14" Type="http://schemas.openxmlformats.org/officeDocument/2006/relationships/slide" Target="slides/slide9.xml"/><Relationship Id="rId36" Type="http://schemas.openxmlformats.org/officeDocument/2006/relationships/font" Target="fonts/Dosis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851bd48632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851bd4863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70986e5564_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70986e5564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2.jpg"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{9A783CA3-BE23-4D98-B2A0-96A8EBFD1FB0}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912200" y="874082"/>
            <a:ext cx="8155305" cy="388500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our office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89,526,124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231" name="Google Shape;231;p27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4294967295" type="ctrTitle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89,526,124$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38" name="Google Shape;238;p28"/>
          <p:cNvSpPr txBox="1"/>
          <p:nvPr>
            <p:ph idx="4294967295" type="subTitle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9" name="Google Shape;239;p28"/>
          <p:cNvSpPr txBox="1"/>
          <p:nvPr>
            <p:ph idx="4294967295" type="ctrTitle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1" name="Google Shape;241;p28"/>
          <p:cNvSpPr txBox="1"/>
          <p:nvPr>
            <p:ph idx="4294967295" type="ctrTitle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185,244 users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42" name="Google Shape;242;p28"/>
          <p:cNvSpPr txBox="1"/>
          <p:nvPr>
            <p:ph idx="4294967295" type="subTitle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0"/>
          <p:cNvSpPr txBox="1"/>
          <p:nvPr>
            <p:ph idx="2" type="body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0"/>
          <p:cNvSpPr txBox="1"/>
          <p:nvPr>
            <p:ph idx="3" type="body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3" name="Google Shape;263;p30"/>
          <p:cNvSpPr txBox="1"/>
          <p:nvPr>
            <p:ph idx="2" type="body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4" name="Google Shape;264;p30"/>
          <p:cNvSpPr txBox="1"/>
          <p:nvPr>
            <p:ph idx="3" type="body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5" name="Google Shape;115;p14"/>
          <p:cNvSpPr txBox="1"/>
          <p:nvPr>
            <p:ph idx="2" type="body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accent1"/>
                </a:highlight>
              </a:rPr>
              <a:t>EDIT IN GOOGLE SLIDES</a:t>
            </a:r>
            <a:endParaRPr sz="1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"Use as Google Slides Theme".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have to be signed in to your Google account.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accent1"/>
                </a:highlight>
              </a:rPr>
              <a:t>EDIT IN POWERPOINT®</a:t>
            </a:r>
            <a:endParaRPr sz="1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/>
          <p:nvPr/>
        </p:nvSpPr>
        <p:spPr>
          <a:xfrm>
            <a:off x="195406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78" name="Google Shape;278;p32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/>
          <p:nvPr/>
        </p:nvSpPr>
        <p:spPr>
          <a:xfrm>
            <a:off x="20288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3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/>
          <p:nvPr/>
        </p:nvSpPr>
        <p:spPr>
          <a:xfrm>
            <a:off x="15111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4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1079225" y="1052750"/>
            <a:ext cx="4460080" cy="347222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5"/>
          <p:cNvSpPr txBox="1"/>
          <p:nvPr>
            <p:ph idx="4294967295" type="body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6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Any questions?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You can find me at @username &amp; user@mail.me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chemeClr val="accent1"/>
                </a:solidFill>
              </a:rPr>
              <a:t>#ff8700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9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31" name="Google Shape;331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9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6" name="Google Shape;346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9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52" name="Google Shape;352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9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9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60" name="Google Shape;360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39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9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6" name="Google Shape;366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4" name="Google Shape;374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9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39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83" name="Google Shape;383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6" name="Google Shape;386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9" name="Google Shape;389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9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93" name="Google Shape;393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401" name="Google Shape;401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8" name="Google Shape;408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9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4" name="Google Shape;414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7" name="Google Shape;417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23" name="Google Shape;423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6" name="Google Shape;426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4" name="Google Shape;434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40" name="Google Shape;440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9" name="Google Shape;449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4" name="Google Shape;454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9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9" name="Google Shape;459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4" name="Google Shape;464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7" name="Google Shape;467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70" name="Google Shape;470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9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3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4" name="Google Shape;474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7" name="Google Shape;477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9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8" name="Google Shape;488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9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9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92" name="Google Shape;492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5" name="Google Shape;495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500" name="Google Shape;500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9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5" name="Google Shape;505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12" name="Google Shape;512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22" name="Google Shape;522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6" name="Google Shape;526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30" name="Google Shape;530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6" name="Google Shape;536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9" name="Google Shape;539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7" name="Google Shape;547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4" name="Google Shape;554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7" name="Google Shape;557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39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9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9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6" name="Google Shape;566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9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5" name="Google Shape;575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39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8" name="Google Shape;578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5" name="Google Shape;585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93" name="Google Shape;593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9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7" name="Google Shape;597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4" name="Google Shape;604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8" name="Google Shape;608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12" name="Google Shape;612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9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8" name="Google Shape;618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6" name="Google Shape;646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70" name="Google Shape;670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5" name="Google Shape;685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9" name="Google Shape;689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6" name="Google Shape;696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5" name="Google Shape;705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9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9" name="Google Shape;709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5" name="Google Shape;715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9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23" name="Google Shape;723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9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30" name="Google Shape;730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39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40" name="Google Shape;740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9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52" name="Google Shape;752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8" name="Google Shape;758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39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7" name="Google Shape;767;p39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8" name="Google Shape;76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71" name="Google Shape;77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4" name="Google Shape;77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9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84" name="Google Shape;784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91" name="Google Shape;791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96" name="Google Shape;796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00" name="Google Shape;800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06" name="Google Shape;806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10" name="Google Shape;810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15" name="Google Shape;815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21" name="Google Shape;821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28" name="Google Shape;828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31" name="Google Shape;831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35" name="Google Shape;835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42" name="Google Shape;842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48" name="Google Shape;848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52" name="Google Shape;852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3" name="Google Shape;863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70" name="Google Shape;870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75" name="Google Shape;875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81" name="Google Shape;881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88" name="Google Shape;888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93" name="Google Shape;893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98" name="Google Shape;898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3" name="Google Shape;903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04" name="Google Shape;90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4" name="Google Shape;914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15" name="Google Shape;915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8" name="Google Shape;918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19" name="Google Shape;91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9" name="Google Shape;929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30" name="Google Shape;930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4" name="Google Shape;934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35" name="Google Shape;935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5" name="Google Shape;945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46" name="Google Shape;946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54" name="Google Shape;954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59" name="Google Shape;959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64" name="Google Shape;964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70" name="Google Shape;970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77" name="Google Shape;977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81" name="Google Shape;981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87" name="Google Shape;987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94" name="Google Shape;994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98" name="Google Shape;998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03" name="Google Shape;1003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10" name="Google Shape;1010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18" name="Google Shape;1018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23" name="Google Shape;1023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27" name="Google Shape;1027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31" name="Google Shape;1031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36" name="Google Shape;1036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41" name="Google Shape;1041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47" name="Google Shape;1047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54" name="Google Shape;1054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62" name="Google Shape;1062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75" name="Google Shape;1075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80" name="Google Shape;1080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84" name="Google Shape;1084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91" name="Google Shape;1091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00" name="Google Shape;1100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13" name="Google Shape;1113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26" name="Google Shape;1126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39" name="Google Shape;1139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46" name="Google Shape;1146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62" name="Google Shape;1162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68" name="Google Shape;1168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69" name="Google Shape;1169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2" name="Google Shape;1172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73" name="Google Shape;1173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6" name="Google Shape;1176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4" name="Google Shape;1184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85" name="Google Shape;1185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94" name="Google Shape;1194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19" name="Google Shape;1219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20" name="Google Shape;122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2" name="Google Shape;1222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23" name="Google Shape;12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5" name="Google Shape;1225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26" name="Google Shape;12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8" name="Google Shape;1228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29" name="Google Shape;1229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1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41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41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1237" name="Google Shape;1237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4294967295" type="ctrTitle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4" name="Google Shape;124;p15"/>
          <p:cNvSpPr txBox="1"/>
          <p:nvPr>
            <p:ph idx="4294967295" type="subTitle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0.jpg" id="126" name="Google Shape;126;p15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" name="Google Shape;1242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44" name="Google Shape;1244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45" name="Google Shape;1245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46" name="Google Shape;1246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7" name="Google Shape;1247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48" name="Google Shape;1248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49" name="Google Shape;1249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0" name="Google Shape;1250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1" name="Google Shape;1251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52" name="Google Shape;1252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3" name="Google Shape;1253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4" name="Google Shape;1254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55" name="Google Shape;1255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3" name="Google Shape;133;p1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51" name="Google Shape;151;p19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53" name="Google Shape;15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6" name="Google Shape;15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6365361" y="887713"/>
            <a:ext cx="257246" cy="2456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2697415">
            <a:off x="8060604" y="2145273"/>
            <a:ext cx="390522" cy="3728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369546" y="1932400"/>
            <a:ext cx="156409" cy="1494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1279885">
            <a:off x="6187127" y="1628627"/>
            <a:ext cx="156402" cy="149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9" name="Google Shape;179;p21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0" name="Google Shape;180;p2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