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Título do Trabalho de Conclusão de 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Nome do aluno</a:t>
            </a:r>
          </a:p>
          <a:p>
            <a:r>
              <a:rPr lang="pt-BR" dirty="0"/>
              <a:t>Nome do orientador</a:t>
            </a: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Título do Trabalho de Conclusão de Curso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Lucas Franz Monteiro</cp:lastModifiedBy>
  <cp:revision>3</cp:revision>
  <dcterms:created xsi:type="dcterms:W3CDTF">2018-01-31T14:12:27Z</dcterms:created>
  <dcterms:modified xsi:type="dcterms:W3CDTF">2022-11-07T23:27:25Z</dcterms:modified>
</cp:coreProperties>
</file>