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d0665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d0665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d0665c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d0665c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d0665c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d0665c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adc6ef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adc6ef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gsaidov/capstone" TargetMode="External"/><Relationship Id="rId4" Type="http://schemas.openxmlformats.org/officeDocument/2006/relationships/hyperlink" Target="https://data-seattlecitygis.opendata.arcgis.com/datasets/seattle-streets" TargetMode="External"/><Relationship Id="rId5" Type="http://schemas.openxmlformats.org/officeDocument/2006/relationships/hyperlink" Target="https://hub.arcgis.com/datasets/170b764c52f34c9497720c0463f3b58b_9" TargetMode="External"/><Relationship Id="rId6" Type="http://schemas.openxmlformats.org/officeDocument/2006/relationships/hyperlink" Target="https://data-seattlecitygis.opendata.arcgis.com/datasets/5b5c745e0f1f48e7a53acec63a0022ab_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Accident Patterns in Seattle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Franz Mornau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(extending a project by Gulom Saidov)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Seattle GIS open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“Traffic Accidents” </a:t>
            </a:r>
            <a:r>
              <a:rPr lang="en"/>
              <a:t>Project by Gulom Saidov: 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https://github.com/gsaidov/capstone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Raw data: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Roads: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https://data-seattlecitygis.opendata.arcgis.com/datasets/seattle-streets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Traffic flow: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https://hub.arcgis.com/datasets/170b764c52f34c9497720c0463f3b58b_9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Collisions: </a:t>
            </a:r>
            <a:r>
              <a:rPr lang="en" sz="1100" u="sng">
                <a:solidFill>
                  <a:schemeClr val="accent5"/>
                </a:solidFill>
                <a:hlinkClick r:id="rId6"/>
              </a:rPr>
              <a:t>https://data-seattlecitygis.opendata.arcgis.com/datasets/5b5c745e0f1f48e7a53acec63a0022ab_0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EAV (prelim):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data: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209.000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2004 to 2019 (one outlier in 2003)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Well structured (table), but a lot of attributes not well maintained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patterns recognizable for weekdays and day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so well established: weeks/month in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Lots of further roads of analysis to explore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more timeline patterns (across the 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a hypothesis to test, and test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Structure the code in .py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to capstones 2 and 3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Traffic count and street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 geographical data and cluster accident hot spots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