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bbb4b5688_6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bbb4b5688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22" name="Google Shape;222;g22bbb4b5688_6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bbb4b5688_6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2bbb4b5688_6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39" name="Google Shape;239;g22bbb4b5688_6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bbb4b5688_6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2bbb4b5688_6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51" name="Google Shape;251;g22bbb4b5688_6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bbb4b5688_6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2bbb4b5688_6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60" name="Google Shape;260;g22bbb4b5688_6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998dc77b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2b998dc77b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148" name="Google Shape;148;g22b998dc77b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dasdas das da</a:t>
            </a:r>
            <a:endParaRPr/>
          </a:p>
        </p:txBody>
      </p:sp>
      <p:sp>
        <p:nvSpPr>
          <p:cNvPr id="158" name="Google Shape;15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b998dc77b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b998dc77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2b998dc77b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998dc77b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998dc77b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2b998dc77b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b998dc77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b998dc77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b998dc77b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191" name="Google Shape;19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bbb4b5688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2bbb4b5688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02" name="Google Shape;202;g22bbb4b5688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bbb4b5688_6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2bbb4b5688_6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212" name="Google Shape;212;g22bbb4b5688_6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983598" y="-1"/>
            <a:ext cx="10224803" cy="6858001"/>
          </a:xfrm>
          <a:custGeom>
            <a:rect b="b" l="l" r="r" t="t"/>
            <a:pathLst>
              <a:path extrusionOk="0" h="21600" w="21600">
                <a:moveTo>
                  <a:pt x="1264" y="1003"/>
                </a:moveTo>
                <a:lnTo>
                  <a:pt x="1264" y="1003"/>
                </a:lnTo>
                <a:lnTo>
                  <a:pt x="1285" y="1023"/>
                </a:lnTo>
                <a:lnTo>
                  <a:pt x="1285" y="3145"/>
                </a:lnTo>
                <a:lnTo>
                  <a:pt x="0" y="4447"/>
                </a:lnTo>
                <a:lnTo>
                  <a:pt x="21" y="4466"/>
                </a:lnTo>
                <a:lnTo>
                  <a:pt x="21" y="6608"/>
                </a:lnTo>
                <a:lnTo>
                  <a:pt x="48" y="6608"/>
                </a:lnTo>
                <a:lnTo>
                  <a:pt x="32" y="6640"/>
                </a:lnTo>
                <a:lnTo>
                  <a:pt x="1312" y="7934"/>
                </a:lnTo>
                <a:lnTo>
                  <a:pt x="2578" y="6652"/>
                </a:lnTo>
                <a:lnTo>
                  <a:pt x="3845" y="7934"/>
                </a:lnTo>
                <a:lnTo>
                  <a:pt x="5124" y="6640"/>
                </a:lnTo>
                <a:lnTo>
                  <a:pt x="5108" y="6608"/>
                </a:lnTo>
                <a:lnTo>
                  <a:pt x="5135" y="6608"/>
                </a:lnTo>
                <a:lnTo>
                  <a:pt x="5135" y="4466"/>
                </a:lnTo>
                <a:lnTo>
                  <a:pt x="5157" y="4447"/>
                </a:lnTo>
                <a:lnTo>
                  <a:pt x="5157" y="4447"/>
                </a:lnTo>
                <a:lnTo>
                  <a:pt x="6375" y="3217"/>
                </a:lnTo>
                <a:lnTo>
                  <a:pt x="7593" y="4447"/>
                </a:lnTo>
                <a:lnTo>
                  <a:pt x="7593" y="4447"/>
                </a:lnTo>
                <a:lnTo>
                  <a:pt x="7614" y="4466"/>
                </a:lnTo>
                <a:lnTo>
                  <a:pt x="7614" y="6608"/>
                </a:lnTo>
                <a:lnTo>
                  <a:pt x="7641" y="6608"/>
                </a:lnTo>
                <a:lnTo>
                  <a:pt x="7625" y="6640"/>
                </a:lnTo>
                <a:lnTo>
                  <a:pt x="8905" y="7934"/>
                </a:lnTo>
                <a:lnTo>
                  <a:pt x="10171" y="6652"/>
                </a:lnTo>
                <a:lnTo>
                  <a:pt x="11437" y="7934"/>
                </a:lnTo>
                <a:lnTo>
                  <a:pt x="12717" y="6640"/>
                </a:lnTo>
                <a:lnTo>
                  <a:pt x="12701" y="6608"/>
                </a:lnTo>
                <a:lnTo>
                  <a:pt x="12728" y="6608"/>
                </a:lnTo>
                <a:lnTo>
                  <a:pt x="12728" y="4466"/>
                </a:lnTo>
                <a:lnTo>
                  <a:pt x="12749" y="4447"/>
                </a:lnTo>
                <a:lnTo>
                  <a:pt x="12749" y="4447"/>
                </a:lnTo>
                <a:lnTo>
                  <a:pt x="13981" y="3201"/>
                </a:lnTo>
                <a:lnTo>
                  <a:pt x="13965" y="3169"/>
                </a:lnTo>
                <a:lnTo>
                  <a:pt x="13991" y="3169"/>
                </a:lnTo>
                <a:lnTo>
                  <a:pt x="13991" y="1027"/>
                </a:lnTo>
                <a:lnTo>
                  <a:pt x="14013" y="1007"/>
                </a:lnTo>
                <a:lnTo>
                  <a:pt x="14013" y="1007"/>
                </a:lnTo>
                <a:lnTo>
                  <a:pt x="15006" y="4"/>
                </a:lnTo>
                <a:lnTo>
                  <a:pt x="14912" y="4"/>
                </a:lnTo>
                <a:lnTo>
                  <a:pt x="13994" y="935"/>
                </a:lnTo>
                <a:lnTo>
                  <a:pt x="13994" y="4"/>
                </a:lnTo>
                <a:lnTo>
                  <a:pt x="13940" y="4"/>
                </a:lnTo>
                <a:lnTo>
                  <a:pt x="13940" y="935"/>
                </a:lnTo>
                <a:lnTo>
                  <a:pt x="13109" y="96"/>
                </a:lnTo>
                <a:lnTo>
                  <a:pt x="13020" y="8"/>
                </a:lnTo>
                <a:lnTo>
                  <a:pt x="12926" y="8"/>
                </a:lnTo>
                <a:lnTo>
                  <a:pt x="13919" y="1011"/>
                </a:lnTo>
                <a:lnTo>
                  <a:pt x="12701" y="2241"/>
                </a:lnTo>
                <a:lnTo>
                  <a:pt x="11483" y="1011"/>
                </a:lnTo>
                <a:lnTo>
                  <a:pt x="12476" y="8"/>
                </a:lnTo>
                <a:lnTo>
                  <a:pt x="12382" y="8"/>
                </a:lnTo>
                <a:lnTo>
                  <a:pt x="12288" y="104"/>
                </a:lnTo>
                <a:lnTo>
                  <a:pt x="11461" y="939"/>
                </a:lnTo>
                <a:lnTo>
                  <a:pt x="11461" y="8"/>
                </a:lnTo>
                <a:lnTo>
                  <a:pt x="11408" y="8"/>
                </a:lnTo>
                <a:lnTo>
                  <a:pt x="11408" y="939"/>
                </a:lnTo>
                <a:lnTo>
                  <a:pt x="10581" y="104"/>
                </a:lnTo>
                <a:lnTo>
                  <a:pt x="10488" y="8"/>
                </a:lnTo>
                <a:lnTo>
                  <a:pt x="10394" y="8"/>
                </a:lnTo>
                <a:lnTo>
                  <a:pt x="11386" y="1011"/>
                </a:lnTo>
                <a:lnTo>
                  <a:pt x="10168" y="2241"/>
                </a:lnTo>
                <a:lnTo>
                  <a:pt x="8950" y="1011"/>
                </a:lnTo>
                <a:lnTo>
                  <a:pt x="9943" y="8"/>
                </a:lnTo>
                <a:lnTo>
                  <a:pt x="9849" y="8"/>
                </a:lnTo>
                <a:lnTo>
                  <a:pt x="9760" y="96"/>
                </a:lnTo>
                <a:lnTo>
                  <a:pt x="8929" y="935"/>
                </a:lnTo>
                <a:lnTo>
                  <a:pt x="8929" y="4"/>
                </a:lnTo>
                <a:lnTo>
                  <a:pt x="8875" y="4"/>
                </a:lnTo>
                <a:lnTo>
                  <a:pt x="8875" y="935"/>
                </a:lnTo>
                <a:lnTo>
                  <a:pt x="8049" y="100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lnTo>
                  <a:pt x="7636" y="2237"/>
                </a:lnTo>
                <a:lnTo>
                  <a:pt x="6418" y="1007"/>
                </a:lnTo>
                <a:lnTo>
                  <a:pt x="7410" y="4"/>
                </a:lnTo>
                <a:lnTo>
                  <a:pt x="7316" y="4"/>
                </a:lnTo>
                <a:lnTo>
                  <a:pt x="7222" y="100"/>
                </a:lnTo>
                <a:lnTo>
                  <a:pt x="6396" y="935"/>
                </a:lnTo>
                <a:lnTo>
                  <a:pt x="6396" y="4"/>
                </a:lnTo>
                <a:lnTo>
                  <a:pt x="6342" y="4"/>
                </a:lnTo>
                <a:lnTo>
                  <a:pt x="6342" y="935"/>
                </a:lnTo>
                <a:lnTo>
                  <a:pt x="5516" y="100"/>
                </a:lnTo>
                <a:lnTo>
                  <a:pt x="5422" y="4"/>
                </a:lnTo>
                <a:lnTo>
                  <a:pt x="5328" y="4"/>
                </a:lnTo>
                <a:lnTo>
                  <a:pt x="6321" y="1007"/>
                </a:lnTo>
                <a:lnTo>
                  <a:pt x="5103" y="2237"/>
                </a:lnTo>
                <a:lnTo>
                  <a:pt x="3885" y="1007"/>
                </a:lnTo>
                <a:lnTo>
                  <a:pt x="4878" y="4"/>
                </a:lnTo>
                <a:lnTo>
                  <a:pt x="4784" y="4"/>
                </a:lnTo>
                <a:lnTo>
                  <a:pt x="4695" y="92"/>
                </a:lnTo>
                <a:lnTo>
                  <a:pt x="3863" y="932"/>
                </a:lnTo>
                <a:lnTo>
                  <a:pt x="3863" y="0"/>
                </a:lnTo>
                <a:lnTo>
                  <a:pt x="3810" y="0"/>
                </a:lnTo>
                <a:lnTo>
                  <a:pt x="3810" y="932"/>
                </a:lnTo>
                <a:lnTo>
                  <a:pt x="2983" y="96"/>
                </a:lnTo>
                <a:lnTo>
                  <a:pt x="2890" y="0"/>
                </a:lnTo>
                <a:lnTo>
                  <a:pt x="2796" y="0"/>
                </a:lnTo>
                <a:lnTo>
                  <a:pt x="3788" y="1003"/>
                </a:lnTo>
                <a:lnTo>
                  <a:pt x="2570" y="2233"/>
                </a:lnTo>
                <a:lnTo>
                  <a:pt x="1352" y="1003"/>
                </a:lnTo>
                <a:lnTo>
                  <a:pt x="2345" y="0"/>
                </a:lnTo>
                <a:lnTo>
                  <a:pt x="2251" y="0"/>
                </a:lnTo>
                <a:lnTo>
                  <a:pt x="2157" y="96"/>
                </a:lnTo>
                <a:lnTo>
                  <a:pt x="1331" y="932"/>
                </a:lnTo>
                <a:lnTo>
                  <a:pt x="1331" y="0"/>
                </a:lnTo>
                <a:lnTo>
                  <a:pt x="1277" y="0"/>
                </a:lnTo>
                <a:lnTo>
                  <a:pt x="1277" y="932"/>
                </a:lnTo>
                <a:lnTo>
                  <a:pt x="360" y="0"/>
                </a:lnTo>
                <a:lnTo>
                  <a:pt x="263" y="0"/>
                </a:lnTo>
                <a:lnTo>
                  <a:pt x="1264" y="1003"/>
                </a:lnTo>
                <a:close/>
                <a:moveTo>
                  <a:pt x="12725" y="2305"/>
                </a:moveTo>
                <a:lnTo>
                  <a:pt x="13938" y="1079"/>
                </a:lnTo>
                <a:lnTo>
                  <a:pt x="13938" y="3145"/>
                </a:lnTo>
                <a:lnTo>
                  <a:pt x="12725" y="4371"/>
                </a:lnTo>
                <a:lnTo>
                  <a:pt x="12725" y="2305"/>
                </a:lnTo>
                <a:close/>
                <a:moveTo>
                  <a:pt x="12671" y="6588"/>
                </a:moveTo>
                <a:lnTo>
                  <a:pt x="11459" y="7814"/>
                </a:lnTo>
                <a:lnTo>
                  <a:pt x="11459" y="5748"/>
                </a:lnTo>
                <a:lnTo>
                  <a:pt x="12671" y="4522"/>
                </a:lnTo>
                <a:lnTo>
                  <a:pt x="12671" y="6588"/>
                </a:lnTo>
                <a:close/>
                <a:moveTo>
                  <a:pt x="11459" y="1079"/>
                </a:moveTo>
                <a:lnTo>
                  <a:pt x="12671" y="2305"/>
                </a:lnTo>
                <a:lnTo>
                  <a:pt x="12671" y="4371"/>
                </a:lnTo>
                <a:lnTo>
                  <a:pt x="12089" y="3782"/>
                </a:lnTo>
                <a:lnTo>
                  <a:pt x="11461" y="3145"/>
                </a:lnTo>
                <a:lnTo>
                  <a:pt x="11461" y="1079"/>
                </a:lnTo>
                <a:close/>
                <a:moveTo>
                  <a:pt x="11432" y="3213"/>
                </a:moveTo>
                <a:lnTo>
                  <a:pt x="12650" y="4443"/>
                </a:lnTo>
                <a:lnTo>
                  <a:pt x="11432" y="5673"/>
                </a:lnTo>
                <a:lnTo>
                  <a:pt x="10214" y="4443"/>
                </a:lnTo>
                <a:lnTo>
                  <a:pt x="11432" y="3213"/>
                </a:lnTo>
                <a:close/>
                <a:moveTo>
                  <a:pt x="10195" y="2305"/>
                </a:moveTo>
                <a:lnTo>
                  <a:pt x="11408" y="1079"/>
                </a:lnTo>
                <a:lnTo>
                  <a:pt x="11408" y="3145"/>
                </a:lnTo>
                <a:lnTo>
                  <a:pt x="10780" y="3782"/>
                </a:lnTo>
                <a:lnTo>
                  <a:pt x="10198" y="4371"/>
                </a:lnTo>
                <a:lnTo>
                  <a:pt x="10198" y="2305"/>
                </a:lnTo>
                <a:close/>
                <a:moveTo>
                  <a:pt x="10195" y="4522"/>
                </a:moveTo>
                <a:lnTo>
                  <a:pt x="11408" y="5748"/>
                </a:lnTo>
                <a:lnTo>
                  <a:pt x="11408" y="7814"/>
                </a:lnTo>
                <a:lnTo>
                  <a:pt x="10195" y="6588"/>
                </a:lnTo>
                <a:lnTo>
                  <a:pt x="10195" y="4522"/>
                </a:lnTo>
                <a:close/>
                <a:moveTo>
                  <a:pt x="10141" y="6588"/>
                </a:moveTo>
                <a:lnTo>
                  <a:pt x="8929" y="7814"/>
                </a:lnTo>
                <a:lnTo>
                  <a:pt x="8929" y="5748"/>
                </a:lnTo>
                <a:lnTo>
                  <a:pt x="10141" y="4522"/>
                </a:lnTo>
                <a:lnTo>
                  <a:pt x="10141" y="6588"/>
                </a:lnTo>
                <a:close/>
                <a:moveTo>
                  <a:pt x="8929" y="1079"/>
                </a:moveTo>
                <a:lnTo>
                  <a:pt x="10141" y="2305"/>
                </a:lnTo>
                <a:lnTo>
                  <a:pt x="10141" y="4371"/>
                </a:lnTo>
                <a:lnTo>
                  <a:pt x="9543" y="3766"/>
                </a:lnTo>
                <a:lnTo>
                  <a:pt x="8931" y="3145"/>
                </a:lnTo>
                <a:lnTo>
                  <a:pt x="8931" y="1079"/>
                </a:lnTo>
                <a:close/>
                <a:moveTo>
                  <a:pt x="8902" y="3213"/>
                </a:moveTo>
                <a:lnTo>
                  <a:pt x="10120" y="4443"/>
                </a:lnTo>
                <a:lnTo>
                  <a:pt x="8902" y="5673"/>
                </a:lnTo>
                <a:lnTo>
                  <a:pt x="7684" y="4443"/>
                </a:lnTo>
                <a:lnTo>
                  <a:pt x="8902" y="3213"/>
                </a:lnTo>
                <a:close/>
                <a:moveTo>
                  <a:pt x="7662" y="2305"/>
                </a:moveTo>
                <a:lnTo>
                  <a:pt x="8875" y="1079"/>
                </a:lnTo>
                <a:lnTo>
                  <a:pt x="8875" y="3145"/>
                </a:lnTo>
                <a:lnTo>
                  <a:pt x="8247" y="3782"/>
                </a:lnTo>
                <a:lnTo>
                  <a:pt x="7665" y="4371"/>
                </a:lnTo>
                <a:lnTo>
                  <a:pt x="7665" y="2305"/>
                </a:lnTo>
                <a:close/>
                <a:moveTo>
                  <a:pt x="7662" y="4522"/>
                </a:moveTo>
                <a:lnTo>
                  <a:pt x="8875" y="5748"/>
                </a:lnTo>
                <a:lnTo>
                  <a:pt x="8875" y="7814"/>
                </a:lnTo>
                <a:lnTo>
                  <a:pt x="7662" y="6588"/>
                </a:lnTo>
                <a:lnTo>
                  <a:pt x="7662" y="4522"/>
                </a:lnTo>
                <a:close/>
                <a:moveTo>
                  <a:pt x="6399" y="1079"/>
                </a:moveTo>
                <a:lnTo>
                  <a:pt x="7611" y="2305"/>
                </a:lnTo>
                <a:lnTo>
                  <a:pt x="7611" y="4371"/>
                </a:lnTo>
                <a:lnTo>
                  <a:pt x="6399" y="3145"/>
                </a:lnTo>
                <a:lnTo>
                  <a:pt x="6399" y="1079"/>
                </a:lnTo>
                <a:close/>
                <a:moveTo>
                  <a:pt x="5132" y="2305"/>
                </a:moveTo>
                <a:lnTo>
                  <a:pt x="6345" y="1079"/>
                </a:lnTo>
                <a:lnTo>
                  <a:pt x="6345" y="3145"/>
                </a:lnTo>
                <a:lnTo>
                  <a:pt x="5132" y="4371"/>
                </a:lnTo>
                <a:lnTo>
                  <a:pt x="5132" y="2305"/>
                </a:lnTo>
                <a:close/>
                <a:moveTo>
                  <a:pt x="5079" y="6588"/>
                </a:moveTo>
                <a:lnTo>
                  <a:pt x="3866" y="7814"/>
                </a:lnTo>
                <a:lnTo>
                  <a:pt x="3866" y="5748"/>
                </a:lnTo>
                <a:lnTo>
                  <a:pt x="5079" y="4522"/>
                </a:lnTo>
                <a:lnTo>
                  <a:pt x="5079" y="6588"/>
                </a:lnTo>
                <a:close/>
                <a:moveTo>
                  <a:pt x="3869" y="1079"/>
                </a:moveTo>
                <a:lnTo>
                  <a:pt x="5081" y="2305"/>
                </a:lnTo>
                <a:lnTo>
                  <a:pt x="5081" y="4371"/>
                </a:lnTo>
                <a:lnTo>
                  <a:pt x="4483" y="3766"/>
                </a:lnTo>
                <a:lnTo>
                  <a:pt x="3871" y="3145"/>
                </a:lnTo>
                <a:lnTo>
                  <a:pt x="3871" y="1079"/>
                </a:lnTo>
                <a:close/>
                <a:moveTo>
                  <a:pt x="3842" y="3213"/>
                </a:moveTo>
                <a:lnTo>
                  <a:pt x="5060" y="4443"/>
                </a:lnTo>
                <a:lnTo>
                  <a:pt x="3842" y="5673"/>
                </a:lnTo>
                <a:lnTo>
                  <a:pt x="2624" y="4443"/>
                </a:lnTo>
                <a:lnTo>
                  <a:pt x="3842" y="3213"/>
                </a:lnTo>
                <a:close/>
                <a:moveTo>
                  <a:pt x="2602" y="2305"/>
                </a:moveTo>
                <a:lnTo>
                  <a:pt x="3815" y="1079"/>
                </a:lnTo>
                <a:lnTo>
                  <a:pt x="3815" y="3145"/>
                </a:lnTo>
                <a:lnTo>
                  <a:pt x="3187" y="3782"/>
                </a:lnTo>
                <a:lnTo>
                  <a:pt x="2605" y="4371"/>
                </a:lnTo>
                <a:lnTo>
                  <a:pt x="2605" y="2305"/>
                </a:lnTo>
                <a:close/>
                <a:moveTo>
                  <a:pt x="2602" y="4522"/>
                </a:moveTo>
                <a:lnTo>
                  <a:pt x="3815" y="5748"/>
                </a:lnTo>
                <a:lnTo>
                  <a:pt x="3815" y="7814"/>
                </a:lnTo>
                <a:lnTo>
                  <a:pt x="2602" y="6588"/>
                </a:lnTo>
                <a:lnTo>
                  <a:pt x="2602" y="4522"/>
                </a:lnTo>
                <a:close/>
                <a:moveTo>
                  <a:pt x="1282" y="7814"/>
                </a:moveTo>
                <a:lnTo>
                  <a:pt x="70" y="6588"/>
                </a:lnTo>
                <a:lnTo>
                  <a:pt x="70" y="4522"/>
                </a:lnTo>
                <a:lnTo>
                  <a:pt x="1282" y="5748"/>
                </a:lnTo>
                <a:lnTo>
                  <a:pt x="1282" y="7814"/>
                </a:lnTo>
                <a:close/>
                <a:moveTo>
                  <a:pt x="2549" y="6588"/>
                </a:moveTo>
                <a:lnTo>
                  <a:pt x="1336" y="7814"/>
                </a:lnTo>
                <a:lnTo>
                  <a:pt x="1336" y="5748"/>
                </a:lnTo>
                <a:lnTo>
                  <a:pt x="2549" y="4522"/>
                </a:lnTo>
                <a:lnTo>
                  <a:pt x="2549" y="6588"/>
                </a:lnTo>
                <a:close/>
                <a:moveTo>
                  <a:pt x="1336" y="1079"/>
                </a:moveTo>
                <a:lnTo>
                  <a:pt x="2549" y="2305"/>
                </a:lnTo>
                <a:lnTo>
                  <a:pt x="2549" y="4371"/>
                </a:lnTo>
                <a:lnTo>
                  <a:pt x="1967" y="3782"/>
                </a:lnTo>
                <a:lnTo>
                  <a:pt x="1339" y="3145"/>
                </a:lnTo>
                <a:lnTo>
                  <a:pt x="1339" y="1079"/>
                </a:lnTo>
                <a:close/>
                <a:moveTo>
                  <a:pt x="1309" y="3213"/>
                </a:moveTo>
                <a:lnTo>
                  <a:pt x="2527" y="4443"/>
                </a:lnTo>
                <a:lnTo>
                  <a:pt x="1309" y="5673"/>
                </a:lnTo>
                <a:lnTo>
                  <a:pt x="91" y="4443"/>
                </a:lnTo>
                <a:lnTo>
                  <a:pt x="1309" y="3213"/>
                </a:lnTo>
                <a:close/>
                <a:moveTo>
                  <a:pt x="21506" y="1003"/>
                </a:moveTo>
                <a:lnTo>
                  <a:pt x="20288" y="2233"/>
                </a:lnTo>
                <a:lnTo>
                  <a:pt x="19070" y="1003"/>
                </a:lnTo>
                <a:lnTo>
                  <a:pt x="20063" y="0"/>
                </a:lnTo>
                <a:lnTo>
                  <a:pt x="19969" y="0"/>
                </a:lnTo>
                <a:lnTo>
                  <a:pt x="19875" y="96"/>
                </a:lnTo>
                <a:lnTo>
                  <a:pt x="19049" y="932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2"/>
                </a:lnTo>
                <a:lnTo>
                  <a:pt x="18163" y="92"/>
                </a:lnTo>
                <a:lnTo>
                  <a:pt x="18075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6" y="4"/>
                </a:lnTo>
                <a:lnTo>
                  <a:pt x="17342" y="100"/>
                </a:lnTo>
                <a:lnTo>
                  <a:pt x="16516" y="935"/>
                </a:lnTo>
                <a:lnTo>
                  <a:pt x="16516" y="4"/>
                </a:lnTo>
                <a:lnTo>
                  <a:pt x="16462" y="4"/>
                </a:lnTo>
                <a:lnTo>
                  <a:pt x="16462" y="935"/>
                </a:lnTo>
                <a:lnTo>
                  <a:pt x="15545" y="4"/>
                </a:lnTo>
                <a:lnTo>
                  <a:pt x="15451" y="4"/>
                </a:lnTo>
                <a:lnTo>
                  <a:pt x="16443" y="1007"/>
                </a:lnTo>
                <a:lnTo>
                  <a:pt x="16443" y="1007"/>
                </a:lnTo>
                <a:lnTo>
                  <a:pt x="16465" y="1027"/>
                </a:lnTo>
                <a:lnTo>
                  <a:pt x="16465" y="3169"/>
                </a:lnTo>
                <a:lnTo>
                  <a:pt x="16492" y="3169"/>
                </a:lnTo>
                <a:lnTo>
                  <a:pt x="16476" y="3201"/>
                </a:lnTo>
                <a:lnTo>
                  <a:pt x="17707" y="4447"/>
                </a:lnTo>
                <a:lnTo>
                  <a:pt x="17707" y="4447"/>
                </a:lnTo>
                <a:lnTo>
                  <a:pt x="17729" y="4466"/>
                </a:lnTo>
                <a:lnTo>
                  <a:pt x="17729" y="6608"/>
                </a:lnTo>
                <a:lnTo>
                  <a:pt x="17755" y="6608"/>
                </a:lnTo>
                <a:lnTo>
                  <a:pt x="17739" y="6640"/>
                </a:lnTo>
                <a:lnTo>
                  <a:pt x="19019" y="7934"/>
                </a:lnTo>
                <a:lnTo>
                  <a:pt x="20299" y="6640"/>
                </a:lnTo>
                <a:lnTo>
                  <a:pt x="20283" y="6608"/>
                </a:lnTo>
                <a:lnTo>
                  <a:pt x="20310" y="6608"/>
                </a:lnTo>
                <a:lnTo>
                  <a:pt x="20310" y="4466"/>
                </a:lnTo>
                <a:lnTo>
                  <a:pt x="20331" y="4447"/>
                </a:lnTo>
                <a:lnTo>
                  <a:pt x="20331" y="4447"/>
                </a:lnTo>
                <a:lnTo>
                  <a:pt x="21562" y="3201"/>
                </a:lnTo>
                <a:lnTo>
                  <a:pt x="21546" y="3169"/>
                </a:lnTo>
                <a:lnTo>
                  <a:pt x="21573" y="3169"/>
                </a:lnTo>
                <a:lnTo>
                  <a:pt x="21573" y="1027"/>
                </a:lnTo>
                <a:lnTo>
                  <a:pt x="21595" y="1007"/>
                </a:lnTo>
                <a:lnTo>
                  <a:pt x="20602" y="4"/>
                </a:lnTo>
                <a:lnTo>
                  <a:pt x="20508" y="4"/>
                </a:lnTo>
                <a:lnTo>
                  <a:pt x="21506" y="1003"/>
                </a:lnTo>
                <a:close/>
                <a:moveTo>
                  <a:pt x="17731" y="4371"/>
                </a:moveTo>
                <a:lnTo>
                  <a:pt x="16519" y="3145"/>
                </a:lnTo>
                <a:lnTo>
                  <a:pt x="16519" y="1079"/>
                </a:lnTo>
                <a:lnTo>
                  <a:pt x="17731" y="2305"/>
                </a:lnTo>
                <a:lnTo>
                  <a:pt x="17731" y="4371"/>
                </a:lnTo>
                <a:close/>
                <a:moveTo>
                  <a:pt x="17785" y="2305"/>
                </a:moveTo>
                <a:lnTo>
                  <a:pt x="18998" y="1079"/>
                </a:lnTo>
                <a:lnTo>
                  <a:pt x="18998" y="3145"/>
                </a:lnTo>
                <a:lnTo>
                  <a:pt x="18386" y="3766"/>
                </a:lnTo>
                <a:lnTo>
                  <a:pt x="17788" y="4371"/>
                </a:lnTo>
                <a:lnTo>
                  <a:pt x="17788" y="2305"/>
                </a:lnTo>
                <a:close/>
                <a:moveTo>
                  <a:pt x="18998" y="7814"/>
                </a:moveTo>
                <a:lnTo>
                  <a:pt x="17785" y="6588"/>
                </a:lnTo>
                <a:lnTo>
                  <a:pt x="17785" y="4522"/>
                </a:lnTo>
                <a:lnTo>
                  <a:pt x="18998" y="5748"/>
                </a:lnTo>
                <a:lnTo>
                  <a:pt x="18998" y="7814"/>
                </a:lnTo>
                <a:close/>
                <a:moveTo>
                  <a:pt x="17806" y="4447"/>
                </a:moveTo>
                <a:lnTo>
                  <a:pt x="19024" y="3217"/>
                </a:lnTo>
                <a:lnTo>
                  <a:pt x="20242" y="4447"/>
                </a:lnTo>
                <a:lnTo>
                  <a:pt x="19024" y="5677"/>
                </a:lnTo>
                <a:lnTo>
                  <a:pt x="17806" y="4447"/>
                </a:lnTo>
                <a:close/>
                <a:moveTo>
                  <a:pt x="20261" y="6588"/>
                </a:moveTo>
                <a:lnTo>
                  <a:pt x="19049" y="7814"/>
                </a:lnTo>
                <a:lnTo>
                  <a:pt x="19049" y="5748"/>
                </a:lnTo>
                <a:lnTo>
                  <a:pt x="20261" y="4522"/>
                </a:lnTo>
                <a:lnTo>
                  <a:pt x="20261" y="6588"/>
                </a:lnTo>
                <a:close/>
                <a:moveTo>
                  <a:pt x="20261" y="4371"/>
                </a:moveTo>
                <a:lnTo>
                  <a:pt x="19679" y="3782"/>
                </a:lnTo>
                <a:lnTo>
                  <a:pt x="19051" y="3145"/>
                </a:lnTo>
                <a:lnTo>
                  <a:pt x="19051" y="1079"/>
                </a:lnTo>
                <a:lnTo>
                  <a:pt x="20264" y="2305"/>
                </a:lnTo>
                <a:lnTo>
                  <a:pt x="20264" y="4371"/>
                </a:lnTo>
                <a:close/>
                <a:moveTo>
                  <a:pt x="21528" y="3145"/>
                </a:moveTo>
                <a:lnTo>
                  <a:pt x="20315" y="4371"/>
                </a:lnTo>
                <a:lnTo>
                  <a:pt x="20315" y="2305"/>
                </a:lnTo>
                <a:lnTo>
                  <a:pt x="21528" y="1079"/>
                </a:lnTo>
                <a:lnTo>
                  <a:pt x="21528" y="3145"/>
                </a:lnTo>
                <a:close/>
                <a:moveTo>
                  <a:pt x="12725" y="21409"/>
                </a:moveTo>
                <a:lnTo>
                  <a:pt x="12725" y="19287"/>
                </a:lnTo>
                <a:lnTo>
                  <a:pt x="12746" y="19267"/>
                </a:lnTo>
                <a:lnTo>
                  <a:pt x="12746" y="19267"/>
                </a:lnTo>
                <a:lnTo>
                  <a:pt x="13978" y="18021"/>
                </a:lnTo>
                <a:lnTo>
                  <a:pt x="13962" y="17989"/>
                </a:lnTo>
                <a:lnTo>
                  <a:pt x="13989" y="17989"/>
                </a:lnTo>
                <a:lnTo>
                  <a:pt x="13989" y="15848"/>
                </a:lnTo>
                <a:lnTo>
                  <a:pt x="14010" y="15828"/>
                </a:lnTo>
                <a:lnTo>
                  <a:pt x="12698" y="14498"/>
                </a:lnTo>
                <a:lnTo>
                  <a:pt x="11432" y="15780"/>
                </a:lnTo>
                <a:lnTo>
                  <a:pt x="10166" y="14498"/>
                </a:lnTo>
                <a:lnTo>
                  <a:pt x="8899" y="15780"/>
                </a:lnTo>
                <a:lnTo>
                  <a:pt x="7633" y="14498"/>
                </a:lnTo>
                <a:lnTo>
                  <a:pt x="6321" y="15828"/>
                </a:lnTo>
                <a:lnTo>
                  <a:pt x="6342" y="15848"/>
                </a:lnTo>
                <a:lnTo>
                  <a:pt x="6342" y="17969"/>
                </a:lnTo>
                <a:lnTo>
                  <a:pt x="5709" y="18610"/>
                </a:lnTo>
                <a:lnTo>
                  <a:pt x="5103" y="19223"/>
                </a:lnTo>
                <a:lnTo>
                  <a:pt x="4472" y="18583"/>
                </a:lnTo>
                <a:lnTo>
                  <a:pt x="3866" y="17969"/>
                </a:lnTo>
                <a:lnTo>
                  <a:pt x="3866" y="15848"/>
                </a:lnTo>
                <a:lnTo>
                  <a:pt x="3888" y="15828"/>
                </a:lnTo>
                <a:lnTo>
                  <a:pt x="2576" y="14498"/>
                </a:lnTo>
                <a:lnTo>
                  <a:pt x="1264" y="15828"/>
                </a:lnTo>
                <a:lnTo>
                  <a:pt x="1285" y="15848"/>
                </a:lnTo>
                <a:lnTo>
                  <a:pt x="1285" y="17969"/>
                </a:lnTo>
                <a:lnTo>
                  <a:pt x="0" y="19271"/>
                </a:lnTo>
                <a:lnTo>
                  <a:pt x="21" y="19291"/>
                </a:lnTo>
                <a:lnTo>
                  <a:pt x="21" y="21433"/>
                </a:lnTo>
                <a:lnTo>
                  <a:pt x="48" y="21433"/>
                </a:lnTo>
                <a:lnTo>
                  <a:pt x="32" y="21465"/>
                </a:lnTo>
                <a:lnTo>
                  <a:pt x="166" y="21600"/>
                </a:lnTo>
                <a:lnTo>
                  <a:pt x="263" y="21600"/>
                </a:lnTo>
                <a:lnTo>
                  <a:pt x="78" y="21413"/>
                </a:lnTo>
                <a:lnTo>
                  <a:pt x="78" y="19347"/>
                </a:lnTo>
                <a:lnTo>
                  <a:pt x="1290" y="20573"/>
                </a:lnTo>
                <a:lnTo>
                  <a:pt x="1290" y="21600"/>
                </a:lnTo>
                <a:lnTo>
                  <a:pt x="1344" y="21600"/>
                </a:lnTo>
                <a:lnTo>
                  <a:pt x="1344" y="20573"/>
                </a:lnTo>
                <a:lnTo>
                  <a:pt x="2557" y="19347"/>
                </a:lnTo>
                <a:lnTo>
                  <a:pt x="2557" y="21413"/>
                </a:lnTo>
                <a:lnTo>
                  <a:pt x="2372" y="21600"/>
                </a:lnTo>
                <a:lnTo>
                  <a:pt x="2466" y="21600"/>
                </a:lnTo>
                <a:lnTo>
                  <a:pt x="2584" y="21481"/>
                </a:lnTo>
                <a:lnTo>
                  <a:pt x="2702" y="21600"/>
                </a:lnTo>
                <a:lnTo>
                  <a:pt x="2796" y="21600"/>
                </a:lnTo>
                <a:lnTo>
                  <a:pt x="2610" y="21413"/>
                </a:lnTo>
                <a:lnTo>
                  <a:pt x="2610" y="19347"/>
                </a:lnTo>
                <a:lnTo>
                  <a:pt x="3823" y="20573"/>
                </a:lnTo>
                <a:lnTo>
                  <a:pt x="3823" y="21600"/>
                </a:lnTo>
                <a:lnTo>
                  <a:pt x="3877" y="21600"/>
                </a:lnTo>
                <a:lnTo>
                  <a:pt x="3877" y="20573"/>
                </a:lnTo>
                <a:lnTo>
                  <a:pt x="5089" y="19347"/>
                </a:lnTo>
                <a:lnTo>
                  <a:pt x="5089" y="21413"/>
                </a:lnTo>
                <a:lnTo>
                  <a:pt x="4904" y="21600"/>
                </a:lnTo>
                <a:lnTo>
                  <a:pt x="4998" y="21600"/>
                </a:lnTo>
                <a:lnTo>
                  <a:pt x="5116" y="21481"/>
                </a:lnTo>
                <a:lnTo>
                  <a:pt x="5234" y="21600"/>
                </a:lnTo>
                <a:lnTo>
                  <a:pt x="5328" y="21600"/>
                </a:lnTo>
                <a:lnTo>
                  <a:pt x="5143" y="21413"/>
                </a:lnTo>
                <a:lnTo>
                  <a:pt x="5143" y="19347"/>
                </a:lnTo>
                <a:lnTo>
                  <a:pt x="6356" y="20573"/>
                </a:lnTo>
                <a:lnTo>
                  <a:pt x="6356" y="21600"/>
                </a:lnTo>
                <a:lnTo>
                  <a:pt x="6409" y="21600"/>
                </a:lnTo>
                <a:lnTo>
                  <a:pt x="6409" y="20573"/>
                </a:lnTo>
                <a:lnTo>
                  <a:pt x="7622" y="19347"/>
                </a:lnTo>
                <a:lnTo>
                  <a:pt x="7622" y="21413"/>
                </a:lnTo>
                <a:lnTo>
                  <a:pt x="7437" y="21600"/>
                </a:lnTo>
                <a:lnTo>
                  <a:pt x="7531" y="21600"/>
                </a:lnTo>
                <a:lnTo>
                  <a:pt x="7649" y="21481"/>
                </a:lnTo>
                <a:lnTo>
                  <a:pt x="7767" y="21600"/>
                </a:lnTo>
                <a:lnTo>
                  <a:pt x="7861" y="21600"/>
                </a:lnTo>
                <a:lnTo>
                  <a:pt x="7676" y="21413"/>
                </a:lnTo>
                <a:lnTo>
                  <a:pt x="7676" y="19347"/>
                </a:lnTo>
                <a:lnTo>
                  <a:pt x="8888" y="20573"/>
                </a:lnTo>
                <a:lnTo>
                  <a:pt x="8888" y="21600"/>
                </a:lnTo>
                <a:lnTo>
                  <a:pt x="8942" y="21600"/>
                </a:lnTo>
                <a:lnTo>
                  <a:pt x="8942" y="20573"/>
                </a:lnTo>
                <a:lnTo>
                  <a:pt x="10155" y="19347"/>
                </a:lnTo>
                <a:lnTo>
                  <a:pt x="10155" y="21413"/>
                </a:lnTo>
                <a:lnTo>
                  <a:pt x="9970" y="21600"/>
                </a:lnTo>
                <a:lnTo>
                  <a:pt x="10064" y="21600"/>
                </a:lnTo>
                <a:lnTo>
                  <a:pt x="10182" y="21481"/>
                </a:lnTo>
                <a:lnTo>
                  <a:pt x="10300" y="21600"/>
                </a:lnTo>
                <a:lnTo>
                  <a:pt x="10394" y="21600"/>
                </a:lnTo>
                <a:lnTo>
                  <a:pt x="10208" y="21413"/>
                </a:lnTo>
                <a:lnTo>
                  <a:pt x="10208" y="19347"/>
                </a:lnTo>
                <a:lnTo>
                  <a:pt x="11421" y="20573"/>
                </a:lnTo>
                <a:lnTo>
                  <a:pt x="11421" y="21600"/>
                </a:lnTo>
                <a:lnTo>
                  <a:pt x="11475" y="21600"/>
                </a:lnTo>
                <a:lnTo>
                  <a:pt x="11475" y="20573"/>
                </a:lnTo>
                <a:lnTo>
                  <a:pt x="12687" y="19347"/>
                </a:lnTo>
                <a:lnTo>
                  <a:pt x="12687" y="21413"/>
                </a:lnTo>
                <a:lnTo>
                  <a:pt x="12502" y="21600"/>
                </a:lnTo>
                <a:lnTo>
                  <a:pt x="12596" y="21600"/>
                </a:lnTo>
                <a:lnTo>
                  <a:pt x="12714" y="21481"/>
                </a:lnTo>
                <a:lnTo>
                  <a:pt x="12832" y="21600"/>
                </a:lnTo>
                <a:lnTo>
                  <a:pt x="12929" y="21600"/>
                </a:lnTo>
                <a:lnTo>
                  <a:pt x="12725" y="21409"/>
                </a:lnTo>
                <a:close/>
                <a:moveTo>
                  <a:pt x="1309" y="20501"/>
                </a:moveTo>
                <a:lnTo>
                  <a:pt x="91" y="19271"/>
                </a:lnTo>
                <a:lnTo>
                  <a:pt x="1309" y="18041"/>
                </a:lnTo>
                <a:lnTo>
                  <a:pt x="2527" y="19271"/>
                </a:lnTo>
                <a:lnTo>
                  <a:pt x="1309" y="20501"/>
                </a:lnTo>
                <a:close/>
                <a:moveTo>
                  <a:pt x="2549" y="19192"/>
                </a:moveTo>
                <a:lnTo>
                  <a:pt x="1969" y="18606"/>
                </a:lnTo>
                <a:lnTo>
                  <a:pt x="1336" y="17966"/>
                </a:lnTo>
                <a:lnTo>
                  <a:pt x="1336" y="15899"/>
                </a:lnTo>
                <a:lnTo>
                  <a:pt x="2549" y="17126"/>
                </a:lnTo>
                <a:lnTo>
                  <a:pt x="2549" y="19192"/>
                </a:lnTo>
                <a:close/>
                <a:moveTo>
                  <a:pt x="2576" y="17058"/>
                </a:moveTo>
                <a:lnTo>
                  <a:pt x="1358" y="15828"/>
                </a:lnTo>
                <a:lnTo>
                  <a:pt x="2576" y="14598"/>
                </a:lnTo>
                <a:lnTo>
                  <a:pt x="3794" y="15828"/>
                </a:lnTo>
                <a:lnTo>
                  <a:pt x="2576" y="17058"/>
                </a:lnTo>
                <a:close/>
                <a:moveTo>
                  <a:pt x="2602" y="17126"/>
                </a:moveTo>
                <a:lnTo>
                  <a:pt x="3815" y="15899"/>
                </a:lnTo>
                <a:lnTo>
                  <a:pt x="3815" y="17966"/>
                </a:lnTo>
                <a:lnTo>
                  <a:pt x="3182" y="18606"/>
                </a:lnTo>
                <a:lnTo>
                  <a:pt x="2602" y="19192"/>
                </a:lnTo>
                <a:lnTo>
                  <a:pt x="2602" y="17126"/>
                </a:lnTo>
                <a:close/>
                <a:moveTo>
                  <a:pt x="3842" y="20501"/>
                </a:moveTo>
                <a:lnTo>
                  <a:pt x="2624" y="19271"/>
                </a:lnTo>
                <a:lnTo>
                  <a:pt x="3842" y="18041"/>
                </a:lnTo>
                <a:lnTo>
                  <a:pt x="5060" y="19271"/>
                </a:lnTo>
                <a:lnTo>
                  <a:pt x="3842" y="20501"/>
                </a:lnTo>
                <a:close/>
                <a:moveTo>
                  <a:pt x="13935" y="17966"/>
                </a:moveTo>
                <a:lnTo>
                  <a:pt x="12725" y="19192"/>
                </a:lnTo>
                <a:lnTo>
                  <a:pt x="12725" y="17126"/>
                </a:lnTo>
                <a:lnTo>
                  <a:pt x="13938" y="15899"/>
                </a:lnTo>
                <a:lnTo>
                  <a:pt x="13938" y="17966"/>
                </a:lnTo>
                <a:close/>
                <a:moveTo>
                  <a:pt x="6372" y="20501"/>
                </a:moveTo>
                <a:lnTo>
                  <a:pt x="5154" y="19271"/>
                </a:lnTo>
                <a:lnTo>
                  <a:pt x="6372" y="18041"/>
                </a:lnTo>
                <a:lnTo>
                  <a:pt x="7590" y="19271"/>
                </a:lnTo>
                <a:lnTo>
                  <a:pt x="6372" y="20501"/>
                </a:lnTo>
                <a:close/>
                <a:moveTo>
                  <a:pt x="7609" y="19192"/>
                </a:moveTo>
                <a:lnTo>
                  <a:pt x="7029" y="18606"/>
                </a:lnTo>
                <a:lnTo>
                  <a:pt x="6396" y="17966"/>
                </a:lnTo>
                <a:lnTo>
                  <a:pt x="6396" y="15899"/>
                </a:lnTo>
                <a:lnTo>
                  <a:pt x="7609" y="17126"/>
                </a:lnTo>
                <a:lnTo>
                  <a:pt x="7609" y="19192"/>
                </a:lnTo>
                <a:close/>
                <a:moveTo>
                  <a:pt x="7636" y="17058"/>
                </a:moveTo>
                <a:lnTo>
                  <a:pt x="6417" y="15828"/>
                </a:lnTo>
                <a:lnTo>
                  <a:pt x="7636" y="14598"/>
                </a:lnTo>
                <a:lnTo>
                  <a:pt x="8854" y="15828"/>
                </a:lnTo>
                <a:lnTo>
                  <a:pt x="7636" y="17058"/>
                </a:lnTo>
                <a:close/>
                <a:moveTo>
                  <a:pt x="7662" y="17126"/>
                </a:moveTo>
                <a:lnTo>
                  <a:pt x="8875" y="15899"/>
                </a:lnTo>
                <a:lnTo>
                  <a:pt x="8875" y="17966"/>
                </a:lnTo>
                <a:lnTo>
                  <a:pt x="8242" y="18606"/>
                </a:lnTo>
                <a:lnTo>
                  <a:pt x="7662" y="19192"/>
                </a:lnTo>
                <a:lnTo>
                  <a:pt x="7662" y="17126"/>
                </a:lnTo>
                <a:close/>
                <a:moveTo>
                  <a:pt x="8902" y="20501"/>
                </a:moveTo>
                <a:lnTo>
                  <a:pt x="7684" y="19271"/>
                </a:lnTo>
                <a:lnTo>
                  <a:pt x="8902" y="18041"/>
                </a:lnTo>
                <a:lnTo>
                  <a:pt x="10120" y="19271"/>
                </a:lnTo>
                <a:lnTo>
                  <a:pt x="8902" y="20501"/>
                </a:lnTo>
                <a:close/>
                <a:moveTo>
                  <a:pt x="10141" y="19192"/>
                </a:moveTo>
                <a:lnTo>
                  <a:pt x="9538" y="18579"/>
                </a:lnTo>
                <a:lnTo>
                  <a:pt x="8931" y="17965"/>
                </a:lnTo>
                <a:lnTo>
                  <a:pt x="8931" y="15899"/>
                </a:lnTo>
                <a:lnTo>
                  <a:pt x="10144" y="17126"/>
                </a:lnTo>
                <a:lnTo>
                  <a:pt x="10144" y="19192"/>
                </a:lnTo>
                <a:close/>
                <a:moveTo>
                  <a:pt x="10168" y="17058"/>
                </a:moveTo>
                <a:lnTo>
                  <a:pt x="8950" y="15828"/>
                </a:lnTo>
                <a:lnTo>
                  <a:pt x="10168" y="14598"/>
                </a:lnTo>
                <a:lnTo>
                  <a:pt x="11386" y="15828"/>
                </a:lnTo>
                <a:lnTo>
                  <a:pt x="10168" y="17058"/>
                </a:lnTo>
                <a:close/>
                <a:moveTo>
                  <a:pt x="10195" y="17126"/>
                </a:moveTo>
                <a:lnTo>
                  <a:pt x="11408" y="15899"/>
                </a:lnTo>
                <a:lnTo>
                  <a:pt x="11408" y="17966"/>
                </a:lnTo>
                <a:lnTo>
                  <a:pt x="10775" y="18606"/>
                </a:lnTo>
                <a:lnTo>
                  <a:pt x="10195" y="19192"/>
                </a:lnTo>
                <a:lnTo>
                  <a:pt x="10195" y="17126"/>
                </a:lnTo>
                <a:close/>
                <a:moveTo>
                  <a:pt x="11432" y="20501"/>
                </a:moveTo>
                <a:lnTo>
                  <a:pt x="10214" y="19271"/>
                </a:lnTo>
                <a:lnTo>
                  <a:pt x="11432" y="18041"/>
                </a:lnTo>
                <a:lnTo>
                  <a:pt x="12650" y="19271"/>
                </a:lnTo>
                <a:lnTo>
                  <a:pt x="11432" y="20501"/>
                </a:lnTo>
                <a:close/>
                <a:moveTo>
                  <a:pt x="12671" y="19192"/>
                </a:moveTo>
                <a:lnTo>
                  <a:pt x="12092" y="18606"/>
                </a:lnTo>
                <a:lnTo>
                  <a:pt x="11459" y="17966"/>
                </a:lnTo>
                <a:lnTo>
                  <a:pt x="11459" y="15899"/>
                </a:lnTo>
                <a:lnTo>
                  <a:pt x="12671" y="17126"/>
                </a:lnTo>
                <a:lnTo>
                  <a:pt x="12671" y="19192"/>
                </a:lnTo>
                <a:close/>
                <a:moveTo>
                  <a:pt x="11480" y="15824"/>
                </a:moveTo>
                <a:lnTo>
                  <a:pt x="12698" y="14594"/>
                </a:lnTo>
                <a:lnTo>
                  <a:pt x="13916" y="15824"/>
                </a:lnTo>
                <a:lnTo>
                  <a:pt x="12698" y="17054"/>
                </a:lnTo>
                <a:lnTo>
                  <a:pt x="11480" y="15824"/>
                </a:lnTo>
                <a:close/>
                <a:moveTo>
                  <a:pt x="20288" y="21429"/>
                </a:moveTo>
                <a:lnTo>
                  <a:pt x="20315" y="21429"/>
                </a:lnTo>
                <a:lnTo>
                  <a:pt x="20315" y="19287"/>
                </a:lnTo>
                <a:lnTo>
                  <a:pt x="20336" y="19267"/>
                </a:lnTo>
                <a:lnTo>
                  <a:pt x="21568" y="18021"/>
                </a:lnTo>
                <a:lnTo>
                  <a:pt x="21552" y="17989"/>
                </a:lnTo>
                <a:lnTo>
                  <a:pt x="21579" y="17989"/>
                </a:lnTo>
                <a:lnTo>
                  <a:pt x="21579" y="15848"/>
                </a:lnTo>
                <a:lnTo>
                  <a:pt x="21600" y="15828"/>
                </a:lnTo>
                <a:lnTo>
                  <a:pt x="20288" y="14498"/>
                </a:lnTo>
                <a:lnTo>
                  <a:pt x="18976" y="15828"/>
                </a:lnTo>
                <a:lnTo>
                  <a:pt x="18998" y="15848"/>
                </a:lnTo>
                <a:lnTo>
                  <a:pt x="18998" y="17969"/>
                </a:lnTo>
                <a:lnTo>
                  <a:pt x="18391" y="18583"/>
                </a:lnTo>
                <a:lnTo>
                  <a:pt x="17761" y="19223"/>
                </a:lnTo>
                <a:lnTo>
                  <a:pt x="17154" y="18610"/>
                </a:lnTo>
                <a:lnTo>
                  <a:pt x="16511" y="17958"/>
                </a:lnTo>
                <a:lnTo>
                  <a:pt x="16511" y="17958"/>
                </a:lnTo>
                <a:lnTo>
                  <a:pt x="16494" y="17942"/>
                </a:lnTo>
                <a:lnTo>
                  <a:pt x="15183" y="19271"/>
                </a:lnTo>
                <a:lnTo>
                  <a:pt x="15204" y="19291"/>
                </a:lnTo>
                <a:lnTo>
                  <a:pt x="15204" y="21413"/>
                </a:lnTo>
                <a:lnTo>
                  <a:pt x="15019" y="21600"/>
                </a:lnTo>
                <a:lnTo>
                  <a:pt x="15113" y="21600"/>
                </a:lnTo>
                <a:lnTo>
                  <a:pt x="15231" y="21481"/>
                </a:lnTo>
                <a:lnTo>
                  <a:pt x="15349" y="21600"/>
                </a:lnTo>
                <a:lnTo>
                  <a:pt x="15443" y="21600"/>
                </a:lnTo>
                <a:lnTo>
                  <a:pt x="15258" y="21413"/>
                </a:lnTo>
                <a:lnTo>
                  <a:pt x="15258" y="19347"/>
                </a:lnTo>
                <a:lnTo>
                  <a:pt x="16470" y="20573"/>
                </a:lnTo>
                <a:lnTo>
                  <a:pt x="16470" y="21600"/>
                </a:lnTo>
                <a:lnTo>
                  <a:pt x="16524" y="21600"/>
                </a:lnTo>
                <a:lnTo>
                  <a:pt x="16524" y="20573"/>
                </a:lnTo>
                <a:lnTo>
                  <a:pt x="17737" y="19347"/>
                </a:lnTo>
                <a:lnTo>
                  <a:pt x="17737" y="21413"/>
                </a:lnTo>
                <a:lnTo>
                  <a:pt x="17552" y="21600"/>
                </a:lnTo>
                <a:lnTo>
                  <a:pt x="17645" y="21600"/>
                </a:lnTo>
                <a:lnTo>
                  <a:pt x="17763" y="21481"/>
                </a:lnTo>
                <a:lnTo>
                  <a:pt x="17882" y="21600"/>
                </a:lnTo>
                <a:lnTo>
                  <a:pt x="17978" y="21600"/>
                </a:lnTo>
                <a:lnTo>
                  <a:pt x="17793" y="21413"/>
                </a:lnTo>
                <a:lnTo>
                  <a:pt x="17793" y="19347"/>
                </a:lnTo>
                <a:lnTo>
                  <a:pt x="19006" y="20573"/>
                </a:lnTo>
                <a:lnTo>
                  <a:pt x="19006" y="21600"/>
                </a:lnTo>
                <a:lnTo>
                  <a:pt x="19059" y="21600"/>
                </a:lnTo>
                <a:lnTo>
                  <a:pt x="19059" y="20573"/>
                </a:lnTo>
                <a:lnTo>
                  <a:pt x="20272" y="19347"/>
                </a:lnTo>
                <a:lnTo>
                  <a:pt x="20272" y="21413"/>
                </a:lnTo>
                <a:lnTo>
                  <a:pt x="20087" y="21600"/>
                </a:lnTo>
                <a:lnTo>
                  <a:pt x="20181" y="21600"/>
                </a:lnTo>
                <a:lnTo>
                  <a:pt x="20315" y="21465"/>
                </a:lnTo>
                <a:lnTo>
                  <a:pt x="20288" y="21429"/>
                </a:lnTo>
                <a:close/>
                <a:moveTo>
                  <a:pt x="16494" y="20501"/>
                </a:moveTo>
                <a:lnTo>
                  <a:pt x="15276" y="19271"/>
                </a:lnTo>
                <a:lnTo>
                  <a:pt x="16494" y="18041"/>
                </a:lnTo>
                <a:lnTo>
                  <a:pt x="17712" y="19271"/>
                </a:lnTo>
                <a:lnTo>
                  <a:pt x="16494" y="20501"/>
                </a:lnTo>
                <a:close/>
                <a:moveTo>
                  <a:pt x="21528" y="17966"/>
                </a:moveTo>
                <a:lnTo>
                  <a:pt x="20315" y="19192"/>
                </a:lnTo>
                <a:lnTo>
                  <a:pt x="20315" y="17126"/>
                </a:lnTo>
                <a:lnTo>
                  <a:pt x="21528" y="15899"/>
                </a:lnTo>
                <a:lnTo>
                  <a:pt x="21528" y="17966"/>
                </a:lnTo>
                <a:close/>
                <a:moveTo>
                  <a:pt x="20288" y="14594"/>
                </a:moveTo>
                <a:lnTo>
                  <a:pt x="21506" y="15824"/>
                </a:lnTo>
                <a:lnTo>
                  <a:pt x="20288" y="17054"/>
                </a:lnTo>
                <a:lnTo>
                  <a:pt x="19070" y="15824"/>
                </a:lnTo>
                <a:lnTo>
                  <a:pt x="20288" y="14594"/>
                </a:lnTo>
                <a:close/>
                <a:moveTo>
                  <a:pt x="19024" y="20501"/>
                </a:moveTo>
                <a:lnTo>
                  <a:pt x="17806" y="19271"/>
                </a:lnTo>
                <a:lnTo>
                  <a:pt x="19024" y="18041"/>
                </a:lnTo>
                <a:lnTo>
                  <a:pt x="20242" y="19271"/>
                </a:lnTo>
                <a:lnTo>
                  <a:pt x="19024" y="20501"/>
                </a:lnTo>
                <a:close/>
                <a:moveTo>
                  <a:pt x="20261" y="19192"/>
                </a:moveTo>
                <a:lnTo>
                  <a:pt x="19682" y="18606"/>
                </a:lnTo>
                <a:lnTo>
                  <a:pt x="19049" y="17966"/>
                </a:lnTo>
                <a:lnTo>
                  <a:pt x="19049" y="15899"/>
                </a:lnTo>
                <a:lnTo>
                  <a:pt x="20261" y="17126"/>
                </a:lnTo>
                <a:lnTo>
                  <a:pt x="20261" y="191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524000" y="2646018"/>
            <a:ext cx="9144000" cy="1029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24000" y="3812542"/>
            <a:ext cx="9144000" cy="64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983611" y="0"/>
            <a:ext cx="10224778" cy="6858000"/>
          </a:xfrm>
          <a:custGeom>
            <a:rect b="b" l="l" r="r" t="t"/>
            <a:pathLst>
              <a:path extrusionOk="0" h="21600" w="21600">
                <a:moveTo>
                  <a:pt x="21506" y="1007"/>
                </a:moveTo>
                <a:lnTo>
                  <a:pt x="20288" y="2237"/>
                </a:lnTo>
                <a:lnTo>
                  <a:pt x="19070" y="1007"/>
                </a:lnTo>
                <a:lnTo>
                  <a:pt x="20063" y="4"/>
                </a:lnTo>
                <a:lnTo>
                  <a:pt x="19966" y="4"/>
                </a:lnTo>
                <a:lnTo>
                  <a:pt x="19875" y="96"/>
                </a:lnTo>
                <a:lnTo>
                  <a:pt x="19049" y="931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1"/>
                </a:lnTo>
                <a:lnTo>
                  <a:pt x="18169" y="96"/>
                </a:lnTo>
                <a:lnTo>
                  <a:pt x="18077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3" y="4"/>
                </a:lnTo>
                <a:lnTo>
                  <a:pt x="17342" y="96"/>
                </a:lnTo>
                <a:lnTo>
                  <a:pt x="16516" y="931"/>
                </a:lnTo>
                <a:lnTo>
                  <a:pt x="16516" y="0"/>
                </a:lnTo>
                <a:lnTo>
                  <a:pt x="16462" y="0"/>
                </a:lnTo>
                <a:lnTo>
                  <a:pt x="16462" y="931"/>
                </a:lnTo>
                <a:lnTo>
                  <a:pt x="15545" y="0"/>
                </a:lnTo>
                <a:lnTo>
                  <a:pt x="15451" y="0"/>
                </a:lnTo>
                <a:lnTo>
                  <a:pt x="16443" y="1003"/>
                </a:lnTo>
                <a:lnTo>
                  <a:pt x="16443" y="1003"/>
                </a:lnTo>
                <a:lnTo>
                  <a:pt x="16465" y="1023"/>
                </a:lnTo>
                <a:lnTo>
                  <a:pt x="16465" y="3164"/>
                </a:lnTo>
                <a:lnTo>
                  <a:pt x="16492" y="3164"/>
                </a:lnTo>
                <a:lnTo>
                  <a:pt x="16476" y="3196"/>
                </a:lnTo>
                <a:lnTo>
                  <a:pt x="17755" y="4490"/>
                </a:lnTo>
                <a:lnTo>
                  <a:pt x="19022" y="3208"/>
                </a:lnTo>
                <a:lnTo>
                  <a:pt x="20288" y="4490"/>
                </a:lnTo>
                <a:lnTo>
                  <a:pt x="21568" y="3196"/>
                </a:lnTo>
                <a:lnTo>
                  <a:pt x="21552" y="3164"/>
                </a:lnTo>
                <a:lnTo>
                  <a:pt x="21579" y="3164"/>
                </a:lnTo>
                <a:lnTo>
                  <a:pt x="21579" y="1023"/>
                </a:lnTo>
                <a:lnTo>
                  <a:pt x="21600" y="1003"/>
                </a:lnTo>
                <a:lnTo>
                  <a:pt x="20607" y="0"/>
                </a:lnTo>
                <a:lnTo>
                  <a:pt x="20513" y="0"/>
                </a:lnTo>
                <a:lnTo>
                  <a:pt x="21506" y="1007"/>
                </a:lnTo>
                <a:close/>
                <a:moveTo>
                  <a:pt x="17731" y="4374"/>
                </a:moveTo>
                <a:lnTo>
                  <a:pt x="16519" y="3148"/>
                </a:lnTo>
                <a:lnTo>
                  <a:pt x="16519" y="1083"/>
                </a:lnTo>
                <a:lnTo>
                  <a:pt x="17731" y="2308"/>
                </a:lnTo>
                <a:lnTo>
                  <a:pt x="17731" y="4374"/>
                </a:lnTo>
                <a:close/>
                <a:moveTo>
                  <a:pt x="18998" y="3148"/>
                </a:moveTo>
                <a:lnTo>
                  <a:pt x="17785" y="4374"/>
                </a:lnTo>
                <a:lnTo>
                  <a:pt x="17785" y="2308"/>
                </a:lnTo>
                <a:lnTo>
                  <a:pt x="18998" y="1083"/>
                </a:lnTo>
                <a:lnTo>
                  <a:pt x="18998" y="3148"/>
                </a:lnTo>
                <a:close/>
                <a:moveTo>
                  <a:pt x="20261" y="4374"/>
                </a:moveTo>
                <a:lnTo>
                  <a:pt x="19049" y="3148"/>
                </a:lnTo>
                <a:lnTo>
                  <a:pt x="19049" y="1083"/>
                </a:lnTo>
                <a:lnTo>
                  <a:pt x="20261" y="2308"/>
                </a:lnTo>
                <a:lnTo>
                  <a:pt x="20261" y="4374"/>
                </a:lnTo>
                <a:close/>
                <a:moveTo>
                  <a:pt x="21528" y="3148"/>
                </a:moveTo>
                <a:lnTo>
                  <a:pt x="20315" y="4374"/>
                </a:lnTo>
                <a:lnTo>
                  <a:pt x="20315" y="2308"/>
                </a:lnTo>
                <a:lnTo>
                  <a:pt x="21528" y="1083"/>
                </a:lnTo>
                <a:lnTo>
                  <a:pt x="21528" y="3148"/>
                </a:lnTo>
                <a:close/>
                <a:moveTo>
                  <a:pt x="72" y="4"/>
                </a:moveTo>
                <a:lnTo>
                  <a:pt x="72" y="625"/>
                </a:lnTo>
                <a:lnTo>
                  <a:pt x="1285" y="1851"/>
                </a:lnTo>
                <a:lnTo>
                  <a:pt x="1285" y="4"/>
                </a:lnTo>
                <a:lnTo>
                  <a:pt x="1339" y="4"/>
                </a:lnTo>
                <a:lnTo>
                  <a:pt x="1339" y="1851"/>
                </a:lnTo>
                <a:lnTo>
                  <a:pt x="2551" y="625"/>
                </a:lnTo>
                <a:lnTo>
                  <a:pt x="2551" y="4"/>
                </a:lnTo>
                <a:lnTo>
                  <a:pt x="2605" y="4"/>
                </a:lnTo>
                <a:lnTo>
                  <a:pt x="2605" y="645"/>
                </a:lnTo>
                <a:lnTo>
                  <a:pt x="2578" y="645"/>
                </a:lnTo>
                <a:lnTo>
                  <a:pt x="2594" y="677"/>
                </a:lnTo>
                <a:lnTo>
                  <a:pt x="1315" y="1970"/>
                </a:lnTo>
                <a:lnTo>
                  <a:pt x="35" y="677"/>
                </a:lnTo>
                <a:lnTo>
                  <a:pt x="51" y="645"/>
                </a:lnTo>
                <a:lnTo>
                  <a:pt x="24" y="645"/>
                </a:lnTo>
                <a:lnTo>
                  <a:pt x="24" y="4"/>
                </a:lnTo>
                <a:lnTo>
                  <a:pt x="72" y="4"/>
                </a:lnTo>
                <a:close/>
                <a:moveTo>
                  <a:pt x="6372" y="1055"/>
                </a:moveTo>
                <a:lnTo>
                  <a:pt x="5331" y="0"/>
                </a:lnTo>
                <a:lnTo>
                  <a:pt x="5425" y="0"/>
                </a:lnTo>
                <a:lnTo>
                  <a:pt x="6342" y="931"/>
                </a:lnTo>
                <a:lnTo>
                  <a:pt x="6342" y="0"/>
                </a:lnTo>
                <a:lnTo>
                  <a:pt x="6396" y="0"/>
                </a:lnTo>
                <a:lnTo>
                  <a:pt x="6396" y="931"/>
                </a:lnTo>
                <a:lnTo>
                  <a:pt x="7314" y="0"/>
                </a:lnTo>
                <a:lnTo>
                  <a:pt x="7408" y="0"/>
                </a:lnTo>
                <a:lnTo>
                  <a:pt x="6372" y="1055"/>
                </a:lnTo>
                <a:close/>
                <a:moveTo>
                  <a:pt x="20315" y="20442"/>
                </a:moveTo>
                <a:lnTo>
                  <a:pt x="20336" y="20422"/>
                </a:lnTo>
                <a:lnTo>
                  <a:pt x="20336" y="20422"/>
                </a:lnTo>
                <a:lnTo>
                  <a:pt x="21568" y="19176"/>
                </a:lnTo>
                <a:lnTo>
                  <a:pt x="21552" y="19144"/>
                </a:lnTo>
                <a:lnTo>
                  <a:pt x="21579" y="19144"/>
                </a:lnTo>
                <a:lnTo>
                  <a:pt x="21579" y="17003"/>
                </a:lnTo>
                <a:lnTo>
                  <a:pt x="21600" y="16983"/>
                </a:lnTo>
                <a:lnTo>
                  <a:pt x="20288" y="15654"/>
                </a:lnTo>
                <a:lnTo>
                  <a:pt x="18976" y="16983"/>
                </a:lnTo>
                <a:lnTo>
                  <a:pt x="18998" y="17003"/>
                </a:lnTo>
                <a:lnTo>
                  <a:pt x="18998" y="19124"/>
                </a:lnTo>
                <a:lnTo>
                  <a:pt x="17758" y="20378"/>
                </a:lnTo>
                <a:lnTo>
                  <a:pt x="16492" y="19097"/>
                </a:lnTo>
                <a:lnTo>
                  <a:pt x="15225" y="20378"/>
                </a:lnTo>
                <a:lnTo>
                  <a:pt x="13959" y="19097"/>
                </a:lnTo>
                <a:lnTo>
                  <a:pt x="12647" y="20426"/>
                </a:lnTo>
                <a:lnTo>
                  <a:pt x="12669" y="20446"/>
                </a:lnTo>
                <a:lnTo>
                  <a:pt x="12669" y="21600"/>
                </a:lnTo>
                <a:lnTo>
                  <a:pt x="12722" y="21600"/>
                </a:lnTo>
                <a:lnTo>
                  <a:pt x="12722" y="20501"/>
                </a:lnTo>
                <a:lnTo>
                  <a:pt x="13809" y="21600"/>
                </a:lnTo>
                <a:lnTo>
                  <a:pt x="13905" y="21600"/>
                </a:lnTo>
                <a:lnTo>
                  <a:pt x="12744" y="20426"/>
                </a:lnTo>
                <a:lnTo>
                  <a:pt x="13962" y="19196"/>
                </a:lnTo>
                <a:lnTo>
                  <a:pt x="15180" y="20426"/>
                </a:lnTo>
                <a:lnTo>
                  <a:pt x="14018" y="21600"/>
                </a:lnTo>
                <a:lnTo>
                  <a:pt x="14115" y="21600"/>
                </a:lnTo>
                <a:lnTo>
                  <a:pt x="15201" y="20501"/>
                </a:lnTo>
                <a:lnTo>
                  <a:pt x="15201" y="21600"/>
                </a:lnTo>
                <a:lnTo>
                  <a:pt x="15255" y="21600"/>
                </a:lnTo>
                <a:lnTo>
                  <a:pt x="15255" y="20501"/>
                </a:lnTo>
                <a:lnTo>
                  <a:pt x="16341" y="21600"/>
                </a:lnTo>
                <a:lnTo>
                  <a:pt x="16438" y="21600"/>
                </a:lnTo>
                <a:lnTo>
                  <a:pt x="15276" y="20426"/>
                </a:lnTo>
                <a:lnTo>
                  <a:pt x="16494" y="19196"/>
                </a:lnTo>
                <a:lnTo>
                  <a:pt x="17712" y="20426"/>
                </a:lnTo>
                <a:lnTo>
                  <a:pt x="16551" y="21600"/>
                </a:lnTo>
                <a:lnTo>
                  <a:pt x="16647" y="21600"/>
                </a:lnTo>
                <a:lnTo>
                  <a:pt x="17734" y="20501"/>
                </a:lnTo>
                <a:lnTo>
                  <a:pt x="17734" y="21600"/>
                </a:lnTo>
                <a:lnTo>
                  <a:pt x="17788" y="21600"/>
                </a:lnTo>
                <a:lnTo>
                  <a:pt x="17788" y="20501"/>
                </a:lnTo>
                <a:lnTo>
                  <a:pt x="18874" y="21600"/>
                </a:lnTo>
                <a:lnTo>
                  <a:pt x="18971" y="21600"/>
                </a:lnTo>
                <a:lnTo>
                  <a:pt x="17809" y="20426"/>
                </a:lnTo>
                <a:lnTo>
                  <a:pt x="19027" y="19196"/>
                </a:lnTo>
                <a:lnTo>
                  <a:pt x="20245" y="20426"/>
                </a:lnTo>
                <a:lnTo>
                  <a:pt x="19083" y="21600"/>
                </a:lnTo>
                <a:lnTo>
                  <a:pt x="19180" y="21600"/>
                </a:lnTo>
                <a:lnTo>
                  <a:pt x="20267" y="20501"/>
                </a:lnTo>
                <a:lnTo>
                  <a:pt x="20267" y="21600"/>
                </a:lnTo>
                <a:lnTo>
                  <a:pt x="20320" y="21600"/>
                </a:lnTo>
                <a:lnTo>
                  <a:pt x="20320" y="20442"/>
                </a:lnTo>
                <a:close/>
                <a:moveTo>
                  <a:pt x="21528" y="19120"/>
                </a:moveTo>
                <a:lnTo>
                  <a:pt x="20315" y="20346"/>
                </a:lnTo>
                <a:lnTo>
                  <a:pt x="20315" y="18281"/>
                </a:lnTo>
                <a:lnTo>
                  <a:pt x="21528" y="17055"/>
                </a:lnTo>
                <a:lnTo>
                  <a:pt x="21528" y="19120"/>
                </a:lnTo>
                <a:close/>
                <a:moveTo>
                  <a:pt x="20288" y="15749"/>
                </a:moveTo>
                <a:lnTo>
                  <a:pt x="21506" y="16979"/>
                </a:lnTo>
                <a:lnTo>
                  <a:pt x="20288" y="18209"/>
                </a:lnTo>
                <a:lnTo>
                  <a:pt x="19070" y="16979"/>
                </a:lnTo>
                <a:lnTo>
                  <a:pt x="20288" y="15749"/>
                </a:lnTo>
                <a:close/>
                <a:moveTo>
                  <a:pt x="20261" y="20346"/>
                </a:moveTo>
                <a:lnTo>
                  <a:pt x="19682" y="19761"/>
                </a:lnTo>
                <a:lnTo>
                  <a:pt x="19049" y="19120"/>
                </a:lnTo>
                <a:lnTo>
                  <a:pt x="19049" y="17055"/>
                </a:lnTo>
                <a:lnTo>
                  <a:pt x="20261" y="18281"/>
                </a:lnTo>
                <a:lnTo>
                  <a:pt x="20261" y="20346"/>
                </a:lnTo>
                <a:close/>
                <a:moveTo>
                  <a:pt x="8854" y="1007"/>
                </a:moveTo>
                <a:lnTo>
                  <a:pt x="8854" y="1007"/>
                </a:lnTo>
                <a:lnTo>
                  <a:pt x="8875" y="1027"/>
                </a:lnTo>
                <a:lnTo>
                  <a:pt x="8875" y="3168"/>
                </a:lnTo>
                <a:lnTo>
                  <a:pt x="8902" y="3168"/>
                </a:lnTo>
                <a:lnTo>
                  <a:pt x="8886" y="3200"/>
                </a:lnTo>
                <a:lnTo>
                  <a:pt x="10166" y="4494"/>
                </a:lnTo>
                <a:lnTo>
                  <a:pt x="11445" y="3200"/>
                </a:lnTo>
                <a:lnTo>
                  <a:pt x="11429" y="3168"/>
                </a:lnTo>
                <a:lnTo>
                  <a:pt x="11456" y="3168"/>
                </a:lnTo>
                <a:lnTo>
                  <a:pt x="11456" y="1027"/>
                </a:lnTo>
                <a:lnTo>
                  <a:pt x="11477" y="1007"/>
                </a:lnTo>
                <a:lnTo>
                  <a:pt x="11477" y="1007"/>
                </a:lnTo>
                <a:lnTo>
                  <a:pt x="12470" y="4"/>
                </a:lnTo>
                <a:lnTo>
                  <a:pt x="12376" y="4"/>
                </a:lnTo>
                <a:lnTo>
                  <a:pt x="11459" y="935"/>
                </a:lnTo>
                <a:lnTo>
                  <a:pt x="11459" y="4"/>
                </a:lnTo>
                <a:lnTo>
                  <a:pt x="11405" y="4"/>
                </a:lnTo>
                <a:lnTo>
                  <a:pt x="11405" y="935"/>
                </a:lnTo>
                <a:lnTo>
                  <a:pt x="10579" y="100"/>
                </a:lnTo>
                <a:lnTo>
                  <a:pt x="10487" y="8"/>
                </a:lnTo>
                <a:lnTo>
                  <a:pt x="10391" y="8"/>
                </a:lnTo>
                <a:lnTo>
                  <a:pt x="11384" y="1011"/>
                </a:lnTo>
                <a:lnTo>
                  <a:pt x="10166" y="2241"/>
                </a:lnTo>
                <a:lnTo>
                  <a:pt x="8947" y="1011"/>
                </a:lnTo>
                <a:lnTo>
                  <a:pt x="9940" y="8"/>
                </a:lnTo>
                <a:lnTo>
                  <a:pt x="9844" y="8"/>
                </a:lnTo>
                <a:lnTo>
                  <a:pt x="9752" y="100"/>
                </a:lnTo>
                <a:lnTo>
                  <a:pt x="8926" y="935"/>
                </a:lnTo>
                <a:lnTo>
                  <a:pt x="8926" y="4"/>
                </a:lnTo>
                <a:lnTo>
                  <a:pt x="8872" y="4"/>
                </a:lnTo>
                <a:lnTo>
                  <a:pt x="8872" y="935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close/>
                <a:moveTo>
                  <a:pt x="10195" y="2308"/>
                </a:moveTo>
                <a:lnTo>
                  <a:pt x="11408" y="1083"/>
                </a:lnTo>
                <a:lnTo>
                  <a:pt x="11408" y="3148"/>
                </a:lnTo>
                <a:lnTo>
                  <a:pt x="10195" y="4374"/>
                </a:lnTo>
                <a:lnTo>
                  <a:pt x="10195" y="2308"/>
                </a:lnTo>
                <a:close/>
                <a:moveTo>
                  <a:pt x="8929" y="1083"/>
                </a:moveTo>
                <a:lnTo>
                  <a:pt x="10141" y="2308"/>
                </a:lnTo>
                <a:lnTo>
                  <a:pt x="10141" y="4374"/>
                </a:lnTo>
                <a:lnTo>
                  <a:pt x="8929" y="3148"/>
                </a:lnTo>
                <a:lnTo>
                  <a:pt x="8929" y="1083"/>
                </a:lnTo>
                <a:close/>
                <a:moveTo>
                  <a:pt x="10195" y="20442"/>
                </a:moveTo>
                <a:lnTo>
                  <a:pt x="10216" y="20422"/>
                </a:lnTo>
                <a:lnTo>
                  <a:pt x="10216" y="20422"/>
                </a:lnTo>
                <a:lnTo>
                  <a:pt x="11448" y="19176"/>
                </a:lnTo>
                <a:lnTo>
                  <a:pt x="11432" y="19144"/>
                </a:lnTo>
                <a:lnTo>
                  <a:pt x="11459" y="19144"/>
                </a:lnTo>
                <a:lnTo>
                  <a:pt x="11459" y="17003"/>
                </a:lnTo>
                <a:lnTo>
                  <a:pt x="11480" y="16983"/>
                </a:lnTo>
                <a:lnTo>
                  <a:pt x="10168" y="15654"/>
                </a:lnTo>
                <a:lnTo>
                  <a:pt x="8902" y="16935"/>
                </a:lnTo>
                <a:lnTo>
                  <a:pt x="7636" y="15654"/>
                </a:lnTo>
                <a:lnTo>
                  <a:pt x="6324" y="16983"/>
                </a:lnTo>
                <a:lnTo>
                  <a:pt x="6345" y="17003"/>
                </a:lnTo>
                <a:lnTo>
                  <a:pt x="6345" y="19124"/>
                </a:lnTo>
                <a:lnTo>
                  <a:pt x="5712" y="19765"/>
                </a:lnTo>
                <a:lnTo>
                  <a:pt x="5106" y="20378"/>
                </a:lnTo>
                <a:lnTo>
                  <a:pt x="4499" y="19765"/>
                </a:lnTo>
                <a:lnTo>
                  <a:pt x="3866" y="19124"/>
                </a:lnTo>
                <a:lnTo>
                  <a:pt x="3866" y="17003"/>
                </a:lnTo>
                <a:lnTo>
                  <a:pt x="3888" y="16983"/>
                </a:lnTo>
                <a:lnTo>
                  <a:pt x="2576" y="15654"/>
                </a:lnTo>
                <a:lnTo>
                  <a:pt x="1264" y="16983"/>
                </a:lnTo>
                <a:lnTo>
                  <a:pt x="1285" y="17003"/>
                </a:lnTo>
                <a:lnTo>
                  <a:pt x="1285" y="19124"/>
                </a:lnTo>
                <a:lnTo>
                  <a:pt x="0" y="20426"/>
                </a:lnTo>
                <a:lnTo>
                  <a:pt x="21" y="20446"/>
                </a:lnTo>
                <a:lnTo>
                  <a:pt x="21" y="21600"/>
                </a:lnTo>
                <a:lnTo>
                  <a:pt x="75" y="21600"/>
                </a:lnTo>
                <a:lnTo>
                  <a:pt x="75" y="20501"/>
                </a:lnTo>
                <a:lnTo>
                  <a:pt x="1162" y="21600"/>
                </a:lnTo>
                <a:lnTo>
                  <a:pt x="1258" y="21600"/>
                </a:lnTo>
                <a:lnTo>
                  <a:pt x="97" y="20426"/>
                </a:lnTo>
                <a:lnTo>
                  <a:pt x="1315" y="19196"/>
                </a:lnTo>
                <a:lnTo>
                  <a:pt x="2533" y="20426"/>
                </a:lnTo>
                <a:lnTo>
                  <a:pt x="1371" y="21600"/>
                </a:lnTo>
                <a:lnTo>
                  <a:pt x="1468" y="21600"/>
                </a:lnTo>
                <a:lnTo>
                  <a:pt x="2554" y="20501"/>
                </a:lnTo>
                <a:lnTo>
                  <a:pt x="2554" y="21600"/>
                </a:lnTo>
                <a:lnTo>
                  <a:pt x="2608" y="21600"/>
                </a:lnTo>
                <a:lnTo>
                  <a:pt x="2608" y="20501"/>
                </a:lnTo>
                <a:lnTo>
                  <a:pt x="3694" y="21600"/>
                </a:lnTo>
                <a:lnTo>
                  <a:pt x="3791" y="21600"/>
                </a:lnTo>
                <a:lnTo>
                  <a:pt x="2629" y="20426"/>
                </a:lnTo>
                <a:lnTo>
                  <a:pt x="3847" y="19196"/>
                </a:lnTo>
                <a:lnTo>
                  <a:pt x="5065" y="20426"/>
                </a:lnTo>
                <a:lnTo>
                  <a:pt x="3904" y="21600"/>
                </a:lnTo>
                <a:lnTo>
                  <a:pt x="4000" y="21600"/>
                </a:lnTo>
                <a:lnTo>
                  <a:pt x="5087" y="20501"/>
                </a:lnTo>
                <a:lnTo>
                  <a:pt x="5087" y="21600"/>
                </a:lnTo>
                <a:lnTo>
                  <a:pt x="5140" y="21600"/>
                </a:lnTo>
                <a:lnTo>
                  <a:pt x="5140" y="20501"/>
                </a:lnTo>
                <a:lnTo>
                  <a:pt x="6227" y="21600"/>
                </a:lnTo>
                <a:lnTo>
                  <a:pt x="6324" y="21600"/>
                </a:lnTo>
                <a:lnTo>
                  <a:pt x="5162" y="20426"/>
                </a:lnTo>
                <a:lnTo>
                  <a:pt x="6380" y="19196"/>
                </a:lnTo>
                <a:lnTo>
                  <a:pt x="7598" y="20426"/>
                </a:lnTo>
                <a:lnTo>
                  <a:pt x="6436" y="21600"/>
                </a:lnTo>
                <a:lnTo>
                  <a:pt x="6533" y="21600"/>
                </a:lnTo>
                <a:lnTo>
                  <a:pt x="7619" y="20501"/>
                </a:lnTo>
                <a:lnTo>
                  <a:pt x="7619" y="21600"/>
                </a:lnTo>
                <a:lnTo>
                  <a:pt x="7673" y="21600"/>
                </a:lnTo>
                <a:lnTo>
                  <a:pt x="7673" y="20501"/>
                </a:lnTo>
                <a:lnTo>
                  <a:pt x="8760" y="21600"/>
                </a:lnTo>
                <a:lnTo>
                  <a:pt x="8856" y="21600"/>
                </a:lnTo>
                <a:lnTo>
                  <a:pt x="7695" y="20426"/>
                </a:lnTo>
                <a:lnTo>
                  <a:pt x="8913" y="19196"/>
                </a:lnTo>
                <a:lnTo>
                  <a:pt x="10131" y="20426"/>
                </a:lnTo>
                <a:lnTo>
                  <a:pt x="8969" y="21600"/>
                </a:lnTo>
                <a:lnTo>
                  <a:pt x="9066" y="21600"/>
                </a:lnTo>
                <a:lnTo>
                  <a:pt x="10152" y="20501"/>
                </a:lnTo>
                <a:lnTo>
                  <a:pt x="10152" y="21600"/>
                </a:lnTo>
                <a:lnTo>
                  <a:pt x="10206" y="21600"/>
                </a:lnTo>
                <a:lnTo>
                  <a:pt x="10206" y="20442"/>
                </a:lnTo>
                <a:close/>
                <a:moveTo>
                  <a:pt x="2549" y="20346"/>
                </a:moveTo>
                <a:lnTo>
                  <a:pt x="1945" y="19733"/>
                </a:lnTo>
                <a:lnTo>
                  <a:pt x="1339" y="19120"/>
                </a:lnTo>
                <a:lnTo>
                  <a:pt x="1339" y="17055"/>
                </a:lnTo>
                <a:lnTo>
                  <a:pt x="2551" y="18281"/>
                </a:lnTo>
                <a:lnTo>
                  <a:pt x="2551" y="20346"/>
                </a:lnTo>
                <a:close/>
                <a:moveTo>
                  <a:pt x="2576" y="18213"/>
                </a:moveTo>
                <a:lnTo>
                  <a:pt x="1358" y="16983"/>
                </a:lnTo>
                <a:lnTo>
                  <a:pt x="2576" y="15753"/>
                </a:lnTo>
                <a:lnTo>
                  <a:pt x="3794" y="16983"/>
                </a:lnTo>
                <a:lnTo>
                  <a:pt x="2576" y="18213"/>
                </a:lnTo>
                <a:close/>
                <a:moveTo>
                  <a:pt x="3815" y="19120"/>
                </a:moveTo>
                <a:lnTo>
                  <a:pt x="3182" y="19761"/>
                </a:lnTo>
                <a:lnTo>
                  <a:pt x="2602" y="20346"/>
                </a:lnTo>
                <a:lnTo>
                  <a:pt x="2602" y="18281"/>
                </a:lnTo>
                <a:lnTo>
                  <a:pt x="3815" y="17055"/>
                </a:lnTo>
                <a:lnTo>
                  <a:pt x="3815" y="19120"/>
                </a:lnTo>
                <a:close/>
                <a:moveTo>
                  <a:pt x="7609" y="20346"/>
                </a:moveTo>
                <a:lnTo>
                  <a:pt x="7005" y="19733"/>
                </a:lnTo>
                <a:lnTo>
                  <a:pt x="6399" y="19120"/>
                </a:lnTo>
                <a:lnTo>
                  <a:pt x="6399" y="17055"/>
                </a:lnTo>
                <a:lnTo>
                  <a:pt x="7611" y="18281"/>
                </a:lnTo>
                <a:lnTo>
                  <a:pt x="7611" y="20346"/>
                </a:lnTo>
                <a:close/>
                <a:moveTo>
                  <a:pt x="7636" y="18213"/>
                </a:moveTo>
                <a:lnTo>
                  <a:pt x="6417" y="16983"/>
                </a:lnTo>
                <a:lnTo>
                  <a:pt x="7636" y="15753"/>
                </a:lnTo>
                <a:lnTo>
                  <a:pt x="8854" y="16983"/>
                </a:lnTo>
                <a:lnTo>
                  <a:pt x="7636" y="18213"/>
                </a:lnTo>
                <a:close/>
                <a:moveTo>
                  <a:pt x="8875" y="19120"/>
                </a:moveTo>
                <a:lnTo>
                  <a:pt x="8242" y="19761"/>
                </a:lnTo>
                <a:lnTo>
                  <a:pt x="7662" y="20346"/>
                </a:lnTo>
                <a:lnTo>
                  <a:pt x="7662" y="18281"/>
                </a:lnTo>
                <a:lnTo>
                  <a:pt x="8875" y="17055"/>
                </a:lnTo>
                <a:lnTo>
                  <a:pt x="8875" y="19120"/>
                </a:lnTo>
                <a:close/>
                <a:moveTo>
                  <a:pt x="11405" y="19120"/>
                </a:moveTo>
                <a:lnTo>
                  <a:pt x="10192" y="20346"/>
                </a:lnTo>
                <a:lnTo>
                  <a:pt x="10192" y="18281"/>
                </a:lnTo>
                <a:lnTo>
                  <a:pt x="11405" y="17055"/>
                </a:lnTo>
                <a:lnTo>
                  <a:pt x="11405" y="19120"/>
                </a:lnTo>
                <a:close/>
                <a:moveTo>
                  <a:pt x="10168" y="15749"/>
                </a:moveTo>
                <a:lnTo>
                  <a:pt x="11386" y="16979"/>
                </a:lnTo>
                <a:lnTo>
                  <a:pt x="10168" y="18209"/>
                </a:lnTo>
                <a:lnTo>
                  <a:pt x="8950" y="16979"/>
                </a:lnTo>
                <a:lnTo>
                  <a:pt x="10168" y="15749"/>
                </a:lnTo>
                <a:close/>
                <a:moveTo>
                  <a:pt x="10141" y="20346"/>
                </a:moveTo>
                <a:lnTo>
                  <a:pt x="9562" y="19761"/>
                </a:lnTo>
                <a:lnTo>
                  <a:pt x="8929" y="19120"/>
                </a:lnTo>
                <a:lnTo>
                  <a:pt x="8929" y="17055"/>
                </a:lnTo>
                <a:lnTo>
                  <a:pt x="10141" y="18281"/>
                </a:lnTo>
                <a:lnTo>
                  <a:pt x="10141" y="203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838200" y="1825625"/>
            <a:ext cx="10515600" cy="3069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3C52"/>
              </a:buClr>
              <a:buSzPts val="2800"/>
              <a:buChar char="•"/>
              <a:defRPr>
                <a:solidFill>
                  <a:srgbClr val="2A3C5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A3C52"/>
              </a:buClr>
              <a:buSzPts val="2400"/>
              <a:buChar char="•"/>
              <a:defRPr>
                <a:solidFill>
                  <a:srgbClr val="2A3C5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A3C52"/>
              </a:buClr>
              <a:buSzPts val="2000"/>
              <a:buChar char="•"/>
              <a:defRPr>
                <a:solidFill>
                  <a:srgbClr val="2A3C5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A3C52"/>
              </a:buClr>
              <a:buSzPts val="1800"/>
              <a:buChar char="•"/>
              <a:defRPr>
                <a:solidFill>
                  <a:srgbClr val="2A3C5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A3C52"/>
              </a:buClr>
              <a:buSzPts val="1800"/>
              <a:buChar char="•"/>
              <a:defRPr>
                <a:solidFill>
                  <a:srgbClr val="2A3C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983611" y="0"/>
            <a:ext cx="10224778" cy="6858000"/>
          </a:xfrm>
          <a:custGeom>
            <a:rect b="b" l="l" r="r" t="t"/>
            <a:pathLst>
              <a:path extrusionOk="0" h="21600" w="21600">
                <a:moveTo>
                  <a:pt x="21506" y="1007"/>
                </a:moveTo>
                <a:lnTo>
                  <a:pt x="20288" y="2237"/>
                </a:lnTo>
                <a:lnTo>
                  <a:pt x="19070" y="1007"/>
                </a:lnTo>
                <a:lnTo>
                  <a:pt x="20063" y="4"/>
                </a:lnTo>
                <a:lnTo>
                  <a:pt x="19966" y="4"/>
                </a:lnTo>
                <a:lnTo>
                  <a:pt x="19875" y="96"/>
                </a:lnTo>
                <a:lnTo>
                  <a:pt x="19049" y="931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1"/>
                </a:lnTo>
                <a:lnTo>
                  <a:pt x="18169" y="96"/>
                </a:lnTo>
                <a:lnTo>
                  <a:pt x="18077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3" y="4"/>
                </a:lnTo>
                <a:lnTo>
                  <a:pt x="17342" y="96"/>
                </a:lnTo>
                <a:lnTo>
                  <a:pt x="16516" y="931"/>
                </a:lnTo>
                <a:lnTo>
                  <a:pt x="16516" y="0"/>
                </a:lnTo>
                <a:lnTo>
                  <a:pt x="16462" y="0"/>
                </a:lnTo>
                <a:lnTo>
                  <a:pt x="16462" y="931"/>
                </a:lnTo>
                <a:lnTo>
                  <a:pt x="15545" y="0"/>
                </a:lnTo>
                <a:lnTo>
                  <a:pt x="15451" y="0"/>
                </a:lnTo>
                <a:lnTo>
                  <a:pt x="16443" y="1003"/>
                </a:lnTo>
                <a:lnTo>
                  <a:pt x="16443" y="1003"/>
                </a:lnTo>
                <a:lnTo>
                  <a:pt x="16465" y="1023"/>
                </a:lnTo>
                <a:lnTo>
                  <a:pt x="16465" y="3164"/>
                </a:lnTo>
                <a:lnTo>
                  <a:pt x="16492" y="3164"/>
                </a:lnTo>
                <a:lnTo>
                  <a:pt x="16476" y="3196"/>
                </a:lnTo>
                <a:lnTo>
                  <a:pt x="17755" y="4490"/>
                </a:lnTo>
                <a:lnTo>
                  <a:pt x="19022" y="3208"/>
                </a:lnTo>
                <a:lnTo>
                  <a:pt x="20288" y="4490"/>
                </a:lnTo>
                <a:lnTo>
                  <a:pt x="21568" y="3196"/>
                </a:lnTo>
                <a:lnTo>
                  <a:pt x="21552" y="3164"/>
                </a:lnTo>
                <a:lnTo>
                  <a:pt x="21579" y="3164"/>
                </a:lnTo>
                <a:lnTo>
                  <a:pt x="21579" y="1023"/>
                </a:lnTo>
                <a:lnTo>
                  <a:pt x="21600" y="1003"/>
                </a:lnTo>
                <a:lnTo>
                  <a:pt x="20607" y="0"/>
                </a:lnTo>
                <a:lnTo>
                  <a:pt x="20513" y="0"/>
                </a:lnTo>
                <a:lnTo>
                  <a:pt x="21506" y="1007"/>
                </a:lnTo>
                <a:close/>
                <a:moveTo>
                  <a:pt x="17731" y="4374"/>
                </a:moveTo>
                <a:lnTo>
                  <a:pt x="16519" y="3148"/>
                </a:lnTo>
                <a:lnTo>
                  <a:pt x="16519" y="1083"/>
                </a:lnTo>
                <a:lnTo>
                  <a:pt x="17731" y="2308"/>
                </a:lnTo>
                <a:lnTo>
                  <a:pt x="17731" y="4374"/>
                </a:lnTo>
                <a:close/>
                <a:moveTo>
                  <a:pt x="18998" y="3148"/>
                </a:moveTo>
                <a:lnTo>
                  <a:pt x="17785" y="4374"/>
                </a:lnTo>
                <a:lnTo>
                  <a:pt x="17785" y="2308"/>
                </a:lnTo>
                <a:lnTo>
                  <a:pt x="18998" y="1083"/>
                </a:lnTo>
                <a:lnTo>
                  <a:pt x="18998" y="3148"/>
                </a:lnTo>
                <a:close/>
                <a:moveTo>
                  <a:pt x="20261" y="4374"/>
                </a:moveTo>
                <a:lnTo>
                  <a:pt x="19049" y="3148"/>
                </a:lnTo>
                <a:lnTo>
                  <a:pt x="19049" y="1083"/>
                </a:lnTo>
                <a:lnTo>
                  <a:pt x="20261" y="2308"/>
                </a:lnTo>
                <a:lnTo>
                  <a:pt x="20261" y="4374"/>
                </a:lnTo>
                <a:close/>
                <a:moveTo>
                  <a:pt x="21528" y="3148"/>
                </a:moveTo>
                <a:lnTo>
                  <a:pt x="20315" y="4374"/>
                </a:lnTo>
                <a:lnTo>
                  <a:pt x="20315" y="2308"/>
                </a:lnTo>
                <a:lnTo>
                  <a:pt x="21528" y="1083"/>
                </a:lnTo>
                <a:lnTo>
                  <a:pt x="21528" y="3148"/>
                </a:lnTo>
                <a:close/>
                <a:moveTo>
                  <a:pt x="72" y="4"/>
                </a:moveTo>
                <a:lnTo>
                  <a:pt x="72" y="625"/>
                </a:lnTo>
                <a:lnTo>
                  <a:pt x="1285" y="1851"/>
                </a:lnTo>
                <a:lnTo>
                  <a:pt x="1285" y="4"/>
                </a:lnTo>
                <a:lnTo>
                  <a:pt x="1339" y="4"/>
                </a:lnTo>
                <a:lnTo>
                  <a:pt x="1339" y="1851"/>
                </a:lnTo>
                <a:lnTo>
                  <a:pt x="2551" y="625"/>
                </a:lnTo>
                <a:lnTo>
                  <a:pt x="2551" y="4"/>
                </a:lnTo>
                <a:lnTo>
                  <a:pt x="2605" y="4"/>
                </a:lnTo>
                <a:lnTo>
                  <a:pt x="2605" y="645"/>
                </a:lnTo>
                <a:lnTo>
                  <a:pt x="2578" y="645"/>
                </a:lnTo>
                <a:lnTo>
                  <a:pt x="2594" y="677"/>
                </a:lnTo>
                <a:lnTo>
                  <a:pt x="1315" y="1970"/>
                </a:lnTo>
                <a:lnTo>
                  <a:pt x="35" y="677"/>
                </a:lnTo>
                <a:lnTo>
                  <a:pt x="51" y="645"/>
                </a:lnTo>
                <a:lnTo>
                  <a:pt x="24" y="645"/>
                </a:lnTo>
                <a:lnTo>
                  <a:pt x="24" y="4"/>
                </a:lnTo>
                <a:lnTo>
                  <a:pt x="72" y="4"/>
                </a:lnTo>
                <a:close/>
                <a:moveTo>
                  <a:pt x="6372" y="1055"/>
                </a:moveTo>
                <a:lnTo>
                  <a:pt x="5331" y="0"/>
                </a:lnTo>
                <a:lnTo>
                  <a:pt x="5425" y="0"/>
                </a:lnTo>
                <a:lnTo>
                  <a:pt x="6342" y="931"/>
                </a:lnTo>
                <a:lnTo>
                  <a:pt x="6342" y="0"/>
                </a:lnTo>
                <a:lnTo>
                  <a:pt x="6396" y="0"/>
                </a:lnTo>
                <a:lnTo>
                  <a:pt x="6396" y="931"/>
                </a:lnTo>
                <a:lnTo>
                  <a:pt x="7314" y="0"/>
                </a:lnTo>
                <a:lnTo>
                  <a:pt x="7408" y="0"/>
                </a:lnTo>
                <a:lnTo>
                  <a:pt x="6372" y="1055"/>
                </a:lnTo>
                <a:close/>
                <a:moveTo>
                  <a:pt x="20315" y="20442"/>
                </a:moveTo>
                <a:lnTo>
                  <a:pt x="20336" y="20422"/>
                </a:lnTo>
                <a:lnTo>
                  <a:pt x="20336" y="20422"/>
                </a:lnTo>
                <a:lnTo>
                  <a:pt x="21568" y="19176"/>
                </a:lnTo>
                <a:lnTo>
                  <a:pt x="21552" y="19144"/>
                </a:lnTo>
                <a:lnTo>
                  <a:pt x="21579" y="19144"/>
                </a:lnTo>
                <a:lnTo>
                  <a:pt x="21579" y="17003"/>
                </a:lnTo>
                <a:lnTo>
                  <a:pt x="21600" y="16983"/>
                </a:lnTo>
                <a:lnTo>
                  <a:pt x="20288" y="15654"/>
                </a:lnTo>
                <a:lnTo>
                  <a:pt x="18976" y="16983"/>
                </a:lnTo>
                <a:lnTo>
                  <a:pt x="18998" y="17003"/>
                </a:lnTo>
                <a:lnTo>
                  <a:pt x="18998" y="19124"/>
                </a:lnTo>
                <a:lnTo>
                  <a:pt x="17758" y="20378"/>
                </a:lnTo>
                <a:lnTo>
                  <a:pt x="16492" y="19097"/>
                </a:lnTo>
                <a:lnTo>
                  <a:pt x="15225" y="20378"/>
                </a:lnTo>
                <a:lnTo>
                  <a:pt x="13959" y="19097"/>
                </a:lnTo>
                <a:lnTo>
                  <a:pt x="12647" y="20426"/>
                </a:lnTo>
                <a:lnTo>
                  <a:pt x="12669" y="20446"/>
                </a:lnTo>
                <a:lnTo>
                  <a:pt x="12669" y="21600"/>
                </a:lnTo>
                <a:lnTo>
                  <a:pt x="12722" y="21600"/>
                </a:lnTo>
                <a:lnTo>
                  <a:pt x="12722" y="20501"/>
                </a:lnTo>
                <a:lnTo>
                  <a:pt x="13809" y="21600"/>
                </a:lnTo>
                <a:lnTo>
                  <a:pt x="13905" y="21600"/>
                </a:lnTo>
                <a:lnTo>
                  <a:pt x="12744" y="20426"/>
                </a:lnTo>
                <a:lnTo>
                  <a:pt x="13962" y="19196"/>
                </a:lnTo>
                <a:lnTo>
                  <a:pt x="15180" y="20426"/>
                </a:lnTo>
                <a:lnTo>
                  <a:pt x="14018" y="21600"/>
                </a:lnTo>
                <a:lnTo>
                  <a:pt x="14115" y="21600"/>
                </a:lnTo>
                <a:lnTo>
                  <a:pt x="15201" y="20501"/>
                </a:lnTo>
                <a:lnTo>
                  <a:pt x="15201" y="21600"/>
                </a:lnTo>
                <a:lnTo>
                  <a:pt x="15255" y="21600"/>
                </a:lnTo>
                <a:lnTo>
                  <a:pt x="15255" y="20501"/>
                </a:lnTo>
                <a:lnTo>
                  <a:pt x="16341" y="21600"/>
                </a:lnTo>
                <a:lnTo>
                  <a:pt x="16438" y="21600"/>
                </a:lnTo>
                <a:lnTo>
                  <a:pt x="15276" y="20426"/>
                </a:lnTo>
                <a:lnTo>
                  <a:pt x="16494" y="19196"/>
                </a:lnTo>
                <a:lnTo>
                  <a:pt x="17712" y="20426"/>
                </a:lnTo>
                <a:lnTo>
                  <a:pt x="16551" y="21600"/>
                </a:lnTo>
                <a:lnTo>
                  <a:pt x="16647" y="21600"/>
                </a:lnTo>
                <a:lnTo>
                  <a:pt x="17734" y="20501"/>
                </a:lnTo>
                <a:lnTo>
                  <a:pt x="17734" y="21600"/>
                </a:lnTo>
                <a:lnTo>
                  <a:pt x="17788" y="21600"/>
                </a:lnTo>
                <a:lnTo>
                  <a:pt x="17788" y="20501"/>
                </a:lnTo>
                <a:lnTo>
                  <a:pt x="18874" y="21600"/>
                </a:lnTo>
                <a:lnTo>
                  <a:pt x="18971" y="21600"/>
                </a:lnTo>
                <a:lnTo>
                  <a:pt x="17809" y="20426"/>
                </a:lnTo>
                <a:lnTo>
                  <a:pt x="19027" y="19196"/>
                </a:lnTo>
                <a:lnTo>
                  <a:pt x="20245" y="20426"/>
                </a:lnTo>
                <a:lnTo>
                  <a:pt x="19083" y="21600"/>
                </a:lnTo>
                <a:lnTo>
                  <a:pt x="19180" y="21600"/>
                </a:lnTo>
                <a:lnTo>
                  <a:pt x="20267" y="20501"/>
                </a:lnTo>
                <a:lnTo>
                  <a:pt x="20267" y="21600"/>
                </a:lnTo>
                <a:lnTo>
                  <a:pt x="20320" y="21600"/>
                </a:lnTo>
                <a:lnTo>
                  <a:pt x="20320" y="20442"/>
                </a:lnTo>
                <a:close/>
                <a:moveTo>
                  <a:pt x="21528" y="19120"/>
                </a:moveTo>
                <a:lnTo>
                  <a:pt x="20315" y="20346"/>
                </a:lnTo>
                <a:lnTo>
                  <a:pt x="20315" y="18281"/>
                </a:lnTo>
                <a:lnTo>
                  <a:pt x="21528" y="17055"/>
                </a:lnTo>
                <a:lnTo>
                  <a:pt x="21528" y="19120"/>
                </a:lnTo>
                <a:close/>
                <a:moveTo>
                  <a:pt x="20288" y="15749"/>
                </a:moveTo>
                <a:lnTo>
                  <a:pt x="21506" y="16979"/>
                </a:lnTo>
                <a:lnTo>
                  <a:pt x="20288" y="18209"/>
                </a:lnTo>
                <a:lnTo>
                  <a:pt x="19070" y="16979"/>
                </a:lnTo>
                <a:lnTo>
                  <a:pt x="20288" y="15749"/>
                </a:lnTo>
                <a:close/>
                <a:moveTo>
                  <a:pt x="20261" y="20346"/>
                </a:moveTo>
                <a:lnTo>
                  <a:pt x="19682" y="19761"/>
                </a:lnTo>
                <a:lnTo>
                  <a:pt x="19049" y="19120"/>
                </a:lnTo>
                <a:lnTo>
                  <a:pt x="19049" y="17055"/>
                </a:lnTo>
                <a:lnTo>
                  <a:pt x="20261" y="18281"/>
                </a:lnTo>
                <a:lnTo>
                  <a:pt x="20261" y="20346"/>
                </a:lnTo>
                <a:close/>
                <a:moveTo>
                  <a:pt x="8854" y="1007"/>
                </a:moveTo>
                <a:lnTo>
                  <a:pt x="8854" y="1007"/>
                </a:lnTo>
                <a:lnTo>
                  <a:pt x="8875" y="1027"/>
                </a:lnTo>
                <a:lnTo>
                  <a:pt x="8875" y="3168"/>
                </a:lnTo>
                <a:lnTo>
                  <a:pt x="8902" y="3168"/>
                </a:lnTo>
                <a:lnTo>
                  <a:pt x="8886" y="3200"/>
                </a:lnTo>
                <a:lnTo>
                  <a:pt x="10166" y="4494"/>
                </a:lnTo>
                <a:lnTo>
                  <a:pt x="11445" y="3200"/>
                </a:lnTo>
                <a:lnTo>
                  <a:pt x="11429" y="3168"/>
                </a:lnTo>
                <a:lnTo>
                  <a:pt x="11456" y="3168"/>
                </a:lnTo>
                <a:lnTo>
                  <a:pt x="11456" y="1027"/>
                </a:lnTo>
                <a:lnTo>
                  <a:pt x="11477" y="1007"/>
                </a:lnTo>
                <a:lnTo>
                  <a:pt x="11477" y="1007"/>
                </a:lnTo>
                <a:lnTo>
                  <a:pt x="12470" y="4"/>
                </a:lnTo>
                <a:lnTo>
                  <a:pt x="12376" y="4"/>
                </a:lnTo>
                <a:lnTo>
                  <a:pt x="11459" y="935"/>
                </a:lnTo>
                <a:lnTo>
                  <a:pt x="11459" y="4"/>
                </a:lnTo>
                <a:lnTo>
                  <a:pt x="11405" y="4"/>
                </a:lnTo>
                <a:lnTo>
                  <a:pt x="11405" y="935"/>
                </a:lnTo>
                <a:lnTo>
                  <a:pt x="10579" y="100"/>
                </a:lnTo>
                <a:lnTo>
                  <a:pt x="10487" y="8"/>
                </a:lnTo>
                <a:lnTo>
                  <a:pt x="10391" y="8"/>
                </a:lnTo>
                <a:lnTo>
                  <a:pt x="11384" y="1011"/>
                </a:lnTo>
                <a:lnTo>
                  <a:pt x="10166" y="2241"/>
                </a:lnTo>
                <a:lnTo>
                  <a:pt x="8947" y="1011"/>
                </a:lnTo>
                <a:lnTo>
                  <a:pt x="9940" y="8"/>
                </a:lnTo>
                <a:lnTo>
                  <a:pt x="9844" y="8"/>
                </a:lnTo>
                <a:lnTo>
                  <a:pt x="9752" y="100"/>
                </a:lnTo>
                <a:lnTo>
                  <a:pt x="8926" y="935"/>
                </a:lnTo>
                <a:lnTo>
                  <a:pt x="8926" y="4"/>
                </a:lnTo>
                <a:lnTo>
                  <a:pt x="8872" y="4"/>
                </a:lnTo>
                <a:lnTo>
                  <a:pt x="8872" y="935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close/>
                <a:moveTo>
                  <a:pt x="10195" y="2308"/>
                </a:moveTo>
                <a:lnTo>
                  <a:pt x="11408" y="1083"/>
                </a:lnTo>
                <a:lnTo>
                  <a:pt x="11408" y="3148"/>
                </a:lnTo>
                <a:lnTo>
                  <a:pt x="10195" y="4374"/>
                </a:lnTo>
                <a:lnTo>
                  <a:pt x="10195" y="2308"/>
                </a:lnTo>
                <a:close/>
                <a:moveTo>
                  <a:pt x="8929" y="1083"/>
                </a:moveTo>
                <a:lnTo>
                  <a:pt x="10141" y="2308"/>
                </a:lnTo>
                <a:lnTo>
                  <a:pt x="10141" y="4374"/>
                </a:lnTo>
                <a:lnTo>
                  <a:pt x="8929" y="3148"/>
                </a:lnTo>
                <a:lnTo>
                  <a:pt x="8929" y="1083"/>
                </a:lnTo>
                <a:close/>
                <a:moveTo>
                  <a:pt x="10195" y="20442"/>
                </a:moveTo>
                <a:lnTo>
                  <a:pt x="10216" y="20422"/>
                </a:lnTo>
                <a:lnTo>
                  <a:pt x="10216" y="20422"/>
                </a:lnTo>
                <a:lnTo>
                  <a:pt x="11448" y="19176"/>
                </a:lnTo>
                <a:lnTo>
                  <a:pt x="11432" y="19144"/>
                </a:lnTo>
                <a:lnTo>
                  <a:pt x="11459" y="19144"/>
                </a:lnTo>
                <a:lnTo>
                  <a:pt x="11459" y="17003"/>
                </a:lnTo>
                <a:lnTo>
                  <a:pt x="11480" y="16983"/>
                </a:lnTo>
                <a:lnTo>
                  <a:pt x="10168" y="15654"/>
                </a:lnTo>
                <a:lnTo>
                  <a:pt x="8902" y="16935"/>
                </a:lnTo>
                <a:lnTo>
                  <a:pt x="7636" y="15654"/>
                </a:lnTo>
                <a:lnTo>
                  <a:pt x="6324" y="16983"/>
                </a:lnTo>
                <a:lnTo>
                  <a:pt x="6345" y="17003"/>
                </a:lnTo>
                <a:lnTo>
                  <a:pt x="6345" y="19124"/>
                </a:lnTo>
                <a:lnTo>
                  <a:pt x="5712" y="19765"/>
                </a:lnTo>
                <a:lnTo>
                  <a:pt x="5106" y="20378"/>
                </a:lnTo>
                <a:lnTo>
                  <a:pt x="4499" y="19765"/>
                </a:lnTo>
                <a:lnTo>
                  <a:pt x="3866" y="19124"/>
                </a:lnTo>
                <a:lnTo>
                  <a:pt x="3866" y="17003"/>
                </a:lnTo>
                <a:lnTo>
                  <a:pt x="3888" y="16983"/>
                </a:lnTo>
                <a:lnTo>
                  <a:pt x="2576" y="15654"/>
                </a:lnTo>
                <a:lnTo>
                  <a:pt x="1264" y="16983"/>
                </a:lnTo>
                <a:lnTo>
                  <a:pt x="1285" y="17003"/>
                </a:lnTo>
                <a:lnTo>
                  <a:pt x="1285" y="19124"/>
                </a:lnTo>
                <a:lnTo>
                  <a:pt x="0" y="20426"/>
                </a:lnTo>
                <a:lnTo>
                  <a:pt x="21" y="20446"/>
                </a:lnTo>
                <a:lnTo>
                  <a:pt x="21" y="21600"/>
                </a:lnTo>
                <a:lnTo>
                  <a:pt x="75" y="21600"/>
                </a:lnTo>
                <a:lnTo>
                  <a:pt x="75" y="20501"/>
                </a:lnTo>
                <a:lnTo>
                  <a:pt x="1162" y="21600"/>
                </a:lnTo>
                <a:lnTo>
                  <a:pt x="1258" y="21600"/>
                </a:lnTo>
                <a:lnTo>
                  <a:pt x="97" y="20426"/>
                </a:lnTo>
                <a:lnTo>
                  <a:pt x="1315" y="19196"/>
                </a:lnTo>
                <a:lnTo>
                  <a:pt x="2533" y="20426"/>
                </a:lnTo>
                <a:lnTo>
                  <a:pt x="1371" y="21600"/>
                </a:lnTo>
                <a:lnTo>
                  <a:pt x="1468" y="21600"/>
                </a:lnTo>
                <a:lnTo>
                  <a:pt x="2554" y="20501"/>
                </a:lnTo>
                <a:lnTo>
                  <a:pt x="2554" y="21600"/>
                </a:lnTo>
                <a:lnTo>
                  <a:pt x="2608" y="21600"/>
                </a:lnTo>
                <a:lnTo>
                  <a:pt x="2608" y="20501"/>
                </a:lnTo>
                <a:lnTo>
                  <a:pt x="3694" y="21600"/>
                </a:lnTo>
                <a:lnTo>
                  <a:pt x="3791" y="21600"/>
                </a:lnTo>
                <a:lnTo>
                  <a:pt x="2629" y="20426"/>
                </a:lnTo>
                <a:lnTo>
                  <a:pt x="3847" y="19196"/>
                </a:lnTo>
                <a:lnTo>
                  <a:pt x="5065" y="20426"/>
                </a:lnTo>
                <a:lnTo>
                  <a:pt x="3904" y="21600"/>
                </a:lnTo>
                <a:lnTo>
                  <a:pt x="4000" y="21600"/>
                </a:lnTo>
                <a:lnTo>
                  <a:pt x="5087" y="20501"/>
                </a:lnTo>
                <a:lnTo>
                  <a:pt x="5087" y="21600"/>
                </a:lnTo>
                <a:lnTo>
                  <a:pt x="5140" y="21600"/>
                </a:lnTo>
                <a:lnTo>
                  <a:pt x="5140" y="20501"/>
                </a:lnTo>
                <a:lnTo>
                  <a:pt x="6227" y="21600"/>
                </a:lnTo>
                <a:lnTo>
                  <a:pt x="6324" y="21600"/>
                </a:lnTo>
                <a:lnTo>
                  <a:pt x="5162" y="20426"/>
                </a:lnTo>
                <a:lnTo>
                  <a:pt x="6380" y="19196"/>
                </a:lnTo>
                <a:lnTo>
                  <a:pt x="7598" y="20426"/>
                </a:lnTo>
                <a:lnTo>
                  <a:pt x="6436" y="21600"/>
                </a:lnTo>
                <a:lnTo>
                  <a:pt x="6533" y="21600"/>
                </a:lnTo>
                <a:lnTo>
                  <a:pt x="7619" y="20501"/>
                </a:lnTo>
                <a:lnTo>
                  <a:pt x="7619" y="21600"/>
                </a:lnTo>
                <a:lnTo>
                  <a:pt x="7673" y="21600"/>
                </a:lnTo>
                <a:lnTo>
                  <a:pt x="7673" y="20501"/>
                </a:lnTo>
                <a:lnTo>
                  <a:pt x="8760" y="21600"/>
                </a:lnTo>
                <a:lnTo>
                  <a:pt x="8856" y="21600"/>
                </a:lnTo>
                <a:lnTo>
                  <a:pt x="7695" y="20426"/>
                </a:lnTo>
                <a:lnTo>
                  <a:pt x="8913" y="19196"/>
                </a:lnTo>
                <a:lnTo>
                  <a:pt x="10131" y="20426"/>
                </a:lnTo>
                <a:lnTo>
                  <a:pt x="8969" y="21600"/>
                </a:lnTo>
                <a:lnTo>
                  <a:pt x="9066" y="21600"/>
                </a:lnTo>
                <a:lnTo>
                  <a:pt x="10152" y="20501"/>
                </a:lnTo>
                <a:lnTo>
                  <a:pt x="10152" y="21600"/>
                </a:lnTo>
                <a:lnTo>
                  <a:pt x="10206" y="21600"/>
                </a:lnTo>
                <a:lnTo>
                  <a:pt x="10206" y="20442"/>
                </a:lnTo>
                <a:close/>
                <a:moveTo>
                  <a:pt x="2549" y="20346"/>
                </a:moveTo>
                <a:lnTo>
                  <a:pt x="1945" y="19733"/>
                </a:lnTo>
                <a:lnTo>
                  <a:pt x="1339" y="19120"/>
                </a:lnTo>
                <a:lnTo>
                  <a:pt x="1339" y="17055"/>
                </a:lnTo>
                <a:lnTo>
                  <a:pt x="2551" y="18281"/>
                </a:lnTo>
                <a:lnTo>
                  <a:pt x="2551" y="20346"/>
                </a:lnTo>
                <a:close/>
                <a:moveTo>
                  <a:pt x="2576" y="18213"/>
                </a:moveTo>
                <a:lnTo>
                  <a:pt x="1358" y="16983"/>
                </a:lnTo>
                <a:lnTo>
                  <a:pt x="2576" y="15753"/>
                </a:lnTo>
                <a:lnTo>
                  <a:pt x="3794" y="16983"/>
                </a:lnTo>
                <a:lnTo>
                  <a:pt x="2576" y="18213"/>
                </a:lnTo>
                <a:close/>
                <a:moveTo>
                  <a:pt x="3815" y="19120"/>
                </a:moveTo>
                <a:lnTo>
                  <a:pt x="3182" y="19761"/>
                </a:lnTo>
                <a:lnTo>
                  <a:pt x="2602" y="20346"/>
                </a:lnTo>
                <a:lnTo>
                  <a:pt x="2602" y="18281"/>
                </a:lnTo>
                <a:lnTo>
                  <a:pt x="3815" y="17055"/>
                </a:lnTo>
                <a:lnTo>
                  <a:pt x="3815" y="19120"/>
                </a:lnTo>
                <a:close/>
                <a:moveTo>
                  <a:pt x="7609" y="20346"/>
                </a:moveTo>
                <a:lnTo>
                  <a:pt x="7005" y="19733"/>
                </a:lnTo>
                <a:lnTo>
                  <a:pt x="6399" y="19120"/>
                </a:lnTo>
                <a:lnTo>
                  <a:pt x="6399" y="17055"/>
                </a:lnTo>
                <a:lnTo>
                  <a:pt x="7611" y="18281"/>
                </a:lnTo>
                <a:lnTo>
                  <a:pt x="7611" y="20346"/>
                </a:lnTo>
                <a:close/>
                <a:moveTo>
                  <a:pt x="7636" y="18213"/>
                </a:moveTo>
                <a:lnTo>
                  <a:pt x="6417" y="16983"/>
                </a:lnTo>
                <a:lnTo>
                  <a:pt x="7636" y="15753"/>
                </a:lnTo>
                <a:lnTo>
                  <a:pt x="8854" y="16983"/>
                </a:lnTo>
                <a:lnTo>
                  <a:pt x="7636" y="18213"/>
                </a:lnTo>
                <a:close/>
                <a:moveTo>
                  <a:pt x="8875" y="19120"/>
                </a:moveTo>
                <a:lnTo>
                  <a:pt x="8242" y="19761"/>
                </a:lnTo>
                <a:lnTo>
                  <a:pt x="7662" y="20346"/>
                </a:lnTo>
                <a:lnTo>
                  <a:pt x="7662" y="18281"/>
                </a:lnTo>
                <a:lnTo>
                  <a:pt x="8875" y="17055"/>
                </a:lnTo>
                <a:lnTo>
                  <a:pt x="8875" y="19120"/>
                </a:lnTo>
                <a:close/>
                <a:moveTo>
                  <a:pt x="11405" y="19120"/>
                </a:moveTo>
                <a:lnTo>
                  <a:pt x="10192" y="20346"/>
                </a:lnTo>
                <a:lnTo>
                  <a:pt x="10192" y="18281"/>
                </a:lnTo>
                <a:lnTo>
                  <a:pt x="11405" y="17055"/>
                </a:lnTo>
                <a:lnTo>
                  <a:pt x="11405" y="19120"/>
                </a:lnTo>
                <a:close/>
                <a:moveTo>
                  <a:pt x="10168" y="15749"/>
                </a:moveTo>
                <a:lnTo>
                  <a:pt x="11386" y="16979"/>
                </a:lnTo>
                <a:lnTo>
                  <a:pt x="10168" y="18209"/>
                </a:lnTo>
                <a:lnTo>
                  <a:pt x="8950" y="16979"/>
                </a:lnTo>
                <a:lnTo>
                  <a:pt x="10168" y="15749"/>
                </a:lnTo>
                <a:close/>
                <a:moveTo>
                  <a:pt x="10141" y="20346"/>
                </a:moveTo>
                <a:lnTo>
                  <a:pt x="9562" y="19761"/>
                </a:lnTo>
                <a:lnTo>
                  <a:pt x="8929" y="19120"/>
                </a:lnTo>
                <a:lnTo>
                  <a:pt x="8929" y="17055"/>
                </a:lnTo>
                <a:lnTo>
                  <a:pt x="10141" y="18281"/>
                </a:lnTo>
                <a:lnTo>
                  <a:pt x="10141" y="203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38200" y="1825625"/>
            <a:ext cx="10515600" cy="3085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625456" y="0"/>
            <a:ext cx="10928388" cy="6858000"/>
          </a:xfrm>
          <a:custGeom>
            <a:rect b="b" l="l" r="r" t="t"/>
            <a:pathLst>
              <a:path extrusionOk="0" h="21600" w="21600">
                <a:moveTo>
                  <a:pt x="20137" y="1007"/>
                </a:moveTo>
                <a:lnTo>
                  <a:pt x="18997" y="2237"/>
                </a:lnTo>
                <a:lnTo>
                  <a:pt x="17857" y="1007"/>
                </a:lnTo>
                <a:lnTo>
                  <a:pt x="18786" y="4"/>
                </a:lnTo>
                <a:lnTo>
                  <a:pt x="18696" y="4"/>
                </a:lnTo>
                <a:lnTo>
                  <a:pt x="18610" y="96"/>
                </a:lnTo>
                <a:lnTo>
                  <a:pt x="17837" y="932"/>
                </a:lnTo>
                <a:lnTo>
                  <a:pt x="17837" y="0"/>
                </a:lnTo>
                <a:lnTo>
                  <a:pt x="17787" y="0"/>
                </a:lnTo>
                <a:lnTo>
                  <a:pt x="17787" y="932"/>
                </a:lnTo>
                <a:lnTo>
                  <a:pt x="17014" y="96"/>
                </a:lnTo>
                <a:lnTo>
                  <a:pt x="16929" y="4"/>
                </a:lnTo>
                <a:lnTo>
                  <a:pt x="16838" y="4"/>
                </a:lnTo>
                <a:lnTo>
                  <a:pt x="17767" y="1007"/>
                </a:lnTo>
                <a:lnTo>
                  <a:pt x="16627" y="2237"/>
                </a:lnTo>
                <a:lnTo>
                  <a:pt x="15488" y="1007"/>
                </a:lnTo>
                <a:lnTo>
                  <a:pt x="16417" y="4"/>
                </a:lnTo>
                <a:lnTo>
                  <a:pt x="16326" y="4"/>
                </a:lnTo>
                <a:lnTo>
                  <a:pt x="16241" y="96"/>
                </a:lnTo>
                <a:lnTo>
                  <a:pt x="15468" y="932"/>
                </a:lnTo>
                <a:lnTo>
                  <a:pt x="15468" y="0"/>
                </a:lnTo>
                <a:lnTo>
                  <a:pt x="15417" y="0"/>
                </a:lnTo>
                <a:lnTo>
                  <a:pt x="15417" y="932"/>
                </a:lnTo>
                <a:lnTo>
                  <a:pt x="14639" y="92"/>
                </a:lnTo>
                <a:lnTo>
                  <a:pt x="14557" y="4"/>
                </a:lnTo>
                <a:lnTo>
                  <a:pt x="14469" y="4"/>
                </a:lnTo>
                <a:lnTo>
                  <a:pt x="15397" y="1007"/>
                </a:lnTo>
                <a:lnTo>
                  <a:pt x="14258" y="2237"/>
                </a:lnTo>
                <a:lnTo>
                  <a:pt x="13118" y="1007"/>
                </a:lnTo>
                <a:lnTo>
                  <a:pt x="14047" y="4"/>
                </a:lnTo>
                <a:lnTo>
                  <a:pt x="13957" y="4"/>
                </a:lnTo>
                <a:lnTo>
                  <a:pt x="13871" y="96"/>
                </a:lnTo>
                <a:lnTo>
                  <a:pt x="13098" y="932"/>
                </a:lnTo>
                <a:lnTo>
                  <a:pt x="13098" y="0"/>
                </a:lnTo>
                <a:lnTo>
                  <a:pt x="13048" y="0"/>
                </a:lnTo>
                <a:lnTo>
                  <a:pt x="13048" y="932"/>
                </a:lnTo>
                <a:lnTo>
                  <a:pt x="12275" y="96"/>
                </a:lnTo>
                <a:lnTo>
                  <a:pt x="12189" y="4"/>
                </a:lnTo>
                <a:lnTo>
                  <a:pt x="12099" y="4"/>
                </a:lnTo>
                <a:lnTo>
                  <a:pt x="13028" y="1007"/>
                </a:lnTo>
                <a:lnTo>
                  <a:pt x="11888" y="2237"/>
                </a:lnTo>
                <a:lnTo>
                  <a:pt x="10749" y="1007"/>
                </a:lnTo>
                <a:lnTo>
                  <a:pt x="11677" y="4"/>
                </a:lnTo>
                <a:lnTo>
                  <a:pt x="11589" y="4"/>
                </a:lnTo>
                <a:lnTo>
                  <a:pt x="11507" y="92"/>
                </a:lnTo>
                <a:lnTo>
                  <a:pt x="10728" y="932"/>
                </a:lnTo>
                <a:lnTo>
                  <a:pt x="10728" y="0"/>
                </a:lnTo>
                <a:lnTo>
                  <a:pt x="10678" y="0"/>
                </a:lnTo>
                <a:lnTo>
                  <a:pt x="10678" y="932"/>
                </a:lnTo>
                <a:lnTo>
                  <a:pt x="9905" y="96"/>
                </a:lnTo>
                <a:lnTo>
                  <a:pt x="9820" y="4"/>
                </a:lnTo>
                <a:lnTo>
                  <a:pt x="9729" y="4"/>
                </a:lnTo>
                <a:lnTo>
                  <a:pt x="10658" y="1007"/>
                </a:lnTo>
                <a:lnTo>
                  <a:pt x="9519" y="2237"/>
                </a:lnTo>
                <a:lnTo>
                  <a:pt x="8379" y="1007"/>
                </a:lnTo>
                <a:lnTo>
                  <a:pt x="9308" y="4"/>
                </a:lnTo>
                <a:lnTo>
                  <a:pt x="9217" y="4"/>
                </a:lnTo>
                <a:lnTo>
                  <a:pt x="9132" y="96"/>
                </a:lnTo>
                <a:lnTo>
                  <a:pt x="8359" y="932"/>
                </a:lnTo>
                <a:lnTo>
                  <a:pt x="8359" y="0"/>
                </a:lnTo>
                <a:lnTo>
                  <a:pt x="8309" y="0"/>
                </a:lnTo>
                <a:lnTo>
                  <a:pt x="8309" y="932"/>
                </a:lnTo>
                <a:lnTo>
                  <a:pt x="7536" y="96"/>
                </a:lnTo>
                <a:lnTo>
                  <a:pt x="7450" y="4"/>
                </a:lnTo>
                <a:lnTo>
                  <a:pt x="7360" y="4"/>
                </a:lnTo>
                <a:lnTo>
                  <a:pt x="8289" y="1007"/>
                </a:lnTo>
                <a:lnTo>
                  <a:pt x="7149" y="2237"/>
                </a:lnTo>
                <a:lnTo>
                  <a:pt x="6009" y="1007"/>
                </a:lnTo>
                <a:lnTo>
                  <a:pt x="6938" y="4"/>
                </a:lnTo>
                <a:lnTo>
                  <a:pt x="6850" y="4"/>
                </a:lnTo>
                <a:lnTo>
                  <a:pt x="6767" y="92"/>
                </a:lnTo>
                <a:lnTo>
                  <a:pt x="5989" y="932"/>
                </a:lnTo>
                <a:lnTo>
                  <a:pt x="5989" y="0"/>
                </a:lnTo>
                <a:lnTo>
                  <a:pt x="5939" y="0"/>
                </a:lnTo>
                <a:lnTo>
                  <a:pt x="5939" y="932"/>
                </a:lnTo>
                <a:lnTo>
                  <a:pt x="5166" y="96"/>
                </a:lnTo>
                <a:lnTo>
                  <a:pt x="5081" y="4"/>
                </a:lnTo>
                <a:lnTo>
                  <a:pt x="4990" y="4"/>
                </a:lnTo>
                <a:lnTo>
                  <a:pt x="5919" y="1007"/>
                </a:lnTo>
                <a:lnTo>
                  <a:pt x="4779" y="2237"/>
                </a:lnTo>
                <a:lnTo>
                  <a:pt x="3640" y="1007"/>
                </a:lnTo>
                <a:lnTo>
                  <a:pt x="4569" y="4"/>
                </a:lnTo>
                <a:lnTo>
                  <a:pt x="4478" y="4"/>
                </a:lnTo>
                <a:lnTo>
                  <a:pt x="4393" y="96"/>
                </a:lnTo>
                <a:lnTo>
                  <a:pt x="3620" y="932"/>
                </a:lnTo>
                <a:lnTo>
                  <a:pt x="3620" y="0"/>
                </a:lnTo>
                <a:lnTo>
                  <a:pt x="3569" y="0"/>
                </a:lnTo>
                <a:lnTo>
                  <a:pt x="3569" y="932"/>
                </a:lnTo>
                <a:lnTo>
                  <a:pt x="2796" y="96"/>
                </a:lnTo>
                <a:lnTo>
                  <a:pt x="2711" y="4"/>
                </a:lnTo>
                <a:lnTo>
                  <a:pt x="2621" y="4"/>
                </a:lnTo>
                <a:lnTo>
                  <a:pt x="3549" y="1007"/>
                </a:lnTo>
                <a:lnTo>
                  <a:pt x="2410" y="2237"/>
                </a:lnTo>
                <a:lnTo>
                  <a:pt x="1270" y="1007"/>
                </a:lnTo>
                <a:lnTo>
                  <a:pt x="2199" y="4"/>
                </a:lnTo>
                <a:lnTo>
                  <a:pt x="2111" y="4"/>
                </a:lnTo>
                <a:lnTo>
                  <a:pt x="2028" y="92"/>
                </a:lnTo>
                <a:lnTo>
                  <a:pt x="1250" y="932"/>
                </a:lnTo>
                <a:lnTo>
                  <a:pt x="1250" y="0"/>
                </a:lnTo>
                <a:lnTo>
                  <a:pt x="1200" y="0"/>
                </a:lnTo>
                <a:lnTo>
                  <a:pt x="1200" y="932"/>
                </a:lnTo>
                <a:lnTo>
                  <a:pt x="341" y="0"/>
                </a:lnTo>
                <a:lnTo>
                  <a:pt x="254" y="0"/>
                </a:lnTo>
                <a:lnTo>
                  <a:pt x="1182" y="1003"/>
                </a:lnTo>
                <a:lnTo>
                  <a:pt x="1182" y="1003"/>
                </a:lnTo>
                <a:lnTo>
                  <a:pt x="1202" y="1023"/>
                </a:lnTo>
                <a:lnTo>
                  <a:pt x="1202" y="3145"/>
                </a:lnTo>
                <a:lnTo>
                  <a:pt x="0" y="4447"/>
                </a:lnTo>
                <a:lnTo>
                  <a:pt x="20" y="4466"/>
                </a:lnTo>
                <a:lnTo>
                  <a:pt x="20" y="6608"/>
                </a:lnTo>
                <a:lnTo>
                  <a:pt x="45" y="6608"/>
                </a:lnTo>
                <a:lnTo>
                  <a:pt x="30" y="6640"/>
                </a:lnTo>
                <a:lnTo>
                  <a:pt x="1227" y="7934"/>
                </a:lnTo>
                <a:lnTo>
                  <a:pt x="2412" y="6652"/>
                </a:lnTo>
                <a:lnTo>
                  <a:pt x="3597" y="7934"/>
                </a:lnTo>
                <a:lnTo>
                  <a:pt x="4782" y="6652"/>
                </a:lnTo>
                <a:lnTo>
                  <a:pt x="5967" y="7934"/>
                </a:lnTo>
                <a:lnTo>
                  <a:pt x="7151" y="6652"/>
                </a:lnTo>
                <a:lnTo>
                  <a:pt x="8336" y="7934"/>
                </a:lnTo>
                <a:lnTo>
                  <a:pt x="9521" y="6652"/>
                </a:lnTo>
                <a:lnTo>
                  <a:pt x="10706" y="7934"/>
                </a:lnTo>
                <a:lnTo>
                  <a:pt x="11891" y="6652"/>
                </a:lnTo>
                <a:lnTo>
                  <a:pt x="13075" y="7934"/>
                </a:lnTo>
                <a:lnTo>
                  <a:pt x="14260" y="6652"/>
                </a:lnTo>
                <a:lnTo>
                  <a:pt x="15445" y="7934"/>
                </a:lnTo>
                <a:lnTo>
                  <a:pt x="16630" y="6652"/>
                </a:lnTo>
                <a:lnTo>
                  <a:pt x="17815" y="7934"/>
                </a:lnTo>
                <a:lnTo>
                  <a:pt x="19012" y="6640"/>
                </a:lnTo>
                <a:lnTo>
                  <a:pt x="18997" y="6608"/>
                </a:lnTo>
                <a:lnTo>
                  <a:pt x="19022" y="6608"/>
                </a:lnTo>
                <a:lnTo>
                  <a:pt x="19022" y="4466"/>
                </a:lnTo>
                <a:lnTo>
                  <a:pt x="19042" y="4447"/>
                </a:lnTo>
                <a:lnTo>
                  <a:pt x="19042" y="4447"/>
                </a:lnTo>
                <a:lnTo>
                  <a:pt x="20194" y="3201"/>
                </a:lnTo>
                <a:lnTo>
                  <a:pt x="20179" y="3169"/>
                </a:lnTo>
                <a:lnTo>
                  <a:pt x="20204" y="3169"/>
                </a:lnTo>
                <a:lnTo>
                  <a:pt x="20204" y="1027"/>
                </a:lnTo>
                <a:lnTo>
                  <a:pt x="20224" y="1007"/>
                </a:lnTo>
                <a:lnTo>
                  <a:pt x="19296" y="4"/>
                </a:lnTo>
                <a:lnTo>
                  <a:pt x="19208" y="4"/>
                </a:lnTo>
                <a:lnTo>
                  <a:pt x="20137" y="1007"/>
                </a:lnTo>
                <a:close/>
                <a:moveTo>
                  <a:pt x="1215" y="7818"/>
                </a:moveTo>
                <a:lnTo>
                  <a:pt x="80" y="6592"/>
                </a:lnTo>
                <a:lnTo>
                  <a:pt x="80" y="4526"/>
                </a:lnTo>
                <a:lnTo>
                  <a:pt x="1215" y="5752"/>
                </a:lnTo>
                <a:lnTo>
                  <a:pt x="1215" y="7818"/>
                </a:lnTo>
                <a:close/>
                <a:moveTo>
                  <a:pt x="101" y="4451"/>
                </a:moveTo>
                <a:lnTo>
                  <a:pt x="1240" y="3220"/>
                </a:lnTo>
                <a:lnTo>
                  <a:pt x="2380" y="4451"/>
                </a:lnTo>
                <a:lnTo>
                  <a:pt x="1240" y="5681"/>
                </a:lnTo>
                <a:lnTo>
                  <a:pt x="101" y="4451"/>
                </a:lnTo>
                <a:close/>
                <a:moveTo>
                  <a:pt x="2397" y="6592"/>
                </a:moveTo>
                <a:lnTo>
                  <a:pt x="1263" y="7818"/>
                </a:lnTo>
                <a:lnTo>
                  <a:pt x="1263" y="5752"/>
                </a:lnTo>
                <a:lnTo>
                  <a:pt x="2397" y="4526"/>
                </a:lnTo>
                <a:lnTo>
                  <a:pt x="2397" y="6592"/>
                </a:lnTo>
                <a:close/>
                <a:moveTo>
                  <a:pt x="2397" y="4375"/>
                </a:moveTo>
                <a:lnTo>
                  <a:pt x="1833" y="3766"/>
                </a:lnTo>
                <a:lnTo>
                  <a:pt x="1263" y="3149"/>
                </a:lnTo>
                <a:lnTo>
                  <a:pt x="1263" y="1083"/>
                </a:lnTo>
                <a:lnTo>
                  <a:pt x="2397" y="2309"/>
                </a:lnTo>
                <a:lnTo>
                  <a:pt x="2397" y="4375"/>
                </a:lnTo>
                <a:close/>
                <a:moveTo>
                  <a:pt x="2448" y="2309"/>
                </a:moveTo>
                <a:lnTo>
                  <a:pt x="3582" y="1083"/>
                </a:lnTo>
                <a:lnTo>
                  <a:pt x="3582" y="3149"/>
                </a:lnTo>
                <a:lnTo>
                  <a:pt x="2997" y="3782"/>
                </a:lnTo>
                <a:lnTo>
                  <a:pt x="2448" y="4375"/>
                </a:lnTo>
                <a:lnTo>
                  <a:pt x="2448" y="2309"/>
                </a:lnTo>
                <a:close/>
                <a:moveTo>
                  <a:pt x="3582" y="7818"/>
                </a:moveTo>
                <a:lnTo>
                  <a:pt x="2448" y="6592"/>
                </a:lnTo>
                <a:lnTo>
                  <a:pt x="2448" y="4526"/>
                </a:lnTo>
                <a:lnTo>
                  <a:pt x="3582" y="5752"/>
                </a:lnTo>
                <a:lnTo>
                  <a:pt x="3582" y="7818"/>
                </a:lnTo>
                <a:close/>
                <a:moveTo>
                  <a:pt x="2468" y="4451"/>
                </a:moveTo>
                <a:lnTo>
                  <a:pt x="3607" y="3220"/>
                </a:lnTo>
                <a:lnTo>
                  <a:pt x="4747" y="4451"/>
                </a:lnTo>
                <a:lnTo>
                  <a:pt x="3607" y="5681"/>
                </a:lnTo>
                <a:lnTo>
                  <a:pt x="2468" y="4451"/>
                </a:lnTo>
                <a:close/>
                <a:moveTo>
                  <a:pt x="4767" y="6592"/>
                </a:moveTo>
                <a:lnTo>
                  <a:pt x="3632" y="7818"/>
                </a:lnTo>
                <a:lnTo>
                  <a:pt x="3632" y="5752"/>
                </a:lnTo>
                <a:lnTo>
                  <a:pt x="4767" y="4526"/>
                </a:lnTo>
                <a:lnTo>
                  <a:pt x="4767" y="6592"/>
                </a:lnTo>
                <a:close/>
                <a:moveTo>
                  <a:pt x="4767" y="4375"/>
                </a:moveTo>
                <a:lnTo>
                  <a:pt x="4217" y="3782"/>
                </a:lnTo>
                <a:lnTo>
                  <a:pt x="3632" y="3149"/>
                </a:lnTo>
                <a:lnTo>
                  <a:pt x="3632" y="1083"/>
                </a:lnTo>
                <a:lnTo>
                  <a:pt x="4767" y="2309"/>
                </a:lnTo>
                <a:lnTo>
                  <a:pt x="4767" y="4375"/>
                </a:lnTo>
                <a:close/>
                <a:moveTo>
                  <a:pt x="4817" y="2309"/>
                </a:moveTo>
                <a:lnTo>
                  <a:pt x="5952" y="1083"/>
                </a:lnTo>
                <a:lnTo>
                  <a:pt x="5952" y="3149"/>
                </a:lnTo>
                <a:lnTo>
                  <a:pt x="5367" y="3782"/>
                </a:lnTo>
                <a:lnTo>
                  <a:pt x="4817" y="4375"/>
                </a:lnTo>
                <a:lnTo>
                  <a:pt x="4817" y="2309"/>
                </a:lnTo>
                <a:close/>
                <a:moveTo>
                  <a:pt x="5949" y="7818"/>
                </a:moveTo>
                <a:lnTo>
                  <a:pt x="4815" y="6592"/>
                </a:lnTo>
                <a:lnTo>
                  <a:pt x="4815" y="4526"/>
                </a:lnTo>
                <a:lnTo>
                  <a:pt x="5949" y="5752"/>
                </a:lnTo>
                <a:lnTo>
                  <a:pt x="5949" y="7818"/>
                </a:lnTo>
                <a:close/>
                <a:moveTo>
                  <a:pt x="4835" y="4451"/>
                </a:moveTo>
                <a:lnTo>
                  <a:pt x="5974" y="3220"/>
                </a:lnTo>
                <a:lnTo>
                  <a:pt x="7114" y="4451"/>
                </a:lnTo>
                <a:lnTo>
                  <a:pt x="5974" y="5681"/>
                </a:lnTo>
                <a:lnTo>
                  <a:pt x="4835" y="4451"/>
                </a:lnTo>
                <a:close/>
                <a:moveTo>
                  <a:pt x="7134" y="6592"/>
                </a:moveTo>
                <a:lnTo>
                  <a:pt x="5999" y="7818"/>
                </a:lnTo>
                <a:lnTo>
                  <a:pt x="5999" y="5752"/>
                </a:lnTo>
                <a:lnTo>
                  <a:pt x="7134" y="4526"/>
                </a:lnTo>
                <a:lnTo>
                  <a:pt x="7134" y="6592"/>
                </a:lnTo>
                <a:close/>
                <a:moveTo>
                  <a:pt x="7134" y="4375"/>
                </a:moveTo>
                <a:lnTo>
                  <a:pt x="6569" y="3766"/>
                </a:lnTo>
                <a:lnTo>
                  <a:pt x="5999" y="3149"/>
                </a:lnTo>
                <a:lnTo>
                  <a:pt x="5999" y="1083"/>
                </a:lnTo>
                <a:lnTo>
                  <a:pt x="7134" y="2309"/>
                </a:lnTo>
                <a:lnTo>
                  <a:pt x="7134" y="4375"/>
                </a:lnTo>
                <a:close/>
                <a:moveTo>
                  <a:pt x="7184" y="2309"/>
                </a:moveTo>
                <a:lnTo>
                  <a:pt x="8319" y="1083"/>
                </a:lnTo>
                <a:lnTo>
                  <a:pt x="8319" y="3149"/>
                </a:lnTo>
                <a:lnTo>
                  <a:pt x="7734" y="3782"/>
                </a:lnTo>
                <a:lnTo>
                  <a:pt x="7184" y="4375"/>
                </a:lnTo>
                <a:lnTo>
                  <a:pt x="7184" y="2309"/>
                </a:lnTo>
                <a:close/>
                <a:moveTo>
                  <a:pt x="8316" y="7818"/>
                </a:moveTo>
                <a:lnTo>
                  <a:pt x="7182" y="6592"/>
                </a:lnTo>
                <a:lnTo>
                  <a:pt x="7182" y="4526"/>
                </a:lnTo>
                <a:lnTo>
                  <a:pt x="8316" y="5752"/>
                </a:lnTo>
                <a:lnTo>
                  <a:pt x="8316" y="7818"/>
                </a:lnTo>
                <a:close/>
                <a:moveTo>
                  <a:pt x="7204" y="4451"/>
                </a:moveTo>
                <a:lnTo>
                  <a:pt x="8344" y="3220"/>
                </a:lnTo>
                <a:lnTo>
                  <a:pt x="9484" y="4451"/>
                </a:lnTo>
                <a:lnTo>
                  <a:pt x="8344" y="5681"/>
                </a:lnTo>
                <a:lnTo>
                  <a:pt x="7204" y="4451"/>
                </a:lnTo>
                <a:close/>
                <a:moveTo>
                  <a:pt x="9501" y="6592"/>
                </a:moveTo>
                <a:lnTo>
                  <a:pt x="8366" y="7818"/>
                </a:lnTo>
                <a:lnTo>
                  <a:pt x="8366" y="5752"/>
                </a:lnTo>
                <a:lnTo>
                  <a:pt x="9501" y="4526"/>
                </a:lnTo>
                <a:lnTo>
                  <a:pt x="9501" y="6592"/>
                </a:lnTo>
                <a:close/>
                <a:moveTo>
                  <a:pt x="9501" y="4375"/>
                </a:moveTo>
                <a:lnTo>
                  <a:pt x="8951" y="3782"/>
                </a:lnTo>
                <a:lnTo>
                  <a:pt x="8366" y="3149"/>
                </a:lnTo>
                <a:lnTo>
                  <a:pt x="8366" y="1083"/>
                </a:lnTo>
                <a:lnTo>
                  <a:pt x="9501" y="2309"/>
                </a:lnTo>
                <a:lnTo>
                  <a:pt x="9501" y="4375"/>
                </a:lnTo>
                <a:close/>
                <a:moveTo>
                  <a:pt x="9551" y="2309"/>
                </a:moveTo>
                <a:lnTo>
                  <a:pt x="10686" y="1083"/>
                </a:lnTo>
                <a:lnTo>
                  <a:pt x="10686" y="3149"/>
                </a:lnTo>
                <a:lnTo>
                  <a:pt x="10101" y="3782"/>
                </a:lnTo>
                <a:lnTo>
                  <a:pt x="9551" y="4375"/>
                </a:lnTo>
                <a:lnTo>
                  <a:pt x="9551" y="2309"/>
                </a:lnTo>
                <a:close/>
                <a:moveTo>
                  <a:pt x="10686" y="7818"/>
                </a:moveTo>
                <a:lnTo>
                  <a:pt x="9551" y="6592"/>
                </a:lnTo>
                <a:lnTo>
                  <a:pt x="9551" y="4526"/>
                </a:lnTo>
                <a:lnTo>
                  <a:pt x="10686" y="5752"/>
                </a:lnTo>
                <a:lnTo>
                  <a:pt x="10686" y="7818"/>
                </a:lnTo>
                <a:close/>
                <a:moveTo>
                  <a:pt x="9571" y="4451"/>
                </a:moveTo>
                <a:lnTo>
                  <a:pt x="10711" y="3220"/>
                </a:lnTo>
                <a:lnTo>
                  <a:pt x="11851" y="4451"/>
                </a:lnTo>
                <a:lnTo>
                  <a:pt x="10711" y="5681"/>
                </a:lnTo>
                <a:lnTo>
                  <a:pt x="9571" y="4451"/>
                </a:lnTo>
                <a:close/>
                <a:moveTo>
                  <a:pt x="11868" y="6592"/>
                </a:moveTo>
                <a:lnTo>
                  <a:pt x="10734" y="7818"/>
                </a:lnTo>
                <a:lnTo>
                  <a:pt x="10734" y="5752"/>
                </a:lnTo>
                <a:lnTo>
                  <a:pt x="11868" y="4526"/>
                </a:lnTo>
                <a:lnTo>
                  <a:pt x="11868" y="6592"/>
                </a:lnTo>
                <a:close/>
                <a:moveTo>
                  <a:pt x="11868" y="4375"/>
                </a:moveTo>
                <a:lnTo>
                  <a:pt x="11303" y="3766"/>
                </a:lnTo>
                <a:lnTo>
                  <a:pt x="10734" y="3149"/>
                </a:lnTo>
                <a:lnTo>
                  <a:pt x="10734" y="1083"/>
                </a:lnTo>
                <a:lnTo>
                  <a:pt x="11868" y="2309"/>
                </a:lnTo>
                <a:lnTo>
                  <a:pt x="11868" y="4375"/>
                </a:lnTo>
                <a:close/>
                <a:moveTo>
                  <a:pt x="11918" y="2309"/>
                </a:moveTo>
                <a:lnTo>
                  <a:pt x="13053" y="1083"/>
                </a:lnTo>
                <a:lnTo>
                  <a:pt x="13053" y="3149"/>
                </a:lnTo>
                <a:lnTo>
                  <a:pt x="12468" y="3782"/>
                </a:lnTo>
                <a:lnTo>
                  <a:pt x="11918" y="4375"/>
                </a:lnTo>
                <a:lnTo>
                  <a:pt x="11918" y="2309"/>
                </a:lnTo>
                <a:close/>
                <a:moveTo>
                  <a:pt x="13053" y="7818"/>
                </a:moveTo>
                <a:lnTo>
                  <a:pt x="11918" y="6592"/>
                </a:lnTo>
                <a:lnTo>
                  <a:pt x="11918" y="4526"/>
                </a:lnTo>
                <a:lnTo>
                  <a:pt x="13053" y="5752"/>
                </a:lnTo>
                <a:lnTo>
                  <a:pt x="13053" y="7818"/>
                </a:lnTo>
                <a:close/>
                <a:moveTo>
                  <a:pt x="11938" y="4451"/>
                </a:moveTo>
                <a:lnTo>
                  <a:pt x="13078" y="3220"/>
                </a:lnTo>
                <a:lnTo>
                  <a:pt x="14218" y="4451"/>
                </a:lnTo>
                <a:lnTo>
                  <a:pt x="13078" y="5681"/>
                </a:lnTo>
                <a:lnTo>
                  <a:pt x="11938" y="4451"/>
                </a:lnTo>
                <a:close/>
                <a:moveTo>
                  <a:pt x="14235" y="6592"/>
                </a:moveTo>
                <a:lnTo>
                  <a:pt x="13101" y="7818"/>
                </a:lnTo>
                <a:lnTo>
                  <a:pt x="13101" y="5752"/>
                </a:lnTo>
                <a:lnTo>
                  <a:pt x="14235" y="4526"/>
                </a:lnTo>
                <a:lnTo>
                  <a:pt x="14235" y="6592"/>
                </a:lnTo>
                <a:close/>
                <a:moveTo>
                  <a:pt x="14235" y="4375"/>
                </a:moveTo>
                <a:lnTo>
                  <a:pt x="13685" y="3782"/>
                </a:lnTo>
                <a:lnTo>
                  <a:pt x="13101" y="3149"/>
                </a:lnTo>
                <a:lnTo>
                  <a:pt x="13101" y="1083"/>
                </a:lnTo>
                <a:lnTo>
                  <a:pt x="14235" y="2309"/>
                </a:lnTo>
                <a:lnTo>
                  <a:pt x="14235" y="4375"/>
                </a:lnTo>
                <a:close/>
                <a:moveTo>
                  <a:pt x="14285" y="2309"/>
                </a:moveTo>
                <a:lnTo>
                  <a:pt x="15420" y="1083"/>
                </a:lnTo>
                <a:lnTo>
                  <a:pt x="15420" y="3149"/>
                </a:lnTo>
                <a:lnTo>
                  <a:pt x="14850" y="3766"/>
                </a:lnTo>
                <a:lnTo>
                  <a:pt x="14285" y="4375"/>
                </a:lnTo>
                <a:lnTo>
                  <a:pt x="14285" y="2309"/>
                </a:lnTo>
                <a:close/>
                <a:moveTo>
                  <a:pt x="15420" y="7818"/>
                </a:moveTo>
                <a:lnTo>
                  <a:pt x="14285" y="6592"/>
                </a:lnTo>
                <a:lnTo>
                  <a:pt x="14285" y="4526"/>
                </a:lnTo>
                <a:lnTo>
                  <a:pt x="15420" y="5752"/>
                </a:lnTo>
                <a:lnTo>
                  <a:pt x="15420" y="7818"/>
                </a:lnTo>
                <a:close/>
                <a:moveTo>
                  <a:pt x="14305" y="4451"/>
                </a:moveTo>
                <a:lnTo>
                  <a:pt x="15445" y="3220"/>
                </a:lnTo>
                <a:lnTo>
                  <a:pt x="16585" y="4451"/>
                </a:lnTo>
                <a:lnTo>
                  <a:pt x="15445" y="5681"/>
                </a:lnTo>
                <a:lnTo>
                  <a:pt x="14305" y="4451"/>
                </a:lnTo>
                <a:close/>
                <a:moveTo>
                  <a:pt x="16605" y="6592"/>
                </a:moveTo>
                <a:lnTo>
                  <a:pt x="15470" y="7818"/>
                </a:lnTo>
                <a:lnTo>
                  <a:pt x="15470" y="5752"/>
                </a:lnTo>
                <a:lnTo>
                  <a:pt x="16605" y="4526"/>
                </a:lnTo>
                <a:lnTo>
                  <a:pt x="16605" y="6592"/>
                </a:lnTo>
                <a:close/>
                <a:moveTo>
                  <a:pt x="16605" y="4375"/>
                </a:moveTo>
                <a:lnTo>
                  <a:pt x="16055" y="3782"/>
                </a:lnTo>
                <a:lnTo>
                  <a:pt x="15470" y="3149"/>
                </a:lnTo>
                <a:lnTo>
                  <a:pt x="15470" y="1083"/>
                </a:lnTo>
                <a:lnTo>
                  <a:pt x="16605" y="2309"/>
                </a:lnTo>
                <a:lnTo>
                  <a:pt x="16605" y="4375"/>
                </a:lnTo>
                <a:close/>
                <a:moveTo>
                  <a:pt x="16655" y="2309"/>
                </a:moveTo>
                <a:lnTo>
                  <a:pt x="17790" y="1083"/>
                </a:lnTo>
                <a:lnTo>
                  <a:pt x="17790" y="3149"/>
                </a:lnTo>
                <a:lnTo>
                  <a:pt x="17205" y="3782"/>
                </a:lnTo>
                <a:lnTo>
                  <a:pt x="16655" y="4375"/>
                </a:lnTo>
                <a:lnTo>
                  <a:pt x="16655" y="2309"/>
                </a:lnTo>
                <a:close/>
                <a:moveTo>
                  <a:pt x="17787" y="7818"/>
                </a:moveTo>
                <a:lnTo>
                  <a:pt x="16652" y="6592"/>
                </a:lnTo>
                <a:lnTo>
                  <a:pt x="16652" y="4526"/>
                </a:lnTo>
                <a:lnTo>
                  <a:pt x="17787" y="5752"/>
                </a:lnTo>
                <a:lnTo>
                  <a:pt x="17787" y="7818"/>
                </a:lnTo>
                <a:close/>
                <a:moveTo>
                  <a:pt x="16673" y="4451"/>
                </a:moveTo>
                <a:lnTo>
                  <a:pt x="17812" y="3220"/>
                </a:lnTo>
                <a:lnTo>
                  <a:pt x="18952" y="4451"/>
                </a:lnTo>
                <a:lnTo>
                  <a:pt x="17812" y="5681"/>
                </a:lnTo>
                <a:lnTo>
                  <a:pt x="16673" y="4451"/>
                </a:lnTo>
                <a:close/>
                <a:moveTo>
                  <a:pt x="18972" y="6592"/>
                </a:moveTo>
                <a:lnTo>
                  <a:pt x="17837" y="7818"/>
                </a:lnTo>
                <a:lnTo>
                  <a:pt x="17837" y="5752"/>
                </a:lnTo>
                <a:lnTo>
                  <a:pt x="18972" y="4526"/>
                </a:lnTo>
                <a:lnTo>
                  <a:pt x="18972" y="6592"/>
                </a:lnTo>
                <a:close/>
                <a:moveTo>
                  <a:pt x="18972" y="4375"/>
                </a:moveTo>
                <a:lnTo>
                  <a:pt x="18422" y="3782"/>
                </a:lnTo>
                <a:lnTo>
                  <a:pt x="17837" y="3149"/>
                </a:lnTo>
                <a:lnTo>
                  <a:pt x="17837" y="1083"/>
                </a:lnTo>
                <a:lnTo>
                  <a:pt x="18972" y="2309"/>
                </a:lnTo>
                <a:lnTo>
                  <a:pt x="18972" y="4375"/>
                </a:lnTo>
                <a:close/>
                <a:moveTo>
                  <a:pt x="20154" y="3149"/>
                </a:moveTo>
                <a:lnTo>
                  <a:pt x="19020" y="4375"/>
                </a:lnTo>
                <a:lnTo>
                  <a:pt x="19020" y="2309"/>
                </a:lnTo>
                <a:lnTo>
                  <a:pt x="20154" y="1083"/>
                </a:lnTo>
                <a:lnTo>
                  <a:pt x="20154" y="3149"/>
                </a:lnTo>
                <a:close/>
                <a:moveTo>
                  <a:pt x="7159" y="21433"/>
                </a:moveTo>
                <a:lnTo>
                  <a:pt x="7184" y="21433"/>
                </a:lnTo>
                <a:lnTo>
                  <a:pt x="7184" y="19291"/>
                </a:lnTo>
                <a:lnTo>
                  <a:pt x="7204" y="19271"/>
                </a:lnTo>
                <a:lnTo>
                  <a:pt x="5977" y="17942"/>
                </a:lnTo>
                <a:lnTo>
                  <a:pt x="5962" y="17958"/>
                </a:lnTo>
                <a:lnTo>
                  <a:pt x="5962" y="17958"/>
                </a:lnTo>
                <a:lnTo>
                  <a:pt x="5359" y="18610"/>
                </a:lnTo>
                <a:lnTo>
                  <a:pt x="4792" y="19223"/>
                </a:lnTo>
                <a:lnTo>
                  <a:pt x="4225" y="18610"/>
                </a:lnTo>
                <a:lnTo>
                  <a:pt x="3622" y="17958"/>
                </a:lnTo>
                <a:lnTo>
                  <a:pt x="3622" y="17958"/>
                </a:lnTo>
                <a:lnTo>
                  <a:pt x="3607" y="17942"/>
                </a:lnTo>
                <a:lnTo>
                  <a:pt x="3592" y="17958"/>
                </a:lnTo>
                <a:lnTo>
                  <a:pt x="3592" y="17958"/>
                </a:lnTo>
                <a:lnTo>
                  <a:pt x="2990" y="18610"/>
                </a:lnTo>
                <a:lnTo>
                  <a:pt x="2422" y="19223"/>
                </a:lnTo>
                <a:lnTo>
                  <a:pt x="1833" y="18583"/>
                </a:lnTo>
                <a:lnTo>
                  <a:pt x="1253" y="17958"/>
                </a:lnTo>
                <a:lnTo>
                  <a:pt x="1253" y="17958"/>
                </a:lnTo>
                <a:lnTo>
                  <a:pt x="1238" y="17942"/>
                </a:lnTo>
                <a:lnTo>
                  <a:pt x="10" y="19271"/>
                </a:lnTo>
                <a:lnTo>
                  <a:pt x="30" y="19291"/>
                </a:lnTo>
                <a:lnTo>
                  <a:pt x="30" y="21433"/>
                </a:lnTo>
                <a:lnTo>
                  <a:pt x="55" y="21433"/>
                </a:lnTo>
                <a:lnTo>
                  <a:pt x="40" y="21465"/>
                </a:lnTo>
                <a:lnTo>
                  <a:pt x="166" y="21600"/>
                </a:lnTo>
                <a:lnTo>
                  <a:pt x="256" y="21600"/>
                </a:lnTo>
                <a:lnTo>
                  <a:pt x="83" y="21413"/>
                </a:lnTo>
                <a:lnTo>
                  <a:pt x="83" y="19347"/>
                </a:lnTo>
                <a:lnTo>
                  <a:pt x="1218" y="20573"/>
                </a:lnTo>
                <a:lnTo>
                  <a:pt x="1218" y="21600"/>
                </a:lnTo>
                <a:lnTo>
                  <a:pt x="1268" y="21600"/>
                </a:lnTo>
                <a:lnTo>
                  <a:pt x="1268" y="20573"/>
                </a:lnTo>
                <a:lnTo>
                  <a:pt x="2402" y="19347"/>
                </a:lnTo>
                <a:lnTo>
                  <a:pt x="2402" y="21413"/>
                </a:lnTo>
                <a:lnTo>
                  <a:pt x="2229" y="21600"/>
                </a:lnTo>
                <a:lnTo>
                  <a:pt x="2317" y="21600"/>
                </a:lnTo>
                <a:lnTo>
                  <a:pt x="2427" y="21481"/>
                </a:lnTo>
                <a:lnTo>
                  <a:pt x="2538" y="21600"/>
                </a:lnTo>
                <a:lnTo>
                  <a:pt x="2626" y="21600"/>
                </a:lnTo>
                <a:lnTo>
                  <a:pt x="2453" y="21413"/>
                </a:lnTo>
                <a:lnTo>
                  <a:pt x="2453" y="19347"/>
                </a:lnTo>
                <a:lnTo>
                  <a:pt x="3587" y="20573"/>
                </a:lnTo>
                <a:lnTo>
                  <a:pt x="3587" y="21600"/>
                </a:lnTo>
                <a:lnTo>
                  <a:pt x="3637" y="21600"/>
                </a:lnTo>
                <a:lnTo>
                  <a:pt x="3637" y="20573"/>
                </a:lnTo>
                <a:lnTo>
                  <a:pt x="4772" y="19347"/>
                </a:lnTo>
                <a:lnTo>
                  <a:pt x="4772" y="21413"/>
                </a:lnTo>
                <a:lnTo>
                  <a:pt x="4599" y="21600"/>
                </a:lnTo>
                <a:lnTo>
                  <a:pt x="4687" y="21600"/>
                </a:lnTo>
                <a:lnTo>
                  <a:pt x="4797" y="21481"/>
                </a:lnTo>
                <a:lnTo>
                  <a:pt x="4908" y="21600"/>
                </a:lnTo>
                <a:lnTo>
                  <a:pt x="4995" y="21600"/>
                </a:lnTo>
                <a:lnTo>
                  <a:pt x="4822" y="21413"/>
                </a:lnTo>
                <a:lnTo>
                  <a:pt x="4822" y="19347"/>
                </a:lnTo>
                <a:lnTo>
                  <a:pt x="5957" y="20573"/>
                </a:lnTo>
                <a:lnTo>
                  <a:pt x="5957" y="21600"/>
                </a:lnTo>
                <a:lnTo>
                  <a:pt x="6007" y="21600"/>
                </a:lnTo>
                <a:lnTo>
                  <a:pt x="6007" y="20573"/>
                </a:lnTo>
                <a:lnTo>
                  <a:pt x="7142" y="19347"/>
                </a:lnTo>
                <a:lnTo>
                  <a:pt x="7142" y="21413"/>
                </a:lnTo>
                <a:lnTo>
                  <a:pt x="6968" y="21600"/>
                </a:lnTo>
                <a:lnTo>
                  <a:pt x="7059" y="21600"/>
                </a:lnTo>
                <a:lnTo>
                  <a:pt x="7184" y="21465"/>
                </a:lnTo>
                <a:lnTo>
                  <a:pt x="7159" y="21433"/>
                </a:lnTo>
                <a:close/>
                <a:moveTo>
                  <a:pt x="1240" y="20505"/>
                </a:moveTo>
                <a:lnTo>
                  <a:pt x="100" y="19275"/>
                </a:lnTo>
                <a:lnTo>
                  <a:pt x="1240" y="18045"/>
                </a:lnTo>
                <a:lnTo>
                  <a:pt x="2380" y="19275"/>
                </a:lnTo>
                <a:lnTo>
                  <a:pt x="1240" y="20505"/>
                </a:lnTo>
                <a:close/>
                <a:moveTo>
                  <a:pt x="3607" y="20505"/>
                </a:moveTo>
                <a:lnTo>
                  <a:pt x="2468" y="19275"/>
                </a:lnTo>
                <a:lnTo>
                  <a:pt x="3607" y="18045"/>
                </a:lnTo>
                <a:lnTo>
                  <a:pt x="4747" y="19275"/>
                </a:lnTo>
                <a:lnTo>
                  <a:pt x="3607" y="20505"/>
                </a:lnTo>
                <a:close/>
                <a:moveTo>
                  <a:pt x="5974" y="20505"/>
                </a:moveTo>
                <a:lnTo>
                  <a:pt x="4835" y="19275"/>
                </a:lnTo>
                <a:lnTo>
                  <a:pt x="5974" y="18045"/>
                </a:lnTo>
                <a:lnTo>
                  <a:pt x="7114" y="19275"/>
                </a:lnTo>
                <a:lnTo>
                  <a:pt x="5974" y="20505"/>
                </a:lnTo>
                <a:close/>
                <a:moveTo>
                  <a:pt x="19180" y="15780"/>
                </a:moveTo>
                <a:lnTo>
                  <a:pt x="17995" y="14498"/>
                </a:lnTo>
                <a:lnTo>
                  <a:pt x="16768" y="15828"/>
                </a:lnTo>
                <a:lnTo>
                  <a:pt x="16788" y="15848"/>
                </a:lnTo>
                <a:lnTo>
                  <a:pt x="16788" y="17969"/>
                </a:lnTo>
                <a:lnTo>
                  <a:pt x="15586" y="19271"/>
                </a:lnTo>
                <a:lnTo>
                  <a:pt x="15606" y="19291"/>
                </a:lnTo>
                <a:lnTo>
                  <a:pt x="15606" y="21433"/>
                </a:lnTo>
                <a:lnTo>
                  <a:pt x="15631" y="21433"/>
                </a:lnTo>
                <a:lnTo>
                  <a:pt x="15616" y="21465"/>
                </a:lnTo>
                <a:lnTo>
                  <a:pt x="15741" y="21600"/>
                </a:lnTo>
                <a:lnTo>
                  <a:pt x="15832" y="21600"/>
                </a:lnTo>
                <a:lnTo>
                  <a:pt x="15658" y="21413"/>
                </a:lnTo>
                <a:lnTo>
                  <a:pt x="15658" y="19347"/>
                </a:lnTo>
                <a:lnTo>
                  <a:pt x="16793" y="20573"/>
                </a:lnTo>
                <a:lnTo>
                  <a:pt x="16793" y="21600"/>
                </a:lnTo>
                <a:lnTo>
                  <a:pt x="16843" y="21600"/>
                </a:lnTo>
                <a:lnTo>
                  <a:pt x="16843" y="20573"/>
                </a:lnTo>
                <a:lnTo>
                  <a:pt x="17978" y="19347"/>
                </a:lnTo>
                <a:lnTo>
                  <a:pt x="17978" y="21413"/>
                </a:lnTo>
                <a:lnTo>
                  <a:pt x="17805" y="21600"/>
                </a:lnTo>
                <a:lnTo>
                  <a:pt x="17892" y="21600"/>
                </a:lnTo>
                <a:lnTo>
                  <a:pt x="18003" y="21481"/>
                </a:lnTo>
                <a:lnTo>
                  <a:pt x="18113" y="21600"/>
                </a:lnTo>
                <a:lnTo>
                  <a:pt x="18201" y="21600"/>
                </a:lnTo>
                <a:lnTo>
                  <a:pt x="18028" y="21413"/>
                </a:lnTo>
                <a:lnTo>
                  <a:pt x="18028" y="19347"/>
                </a:lnTo>
                <a:lnTo>
                  <a:pt x="19163" y="20573"/>
                </a:lnTo>
                <a:lnTo>
                  <a:pt x="19163" y="21600"/>
                </a:lnTo>
                <a:lnTo>
                  <a:pt x="19213" y="21600"/>
                </a:lnTo>
                <a:lnTo>
                  <a:pt x="19213" y="20573"/>
                </a:lnTo>
                <a:lnTo>
                  <a:pt x="20347" y="19347"/>
                </a:lnTo>
                <a:lnTo>
                  <a:pt x="20347" y="21413"/>
                </a:lnTo>
                <a:lnTo>
                  <a:pt x="20174" y="21600"/>
                </a:lnTo>
                <a:lnTo>
                  <a:pt x="20262" y="21600"/>
                </a:lnTo>
                <a:lnTo>
                  <a:pt x="20388" y="21465"/>
                </a:lnTo>
                <a:lnTo>
                  <a:pt x="20373" y="21433"/>
                </a:lnTo>
                <a:lnTo>
                  <a:pt x="20398" y="21433"/>
                </a:lnTo>
                <a:lnTo>
                  <a:pt x="20398" y="19291"/>
                </a:lnTo>
                <a:lnTo>
                  <a:pt x="20418" y="19271"/>
                </a:lnTo>
                <a:lnTo>
                  <a:pt x="21570" y="18025"/>
                </a:lnTo>
                <a:lnTo>
                  <a:pt x="21555" y="17993"/>
                </a:lnTo>
                <a:lnTo>
                  <a:pt x="21580" y="17993"/>
                </a:lnTo>
                <a:lnTo>
                  <a:pt x="21580" y="15852"/>
                </a:lnTo>
                <a:lnTo>
                  <a:pt x="21600" y="15832"/>
                </a:lnTo>
                <a:lnTo>
                  <a:pt x="20373" y="14502"/>
                </a:lnTo>
                <a:lnTo>
                  <a:pt x="19180" y="15780"/>
                </a:lnTo>
                <a:close/>
                <a:moveTo>
                  <a:pt x="16813" y="20505"/>
                </a:moveTo>
                <a:lnTo>
                  <a:pt x="15674" y="19275"/>
                </a:lnTo>
                <a:lnTo>
                  <a:pt x="16813" y="18045"/>
                </a:lnTo>
                <a:lnTo>
                  <a:pt x="17953" y="19275"/>
                </a:lnTo>
                <a:lnTo>
                  <a:pt x="16813" y="20505"/>
                </a:lnTo>
                <a:close/>
                <a:moveTo>
                  <a:pt x="17973" y="19196"/>
                </a:moveTo>
                <a:lnTo>
                  <a:pt x="17408" y="18583"/>
                </a:lnTo>
                <a:lnTo>
                  <a:pt x="16841" y="17969"/>
                </a:lnTo>
                <a:lnTo>
                  <a:pt x="16841" y="15903"/>
                </a:lnTo>
                <a:lnTo>
                  <a:pt x="17975" y="17130"/>
                </a:lnTo>
                <a:lnTo>
                  <a:pt x="17975" y="19196"/>
                </a:lnTo>
                <a:close/>
                <a:moveTo>
                  <a:pt x="17998" y="17062"/>
                </a:moveTo>
                <a:lnTo>
                  <a:pt x="16858" y="15832"/>
                </a:lnTo>
                <a:lnTo>
                  <a:pt x="17998" y="14602"/>
                </a:lnTo>
                <a:lnTo>
                  <a:pt x="19138" y="15832"/>
                </a:lnTo>
                <a:lnTo>
                  <a:pt x="17998" y="17062"/>
                </a:lnTo>
                <a:close/>
                <a:moveTo>
                  <a:pt x="18023" y="17130"/>
                </a:moveTo>
                <a:lnTo>
                  <a:pt x="19158" y="15903"/>
                </a:lnTo>
                <a:lnTo>
                  <a:pt x="19158" y="17969"/>
                </a:lnTo>
                <a:lnTo>
                  <a:pt x="18565" y="18610"/>
                </a:lnTo>
                <a:lnTo>
                  <a:pt x="18023" y="19196"/>
                </a:lnTo>
                <a:lnTo>
                  <a:pt x="18023" y="17130"/>
                </a:lnTo>
                <a:close/>
                <a:moveTo>
                  <a:pt x="19180" y="20505"/>
                </a:moveTo>
                <a:lnTo>
                  <a:pt x="18041" y="19275"/>
                </a:lnTo>
                <a:lnTo>
                  <a:pt x="19180" y="18045"/>
                </a:lnTo>
                <a:lnTo>
                  <a:pt x="20320" y="19275"/>
                </a:lnTo>
                <a:lnTo>
                  <a:pt x="19180" y="20505"/>
                </a:lnTo>
                <a:close/>
                <a:moveTo>
                  <a:pt x="20340" y="19196"/>
                </a:moveTo>
                <a:lnTo>
                  <a:pt x="19798" y="18610"/>
                </a:lnTo>
                <a:lnTo>
                  <a:pt x="19205" y="17969"/>
                </a:lnTo>
                <a:lnTo>
                  <a:pt x="19205" y="15903"/>
                </a:lnTo>
                <a:lnTo>
                  <a:pt x="20340" y="17130"/>
                </a:lnTo>
                <a:lnTo>
                  <a:pt x="20340" y="19196"/>
                </a:lnTo>
                <a:close/>
                <a:moveTo>
                  <a:pt x="21522" y="17969"/>
                </a:moveTo>
                <a:lnTo>
                  <a:pt x="20390" y="19196"/>
                </a:lnTo>
                <a:lnTo>
                  <a:pt x="20390" y="17130"/>
                </a:lnTo>
                <a:lnTo>
                  <a:pt x="21525" y="15903"/>
                </a:lnTo>
                <a:lnTo>
                  <a:pt x="21525" y="17969"/>
                </a:lnTo>
                <a:close/>
                <a:moveTo>
                  <a:pt x="20365" y="17062"/>
                </a:moveTo>
                <a:lnTo>
                  <a:pt x="19225" y="15832"/>
                </a:lnTo>
                <a:lnTo>
                  <a:pt x="20365" y="14602"/>
                </a:lnTo>
                <a:lnTo>
                  <a:pt x="21505" y="15832"/>
                </a:lnTo>
                <a:lnTo>
                  <a:pt x="20365" y="170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831850" y="2533337"/>
            <a:ext cx="10515600" cy="1287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3953972"/>
            <a:ext cx="10515600" cy="85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96A2"/>
              </a:buClr>
              <a:buSzPts val="2400"/>
              <a:buNone/>
              <a:defRPr sz="2400">
                <a:solidFill>
                  <a:srgbClr val="8E96A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2000"/>
              <a:buNone/>
              <a:defRPr sz="2000">
                <a:solidFill>
                  <a:srgbClr val="8E96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800"/>
              <a:buNone/>
              <a:defRPr sz="1800">
                <a:solidFill>
                  <a:srgbClr val="8E96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1165571" y="1637940"/>
            <a:ext cx="7715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625456" y="0"/>
            <a:ext cx="10928388" cy="6858000"/>
          </a:xfrm>
          <a:custGeom>
            <a:rect b="b" l="l" r="r" t="t"/>
            <a:pathLst>
              <a:path extrusionOk="0" h="21600" w="21600">
                <a:moveTo>
                  <a:pt x="20137" y="1007"/>
                </a:moveTo>
                <a:lnTo>
                  <a:pt x="18997" y="2237"/>
                </a:lnTo>
                <a:lnTo>
                  <a:pt x="17857" y="1007"/>
                </a:lnTo>
                <a:lnTo>
                  <a:pt x="18786" y="4"/>
                </a:lnTo>
                <a:lnTo>
                  <a:pt x="18696" y="4"/>
                </a:lnTo>
                <a:lnTo>
                  <a:pt x="18610" y="96"/>
                </a:lnTo>
                <a:lnTo>
                  <a:pt x="17837" y="932"/>
                </a:lnTo>
                <a:lnTo>
                  <a:pt x="17837" y="0"/>
                </a:lnTo>
                <a:lnTo>
                  <a:pt x="17787" y="0"/>
                </a:lnTo>
                <a:lnTo>
                  <a:pt x="17787" y="932"/>
                </a:lnTo>
                <a:lnTo>
                  <a:pt x="17014" y="96"/>
                </a:lnTo>
                <a:lnTo>
                  <a:pt x="16929" y="4"/>
                </a:lnTo>
                <a:lnTo>
                  <a:pt x="16838" y="4"/>
                </a:lnTo>
                <a:lnTo>
                  <a:pt x="17767" y="1007"/>
                </a:lnTo>
                <a:lnTo>
                  <a:pt x="16627" y="2237"/>
                </a:lnTo>
                <a:lnTo>
                  <a:pt x="15488" y="1007"/>
                </a:lnTo>
                <a:lnTo>
                  <a:pt x="16417" y="4"/>
                </a:lnTo>
                <a:lnTo>
                  <a:pt x="16326" y="4"/>
                </a:lnTo>
                <a:lnTo>
                  <a:pt x="16241" y="96"/>
                </a:lnTo>
                <a:lnTo>
                  <a:pt x="15468" y="932"/>
                </a:lnTo>
                <a:lnTo>
                  <a:pt x="15468" y="0"/>
                </a:lnTo>
                <a:lnTo>
                  <a:pt x="15417" y="0"/>
                </a:lnTo>
                <a:lnTo>
                  <a:pt x="15417" y="932"/>
                </a:lnTo>
                <a:lnTo>
                  <a:pt x="14639" y="92"/>
                </a:lnTo>
                <a:lnTo>
                  <a:pt x="14557" y="4"/>
                </a:lnTo>
                <a:lnTo>
                  <a:pt x="14469" y="4"/>
                </a:lnTo>
                <a:lnTo>
                  <a:pt x="15397" y="1007"/>
                </a:lnTo>
                <a:lnTo>
                  <a:pt x="14258" y="2237"/>
                </a:lnTo>
                <a:lnTo>
                  <a:pt x="13118" y="1007"/>
                </a:lnTo>
                <a:lnTo>
                  <a:pt x="14047" y="4"/>
                </a:lnTo>
                <a:lnTo>
                  <a:pt x="13957" y="4"/>
                </a:lnTo>
                <a:lnTo>
                  <a:pt x="13871" y="96"/>
                </a:lnTo>
                <a:lnTo>
                  <a:pt x="13098" y="932"/>
                </a:lnTo>
                <a:lnTo>
                  <a:pt x="13098" y="0"/>
                </a:lnTo>
                <a:lnTo>
                  <a:pt x="13048" y="0"/>
                </a:lnTo>
                <a:lnTo>
                  <a:pt x="13048" y="932"/>
                </a:lnTo>
                <a:lnTo>
                  <a:pt x="12275" y="96"/>
                </a:lnTo>
                <a:lnTo>
                  <a:pt x="12189" y="4"/>
                </a:lnTo>
                <a:lnTo>
                  <a:pt x="12099" y="4"/>
                </a:lnTo>
                <a:lnTo>
                  <a:pt x="13028" y="1007"/>
                </a:lnTo>
                <a:lnTo>
                  <a:pt x="11888" y="2237"/>
                </a:lnTo>
                <a:lnTo>
                  <a:pt x="10749" y="1007"/>
                </a:lnTo>
                <a:lnTo>
                  <a:pt x="11677" y="4"/>
                </a:lnTo>
                <a:lnTo>
                  <a:pt x="11589" y="4"/>
                </a:lnTo>
                <a:lnTo>
                  <a:pt x="11507" y="92"/>
                </a:lnTo>
                <a:lnTo>
                  <a:pt x="10728" y="932"/>
                </a:lnTo>
                <a:lnTo>
                  <a:pt x="10728" y="0"/>
                </a:lnTo>
                <a:lnTo>
                  <a:pt x="10678" y="0"/>
                </a:lnTo>
                <a:lnTo>
                  <a:pt x="10678" y="932"/>
                </a:lnTo>
                <a:lnTo>
                  <a:pt x="9905" y="96"/>
                </a:lnTo>
                <a:lnTo>
                  <a:pt x="9820" y="4"/>
                </a:lnTo>
                <a:lnTo>
                  <a:pt x="9729" y="4"/>
                </a:lnTo>
                <a:lnTo>
                  <a:pt x="10658" y="1007"/>
                </a:lnTo>
                <a:lnTo>
                  <a:pt x="9519" y="2237"/>
                </a:lnTo>
                <a:lnTo>
                  <a:pt x="8379" y="1007"/>
                </a:lnTo>
                <a:lnTo>
                  <a:pt x="9308" y="4"/>
                </a:lnTo>
                <a:lnTo>
                  <a:pt x="9217" y="4"/>
                </a:lnTo>
                <a:lnTo>
                  <a:pt x="9132" y="96"/>
                </a:lnTo>
                <a:lnTo>
                  <a:pt x="8359" y="932"/>
                </a:lnTo>
                <a:lnTo>
                  <a:pt x="8359" y="0"/>
                </a:lnTo>
                <a:lnTo>
                  <a:pt x="8309" y="0"/>
                </a:lnTo>
                <a:lnTo>
                  <a:pt x="8309" y="932"/>
                </a:lnTo>
                <a:lnTo>
                  <a:pt x="7536" y="96"/>
                </a:lnTo>
                <a:lnTo>
                  <a:pt x="7450" y="4"/>
                </a:lnTo>
                <a:lnTo>
                  <a:pt x="7360" y="4"/>
                </a:lnTo>
                <a:lnTo>
                  <a:pt x="8289" y="1007"/>
                </a:lnTo>
                <a:lnTo>
                  <a:pt x="7149" y="2237"/>
                </a:lnTo>
                <a:lnTo>
                  <a:pt x="6009" y="1007"/>
                </a:lnTo>
                <a:lnTo>
                  <a:pt x="6938" y="4"/>
                </a:lnTo>
                <a:lnTo>
                  <a:pt x="6850" y="4"/>
                </a:lnTo>
                <a:lnTo>
                  <a:pt x="6767" y="92"/>
                </a:lnTo>
                <a:lnTo>
                  <a:pt x="5989" y="932"/>
                </a:lnTo>
                <a:lnTo>
                  <a:pt x="5989" y="0"/>
                </a:lnTo>
                <a:lnTo>
                  <a:pt x="5939" y="0"/>
                </a:lnTo>
                <a:lnTo>
                  <a:pt x="5939" y="932"/>
                </a:lnTo>
                <a:lnTo>
                  <a:pt x="5166" y="96"/>
                </a:lnTo>
                <a:lnTo>
                  <a:pt x="5081" y="4"/>
                </a:lnTo>
                <a:lnTo>
                  <a:pt x="4990" y="4"/>
                </a:lnTo>
                <a:lnTo>
                  <a:pt x="5919" y="1007"/>
                </a:lnTo>
                <a:lnTo>
                  <a:pt x="4779" y="2237"/>
                </a:lnTo>
                <a:lnTo>
                  <a:pt x="3640" y="1007"/>
                </a:lnTo>
                <a:lnTo>
                  <a:pt x="4569" y="4"/>
                </a:lnTo>
                <a:lnTo>
                  <a:pt x="4478" y="4"/>
                </a:lnTo>
                <a:lnTo>
                  <a:pt x="4393" y="96"/>
                </a:lnTo>
                <a:lnTo>
                  <a:pt x="3620" y="932"/>
                </a:lnTo>
                <a:lnTo>
                  <a:pt x="3620" y="0"/>
                </a:lnTo>
                <a:lnTo>
                  <a:pt x="3569" y="0"/>
                </a:lnTo>
                <a:lnTo>
                  <a:pt x="3569" y="932"/>
                </a:lnTo>
                <a:lnTo>
                  <a:pt x="2796" y="96"/>
                </a:lnTo>
                <a:lnTo>
                  <a:pt x="2711" y="4"/>
                </a:lnTo>
                <a:lnTo>
                  <a:pt x="2621" y="4"/>
                </a:lnTo>
                <a:lnTo>
                  <a:pt x="3549" y="1007"/>
                </a:lnTo>
                <a:lnTo>
                  <a:pt x="2410" y="2237"/>
                </a:lnTo>
                <a:lnTo>
                  <a:pt x="1270" y="1007"/>
                </a:lnTo>
                <a:lnTo>
                  <a:pt x="2199" y="4"/>
                </a:lnTo>
                <a:lnTo>
                  <a:pt x="2111" y="4"/>
                </a:lnTo>
                <a:lnTo>
                  <a:pt x="2028" y="92"/>
                </a:lnTo>
                <a:lnTo>
                  <a:pt x="1250" y="932"/>
                </a:lnTo>
                <a:lnTo>
                  <a:pt x="1250" y="0"/>
                </a:lnTo>
                <a:lnTo>
                  <a:pt x="1200" y="0"/>
                </a:lnTo>
                <a:lnTo>
                  <a:pt x="1200" y="932"/>
                </a:lnTo>
                <a:lnTo>
                  <a:pt x="341" y="0"/>
                </a:lnTo>
                <a:lnTo>
                  <a:pt x="254" y="0"/>
                </a:lnTo>
                <a:lnTo>
                  <a:pt x="1182" y="1003"/>
                </a:lnTo>
                <a:lnTo>
                  <a:pt x="1182" y="1003"/>
                </a:lnTo>
                <a:lnTo>
                  <a:pt x="1202" y="1023"/>
                </a:lnTo>
                <a:lnTo>
                  <a:pt x="1202" y="3145"/>
                </a:lnTo>
                <a:lnTo>
                  <a:pt x="0" y="4447"/>
                </a:lnTo>
                <a:lnTo>
                  <a:pt x="20" y="4466"/>
                </a:lnTo>
                <a:lnTo>
                  <a:pt x="20" y="6608"/>
                </a:lnTo>
                <a:lnTo>
                  <a:pt x="45" y="6608"/>
                </a:lnTo>
                <a:lnTo>
                  <a:pt x="30" y="6640"/>
                </a:lnTo>
                <a:lnTo>
                  <a:pt x="1227" y="7934"/>
                </a:lnTo>
                <a:lnTo>
                  <a:pt x="2412" y="6652"/>
                </a:lnTo>
                <a:lnTo>
                  <a:pt x="3597" y="7934"/>
                </a:lnTo>
                <a:lnTo>
                  <a:pt x="4782" y="6652"/>
                </a:lnTo>
                <a:lnTo>
                  <a:pt x="5967" y="7934"/>
                </a:lnTo>
                <a:lnTo>
                  <a:pt x="7151" y="6652"/>
                </a:lnTo>
                <a:lnTo>
                  <a:pt x="8336" y="7934"/>
                </a:lnTo>
                <a:lnTo>
                  <a:pt x="9521" y="6652"/>
                </a:lnTo>
                <a:lnTo>
                  <a:pt x="10706" y="7934"/>
                </a:lnTo>
                <a:lnTo>
                  <a:pt x="11891" y="6652"/>
                </a:lnTo>
                <a:lnTo>
                  <a:pt x="13075" y="7934"/>
                </a:lnTo>
                <a:lnTo>
                  <a:pt x="14260" y="6652"/>
                </a:lnTo>
                <a:lnTo>
                  <a:pt x="15445" y="7934"/>
                </a:lnTo>
                <a:lnTo>
                  <a:pt x="16630" y="6652"/>
                </a:lnTo>
                <a:lnTo>
                  <a:pt x="17815" y="7934"/>
                </a:lnTo>
                <a:lnTo>
                  <a:pt x="19012" y="6640"/>
                </a:lnTo>
                <a:lnTo>
                  <a:pt x="18997" y="6608"/>
                </a:lnTo>
                <a:lnTo>
                  <a:pt x="19022" y="6608"/>
                </a:lnTo>
                <a:lnTo>
                  <a:pt x="19022" y="4466"/>
                </a:lnTo>
                <a:lnTo>
                  <a:pt x="19042" y="4447"/>
                </a:lnTo>
                <a:lnTo>
                  <a:pt x="19042" y="4447"/>
                </a:lnTo>
                <a:lnTo>
                  <a:pt x="20194" y="3201"/>
                </a:lnTo>
                <a:lnTo>
                  <a:pt x="20179" y="3169"/>
                </a:lnTo>
                <a:lnTo>
                  <a:pt x="20204" y="3169"/>
                </a:lnTo>
                <a:lnTo>
                  <a:pt x="20204" y="1027"/>
                </a:lnTo>
                <a:lnTo>
                  <a:pt x="20224" y="1007"/>
                </a:lnTo>
                <a:lnTo>
                  <a:pt x="19296" y="4"/>
                </a:lnTo>
                <a:lnTo>
                  <a:pt x="19208" y="4"/>
                </a:lnTo>
                <a:lnTo>
                  <a:pt x="20137" y="1007"/>
                </a:lnTo>
                <a:close/>
                <a:moveTo>
                  <a:pt x="1215" y="7818"/>
                </a:moveTo>
                <a:lnTo>
                  <a:pt x="80" y="6592"/>
                </a:lnTo>
                <a:lnTo>
                  <a:pt x="80" y="4526"/>
                </a:lnTo>
                <a:lnTo>
                  <a:pt x="1215" y="5752"/>
                </a:lnTo>
                <a:lnTo>
                  <a:pt x="1215" y="7818"/>
                </a:lnTo>
                <a:close/>
                <a:moveTo>
                  <a:pt x="101" y="4451"/>
                </a:moveTo>
                <a:lnTo>
                  <a:pt x="1240" y="3220"/>
                </a:lnTo>
                <a:lnTo>
                  <a:pt x="2380" y="4451"/>
                </a:lnTo>
                <a:lnTo>
                  <a:pt x="1240" y="5681"/>
                </a:lnTo>
                <a:lnTo>
                  <a:pt x="101" y="4451"/>
                </a:lnTo>
                <a:close/>
                <a:moveTo>
                  <a:pt x="2397" y="6592"/>
                </a:moveTo>
                <a:lnTo>
                  <a:pt x="1263" y="7818"/>
                </a:lnTo>
                <a:lnTo>
                  <a:pt x="1263" y="5752"/>
                </a:lnTo>
                <a:lnTo>
                  <a:pt x="2397" y="4526"/>
                </a:lnTo>
                <a:lnTo>
                  <a:pt x="2397" y="6592"/>
                </a:lnTo>
                <a:close/>
                <a:moveTo>
                  <a:pt x="2397" y="4375"/>
                </a:moveTo>
                <a:lnTo>
                  <a:pt x="1833" y="3766"/>
                </a:lnTo>
                <a:lnTo>
                  <a:pt x="1263" y="3149"/>
                </a:lnTo>
                <a:lnTo>
                  <a:pt x="1263" y="1083"/>
                </a:lnTo>
                <a:lnTo>
                  <a:pt x="2397" y="2309"/>
                </a:lnTo>
                <a:lnTo>
                  <a:pt x="2397" y="4375"/>
                </a:lnTo>
                <a:close/>
                <a:moveTo>
                  <a:pt x="2448" y="2309"/>
                </a:moveTo>
                <a:lnTo>
                  <a:pt x="3582" y="1083"/>
                </a:lnTo>
                <a:lnTo>
                  <a:pt x="3582" y="3149"/>
                </a:lnTo>
                <a:lnTo>
                  <a:pt x="2997" y="3782"/>
                </a:lnTo>
                <a:lnTo>
                  <a:pt x="2448" y="4375"/>
                </a:lnTo>
                <a:lnTo>
                  <a:pt x="2448" y="2309"/>
                </a:lnTo>
                <a:close/>
                <a:moveTo>
                  <a:pt x="3582" y="7818"/>
                </a:moveTo>
                <a:lnTo>
                  <a:pt x="2448" y="6592"/>
                </a:lnTo>
                <a:lnTo>
                  <a:pt x="2448" y="4526"/>
                </a:lnTo>
                <a:lnTo>
                  <a:pt x="3582" y="5752"/>
                </a:lnTo>
                <a:lnTo>
                  <a:pt x="3582" y="7818"/>
                </a:lnTo>
                <a:close/>
                <a:moveTo>
                  <a:pt x="2468" y="4451"/>
                </a:moveTo>
                <a:lnTo>
                  <a:pt x="3607" y="3220"/>
                </a:lnTo>
                <a:lnTo>
                  <a:pt x="4747" y="4451"/>
                </a:lnTo>
                <a:lnTo>
                  <a:pt x="3607" y="5681"/>
                </a:lnTo>
                <a:lnTo>
                  <a:pt x="2468" y="4451"/>
                </a:lnTo>
                <a:close/>
                <a:moveTo>
                  <a:pt x="4767" y="6592"/>
                </a:moveTo>
                <a:lnTo>
                  <a:pt x="3632" y="7818"/>
                </a:lnTo>
                <a:lnTo>
                  <a:pt x="3632" y="5752"/>
                </a:lnTo>
                <a:lnTo>
                  <a:pt x="4767" y="4526"/>
                </a:lnTo>
                <a:lnTo>
                  <a:pt x="4767" y="6592"/>
                </a:lnTo>
                <a:close/>
                <a:moveTo>
                  <a:pt x="4767" y="4375"/>
                </a:moveTo>
                <a:lnTo>
                  <a:pt x="4217" y="3782"/>
                </a:lnTo>
                <a:lnTo>
                  <a:pt x="3632" y="3149"/>
                </a:lnTo>
                <a:lnTo>
                  <a:pt x="3632" y="1083"/>
                </a:lnTo>
                <a:lnTo>
                  <a:pt x="4767" y="2309"/>
                </a:lnTo>
                <a:lnTo>
                  <a:pt x="4767" y="4375"/>
                </a:lnTo>
                <a:close/>
                <a:moveTo>
                  <a:pt x="4817" y="2309"/>
                </a:moveTo>
                <a:lnTo>
                  <a:pt x="5952" y="1083"/>
                </a:lnTo>
                <a:lnTo>
                  <a:pt x="5952" y="3149"/>
                </a:lnTo>
                <a:lnTo>
                  <a:pt x="5367" y="3782"/>
                </a:lnTo>
                <a:lnTo>
                  <a:pt x="4817" y="4375"/>
                </a:lnTo>
                <a:lnTo>
                  <a:pt x="4817" y="2309"/>
                </a:lnTo>
                <a:close/>
                <a:moveTo>
                  <a:pt x="5949" y="7818"/>
                </a:moveTo>
                <a:lnTo>
                  <a:pt x="4815" y="6592"/>
                </a:lnTo>
                <a:lnTo>
                  <a:pt x="4815" y="4526"/>
                </a:lnTo>
                <a:lnTo>
                  <a:pt x="5949" y="5752"/>
                </a:lnTo>
                <a:lnTo>
                  <a:pt x="5949" y="7818"/>
                </a:lnTo>
                <a:close/>
                <a:moveTo>
                  <a:pt x="4835" y="4451"/>
                </a:moveTo>
                <a:lnTo>
                  <a:pt x="5974" y="3220"/>
                </a:lnTo>
                <a:lnTo>
                  <a:pt x="7114" y="4451"/>
                </a:lnTo>
                <a:lnTo>
                  <a:pt x="5974" y="5681"/>
                </a:lnTo>
                <a:lnTo>
                  <a:pt x="4835" y="4451"/>
                </a:lnTo>
                <a:close/>
                <a:moveTo>
                  <a:pt x="7134" y="6592"/>
                </a:moveTo>
                <a:lnTo>
                  <a:pt x="5999" y="7818"/>
                </a:lnTo>
                <a:lnTo>
                  <a:pt x="5999" y="5752"/>
                </a:lnTo>
                <a:lnTo>
                  <a:pt x="7134" y="4526"/>
                </a:lnTo>
                <a:lnTo>
                  <a:pt x="7134" y="6592"/>
                </a:lnTo>
                <a:close/>
                <a:moveTo>
                  <a:pt x="7134" y="4375"/>
                </a:moveTo>
                <a:lnTo>
                  <a:pt x="6569" y="3766"/>
                </a:lnTo>
                <a:lnTo>
                  <a:pt x="5999" y="3149"/>
                </a:lnTo>
                <a:lnTo>
                  <a:pt x="5999" y="1083"/>
                </a:lnTo>
                <a:lnTo>
                  <a:pt x="7134" y="2309"/>
                </a:lnTo>
                <a:lnTo>
                  <a:pt x="7134" y="4375"/>
                </a:lnTo>
                <a:close/>
                <a:moveTo>
                  <a:pt x="7184" y="2309"/>
                </a:moveTo>
                <a:lnTo>
                  <a:pt x="8319" y="1083"/>
                </a:lnTo>
                <a:lnTo>
                  <a:pt x="8319" y="3149"/>
                </a:lnTo>
                <a:lnTo>
                  <a:pt x="7734" y="3782"/>
                </a:lnTo>
                <a:lnTo>
                  <a:pt x="7184" y="4375"/>
                </a:lnTo>
                <a:lnTo>
                  <a:pt x="7184" y="2309"/>
                </a:lnTo>
                <a:close/>
                <a:moveTo>
                  <a:pt x="8316" y="7818"/>
                </a:moveTo>
                <a:lnTo>
                  <a:pt x="7182" y="6592"/>
                </a:lnTo>
                <a:lnTo>
                  <a:pt x="7182" y="4526"/>
                </a:lnTo>
                <a:lnTo>
                  <a:pt x="8316" y="5752"/>
                </a:lnTo>
                <a:lnTo>
                  <a:pt x="8316" y="7818"/>
                </a:lnTo>
                <a:close/>
                <a:moveTo>
                  <a:pt x="7204" y="4451"/>
                </a:moveTo>
                <a:lnTo>
                  <a:pt x="8344" y="3220"/>
                </a:lnTo>
                <a:lnTo>
                  <a:pt x="9484" y="4451"/>
                </a:lnTo>
                <a:lnTo>
                  <a:pt x="8344" y="5681"/>
                </a:lnTo>
                <a:lnTo>
                  <a:pt x="7204" y="4451"/>
                </a:lnTo>
                <a:close/>
                <a:moveTo>
                  <a:pt x="9501" y="6592"/>
                </a:moveTo>
                <a:lnTo>
                  <a:pt x="8366" y="7818"/>
                </a:lnTo>
                <a:lnTo>
                  <a:pt x="8366" y="5752"/>
                </a:lnTo>
                <a:lnTo>
                  <a:pt x="9501" y="4526"/>
                </a:lnTo>
                <a:lnTo>
                  <a:pt x="9501" y="6592"/>
                </a:lnTo>
                <a:close/>
                <a:moveTo>
                  <a:pt x="9501" y="4375"/>
                </a:moveTo>
                <a:lnTo>
                  <a:pt x="8951" y="3782"/>
                </a:lnTo>
                <a:lnTo>
                  <a:pt x="8366" y="3149"/>
                </a:lnTo>
                <a:lnTo>
                  <a:pt x="8366" y="1083"/>
                </a:lnTo>
                <a:lnTo>
                  <a:pt x="9501" y="2309"/>
                </a:lnTo>
                <a:lnTo>
                  <a:pt x="9501" y="4375"/>
                </a:lnTo>
                <a:close/>
                <a:moveTo>
                  <a:pt x="9551" y="2309"/>
                </a:moveTo>
                <a:lnTo>
                  <a:pt x="10686" y="1083"/>
                </a:lnTo>
                <a:lnTo>
                  <a:pt x="10686" y="3149"/>
                </a:lnTo>
                <a:lnTo>
                  <a:pt x="10101" y="3782"/>
                </a:lnTo>
                <a:lnTo>
                  <a:pt x="9551" y="4375"/>
                </a:lnTo>
                <a:lnTo>
                  <a:pt x="9551" y="2309"/>
                </a:lnTo>
                <a:close/>
                <a:moveTo>
                  <a:pt x="10686" y="7818"/>
                </a:moveTo>
                <a:lnTo>
                  <a:pt x="9551" y="6592"/>
                </a:lnTo>
                <a:lnTo>
                  <a:pt x="9551" y="4526"/>
                </a:lnTo>
                <a:lnTo>
                  <a:pt x="10686" y="5752"/>
                </a:lnTo>
                <a:lnTo>
                  <a:pt x="10686" y="7818"/>
                </a:lnTo>
                <a:close/>
                <a:moveTo>
                  <a:pt x="9571" y="4451"/>
                </a:moveTo>
                <a:lnTo>
                  <a:pt x="10711" y="3220"/>
                </a:lnTo>
                <a:lnTo>
                  <a:pt x="11851" y="4451"/>
                </a:lnTo>
                <a:lnTo>
                  <a:pt x="10711" y="5681"/>
                </a:lnTo>
                <a:lnTo>
                  <a:pt x="9571" y="4451"/>
                </a:lnTo>
                <a:close/>
                <a:moveTo>
                  <a:pt x="11868" y="6592"/>
                </a:moveTo>
                <a:lnTo>
                  <a:pt x="10734" y="7818"/>
                </a:lnTo>
                <a:lnTo>
                  <a:pt x="10734" y="5752"/>
                </a:lnTo>
                <a:lnTo>
                  <a:pt x="11868" y="4526"/>
                </a:lnTo>
                <a:lnTo>
                  <a:pt x="11868" y="6592"/>
                </a:lnTo>
                <a:close/>
                <a:moveTo>
                  <a:pt x="11868" y="4375"/>
                </a:moveTo>
                <a:lnTo>
                  <a:pt x="11303" y="3766"/>
                </a:lnTo>
                <a:lnTo>
                  <a:pt x="10734" y="3149"/>
                </a:lnTo>
                <a:lnTo>
                  <a:pt x="10734" y="1083"/>
                </a:lnTo>
                <a:lnTo>
                  <a:pt x="11868" y="2309"/>
                </a:lnTo>
                <a:lnTo>
                  <a:pt x="11868" y="4375"/>
                </a:lnTo>
                <a:close/>
                <a:moveTo>
                  <a:pt x="11918" y="2309"/>
                </a:moveTo>
                <a:lnTo>
                  <a:pt x="13053" y="1083"/>
                </a:lnTo>
                <a:lnTo>
                  <a:pt x="13053" y="3149"/>
                </a:lnTo>
                <a:lnTo>
                  <a:pt x="12468" y="3782"/>
                </a:lnTo>
                <a:lnTo>
                  <a:pt x="11918" y="4375"/>
                </a:lnTo>
                <a:lnTo>
                  <a:pt x="11918" y="2309"/>
                </a:lnTo>
                <a:close/>
                <a:moveTo>
                  <a:pt x="13053" y="7818"/>
                </a:moveTo>
                <a:lnTo>
                  <a:pt x="11918" y="6592"/>
                </a:lnTo>
                <a:lnTo>
                  <a:pt x="11918" y="4526"/>
                </a:lnTo>
                <a:lnTo>
                  <a:pt x="13053" y="5752"/>
                </a:lnTo>
                <a:lnTo>
                  <a:pt x="13053" y="7818"/>
                </a:lnTo>
                <a:close/>
                <a:moveTo>
                  <a:pt x="11938" y="4451"/>
                </a:moveTo>
                <a:lnTo>
                  <a:pt x="13078" y="3220"/>
                </a:lnTo>
                <a:lnTo>
                  <a:pt x="14218" y="4451"/>
                </a:lnTo>
                <a:lnTo>
                  <a:pt x="13078" y="5681"/>
                </a:lnTo>
                <a:lnTo>
                  <a:pt x="11938" y="4451"/>
                </a:lnTo>
                <a:close/>
                <a:moveTo>
                  <a:pt x="14235" y="6592"/>
                </a:moveTo>
                <a:lnTo>
                  <a:pt x="13101" y="7818"/>
                </a:lnTo>
                <a:lnTo>
                  <a:pt x="13101" y="5752"/>
                </a:lnTo>
                <a:lnTo>
                  <a:pt x="14235" y="4526"/>
                </a:lnTo>
                <a:lnTo>
                  <a:pt x="14235" y="6592"/>
                </a:lnTo>
                <a:close/>
                <a:moveTo>
                  <a:pt x="14235" y="4375"/>
                </a:moveTo>
                <a:lnTo>
                  <a:pt x="13685" y="3782"/>
                </a:lnTo>
                <a:lnTo>
                  <a:pt x="13101" y="3149"/>
                </a:lnTo>
                <a:lnTo>
                  <a:pt x="13101" y="1083"/>
                </a:lnTo>
                <a:lnTo>
                  <a:pt x="14235" y="2309"/>
                </a:lnTo>
                <a:lnTo>
                  <a:pt x="14235" y="4375"/>
                </a:lnTo>
                <a:close/>
                <a:moveTo>
                  <a:pt x="14285" y="2309"/>
                </a:moveTo>
                <a:lnTo>
                  <a:pt x="15420" y="1083"/>
                </a:lnTo>
                <a:lnTo>
                  <a:pt x="15420" y="3149"/>
                </a:lnTo>
                <a:lnTo>
                  <a:pt x="14850" y="3766"/>
                </a:lnTo>
                <a:lnTo>
                  <a:pt x="14285" y="4375"/>
                </a:lnTo>
                <a:lnTo>
                  <a:pt x="14285" y="2309"/>
                </a:lnTo>
                <a:close/>
                <a:moveTo>
                  <a:pt x="15420" y="7818"/>
                </a:moveTo>
                <a:lnTo>
                  <a:pt x="14285" y="6592"/>
                </a:lnTo>
                <a:lnTo>
                  <a:pt x="14285" y="4526"/>
                </a:lnTo>
                <a:lnTo>
                  <a:pt x="15420" y="5752"/>
                </a:lnTo>
                <a:lnTo>
                  <a:pt x="15420" y="7818"/>
                </a:lnTo>
                <a:close/>
                <a:moveTo>
                  <a:pt x="14305" y="4451"/>
                </a:moveTo>
                <a:lnTo>
                  <a:pt x="15445" y="3220"/>
                </a:lnTo>
                <a:lnTo>
                  <a:pt x="16585" y="4451"/>
                </a:lnTo>
                <a:lnTo>
                  <a:pt x="15445" y="5681"/>
                </a:lnTo>
                <a:lnTo>
                  <a:pt x="14305" y="4451"/>
                </a:lnTo>
                <a:close/>
                <a:moveTo>
                  <a:pt x="16605" y="6592"/>
                </a:moveTo>
                <a:lnTo>
                  <a:pt x="15470" y="7818"/>
                </a:lnTo>
                <a:lnTo>
                  <a:pt x="15470" y="5752"/>
                </a:lnTo>
                <a:lnTo>
                  <a:pt x="16605" y="4526"/>
                </a:lnTo>
                <a:lnTo>
                  <a:pt x="16605" y="6592"/>
                </a:lnTo>
                <a:close/>
                <a:moveTo>
                  <a:pt x="16605" y="4375"/>
                </a:moveTo>
                <a:lnTo>
                  <a:pt x="16055" y="3782"/>
                </a:lnTo>
                <a:lnTo>
                  <a:pt x="15470" y="3149"/>
                </a:lnTo>
                <a:lnTo>
                  <a:pt x="15470" y="1083"/>
                </a:lnTo>
                <a:lnTo>
                  <a:pt x="16605" y="2309"/>
                </a:lnTo>
                <a:lnTo>
                  <a:pt x="16605" y="4375"/>
                </a:lnTo>
                <a:close/>
                <a:moveTo>
                  <a:pt x="16655" y="2309"/>
                </a:moveTo>
                <a:lnTo>
                  <a:pt x="17790" y="1083"/>
                </a:lnTo>
                <a:lnTo>
                  <a:pt x="17790" y="3149"/>
                </a:lnTo>
                <a:lnTo>
                  <a:pt x="17205" y="3782"/>
                </a:lnTo>
                <a:lnTo>
                  <a:pt x="16655" y="4375"/>
                </a:lnTo>
                <a:lnTo>
                  <a:pt x="16655" y="2309"/>
                </a:lnTo>
                <a:close/>
                <a:moveTo>
                  <a:pt x="17787" y="7818"/>
                </a:moveTo>
                <a:lnTo>
                  <a:pt x="16652" y="6592"/>
                </a:lnTo>
                <a:lnTo>
                  <a:pt x="16652" y="4526"/>
                </a:lnTo>
                <a:lnTo>
                  <a:pt x="17787" y="5752"/>
                </a:lnTo>
                <a:lnTo>
                  <a:pt x="17787" y="7818"/>
                </a:lnTo>
                <a:close/>
                <a:moveTo>
                  <a:pt x="16673" y="4451"/>
                </a:moveTo>
                <a:lnTo>
                  <a:pt x="17812" y="3220"/>
                </a:lnTo>
                <a:lnTo>
                  <a:pt x="18952" y="4451"/>
                </a:lnTo>
                <a:lnTo>
                  <a:pt x="17812" y="5681"/>
                </a:lnTo>
                <a:lnTo>
                  <a:pt x="16673" y="4451"/>
                </a:lnTo>
                <a:close/>
                <a:moveTo>
                  <a:pt x="18972" y="6592"/>
                </a:moveTo>
                <a:lnTo>
                  <a:pt x="17837" y="7818"/>
                </a:lnTo>
                <a:lnTo>
                  <a:pt x="17837" y="5752"/>
                </a:lnTo>
                <a:lnTo>
                  <a:pt x="18972" y="4526"/>
                </a:lnTo>
                <a:lnTo>
                  <a:pt x="18972" y="6592"/>
                </a:lnTo>
                <a:close/>
                <a:moveTo>
                  <a:pt x="18972" y="4375"/>
                </a:moveTo>
                <a:lnTo>
                  <a:pt x="18422" y="3782"/>
                </a:lnTo>
                <a:lnTo>
                  <a:pt x="17837" y="3149"/>
                </a:lnTo>
                <a:lnTo>
                  <a:pt x="17837" y="1083"/>
                </a:lnTo>
                <a:lnTo>
                  <a:pt x="18972" y="2309"/>
                </a:lnTo>
                <a:lnTo>
                  <a:pt x="18972" y="4375"/>
                </a:lnTo>
                <a:close/>
                <a:moveTo>
                  <a:pt x="20154" y="3149"/>
                </a:moveTo>
                <a:lnTo>
                  <a:pt x="19020" y="4375"/>
                </a:lnTo>
                <a:lnTo>
                  <a:pt x="19020" y="2309"/>
                </a:lnTo>
                <a:lnTo>
                  <a:pt x="20154" y="1083"/>
                </a:lnTo>
                <a:lnTo>
                  <a:pt x="20154" y="3149"/>
                </a:lnTo>
                <a:close/>
                <a:moveTo>
                  <a:pt x="7159" y="21433"/>
                </a:moveTo>
                <a:lnTo>
                  <a:pt x="7184" y="21433"/>
                </a:lnTo>
                <a:lnTo>
                  <a:pt x="7184" y="19291"/>
                </a:lnTo>
                <a:lnTo>
                  <a:pt x="7204" y="19271"/>
                </a:lnTo>
                <a:lnTo>
                  <a:pt x="5977" y="17942"/>
                </a:lnTo>
                <a:lnTo>
                  <a:pt x="5962" y="17958"/>
                </a:lnTo>
                <a:lnTo>
                  <a:pt x="5962" y="17958"/>
                </a:lnTo>
                <a:lnTo>
                  <a:pt x="5359" y="18610"/>
                </a:lnTo>
                <a:lnTo>
                  <a:pt x="4792" y="19223"/>
                </a:lnTo>
                <a:lnTo>
                  <a:pt x="4225" y="18610"/>
                </a:lnTo>
                <a:lnTo>
                  <a:pt x="3622" y="17958"/>
                </a:lnTo>
                <a:lnTo>
                  <a:pt x="3622" y="17958"/>
                </a:lnTo>
                <a:lnTo>
                  <a:pt x="3607" y="17942"/>
                </a:lnTo>
                <a:lnTo>
                  <a:pt x="3592" y="17958"/>
                </a:lnTo>
                <a:lnTo>
                  <a:pt x="3592" y="17958"/>
                </a:lnTo>
                <a:lnTo>
                  <a:pt x="2990" y="18610"/>
                </a:lnTo>
                <a:lnTo>
                  <a:pt x="2422" y="19223"/>
                </a:lnTo>
                <a:lnTo>
                  <a:pt x="1833" y="18583"/>
                </a:lnTo>
                <a:lnTo>
                  <a:pt x="1253" y="17958"/>
                </a:lnTo>
                <a:lnTo>
                  <a:pt x="1253" y="17958"/>
                </a:lnTo>
                <a:lnTo>
                  <a:pt x="1238" y="17942"/>
                </a:lnTo>
                <a:lnTo>
                  <a:pt x="10" y="19271"/>
                </a:lnTo>
                <a:lnTo>
                  <a:pt x="30" y="19291"/>
                </a:lnTo>
                <a:lnTo>
                  <a:pt x="30" y="21433"/>
                </a:lnTo>
                <a:lnTo>
                  <a:pt x="55" y="21433"/>
                </a:lnTo>
                <a:lnTo>
                  <a:pt x="40" y="21465"/>
                </a:lnTo>
                <a:lnTo>
                  <a:pt x="166" y="21600"/>
                </a:lnTo>
                <a:lnTo>
                  <a:pt x="256" y="21600"/>
                </a:lnTo>
                <a:lnTo>
                  <a:pt x="83" y="21413"/>
                </a:lnTo>
                <a:lnTo>
                  <a:pt x="83" y="19347"/>
                </a:lnTo>
                <a:lnTo>
                  <a:pt x="1218" y="20573"/>
                </a:lnTo>
                <a:lnTo>
                  <a:pt x="1218" y="21600"/>
                </a:lnTo>
                <a:lnTo>
                  <a:pt x="1268" y="21600"/>
                </a:lnTo>
                <a:lnTo>
                  <a:pt x="1268" y="20573"/>
                </a:lnTo>
                <a:lnTo>
                  <a:pt x="2402" y="19347"/>
                </a:lnTo>
                <a:lnTo>
                  <a:pt x="2402" y="21413"/>
                </a:lnTo>
                <a:lnTo>
                  <a:pt x="2229" y="21600"/>
                </a:lnTo>
                <a:lnTo>
                  <a:pt x="2317" y="21600"/>
                </a:lnTo>
                <a:lnTo>
                  <a:pt x="2427" y="21481"/>
                </a:lnTo>
                <a:lnTo>
                  <a:pt x="2538" y="21600"/>
                </a:lnTo>
                <a:lnTo>
                  <a:pt x="2626" y="21600"/>
                </a:lnTo>
                <a:lnTo>
                  <a:pt x="2453" y="21413"/>
                </a:lnTo>
                <a:lnTo>
                  <a:pt x="2453" y="19347"/>
                </a:lnTo>
                <a:lnTo>
                  <a:pt x="3587" y="20573"/>
                </a:lnTo>
                <a:lnTo>
                  <a:pt x="3587" y="21600"/>
                </a:lnTo>
                <a:lnTo>
                  <a:pt x="3637" y="21600"/>
                </a:lnTo>
                <a:lnTo>
                  <a:pt x="3637" y="20573"/>
                </a:lnTo>
                <a:lnTo>
                  <a:pt x="4772" y="19347"/>
                </a:lnTo>
                <a:lnTo>
                  <a:pt x="4772" y="21413"/>
                </a:lnTo>
                <a:lnTo>
                  <a:pt x="4599" y="21600"/>
                </a:lnTo>
                <a:lnTo>
                  <a:pt x="4687" y="21600"/>
                </a:lnTo>
                <a:lnTo>
                  <a:pt x="4797" y="21481"/>
                </a:lnTo>
                <a:lnTo>
                  <a:pt x="4908" y="21600"/>
                </a:lnTo>
                <a:lnTo>
                  <a:pt x="4995" y="21600"/>
                </a:lnTo>
                <a:lnTo>
                  <a:pt x="4822" y="21413"/>
                </a:lnTo>
                <a:lnTo>
                  <a:pt x="4822" y="19347"/>
                </a:lnTo>
                <a:lnTo>
                  <a:pt x="5957" y="20573"/>
                </a:lnTo>
                <a:lnTo>
                  <a:pt x="5957" y="21600"/>
                </a:lnTo>
                <a:lnTo>
                  <a:pt x="6007" y="21600"/>
                </a:lnTo>
                <a:lnTo>
                  <a:pt x="6007" y="20573"/>
                </a:lnTo>
                <a:lnTo>
                  <a:pt x="7142" y="19347"/>
                </a:lnTo>
                <a:lnTo>
                  <a:pt x="7142" y="21413"/>
                </a:lnTo>
                <a:lnTo>
                  <a:pt x="6968" y="21600"/>
                </a:lnTo>
                <a:lnTo>
                  <a:pt x="7059" y="21600"/>
                </a:lnTo>
                <a:lnTo>
                  <a:pt x="7184" y="21465"/>
                </a:lnTo>
                <a:lnTo>
                  <a:pt x="7159" y="21433"/>
                </a:lnTo>
                <a:close/>
                <a:moveTo>
                  <a:pt x="1240" y="20505"/>
                </a:moveTo>
                <a:lnTo>
                  <a:pt x="100" y="19275"/>
                </a:lnTo>
                <a:lnTo>
                  <a:pt x="1240" y="18045"/>
                </a:lnTo>
                <a:lnTo>
                  <a:pt x="2380" y="19275"/>
                </a:lnTo>
                <a:lnTo>
                  <a:pt x="1240" y="20505"/>
                </a:lnTo>
                <a:close/>
                <a:moveTo>
                  <a:pt x="3607" y="20505"/>
                </a:moveTo>
                <a:lnTo>
                  <a:pt x="2468" y="19275"/>
                </a:lnTo>
                <a:lnTo>
                  <a:pt x="3607" y="18045"/>
                </a:lnTo>
                <a:lnTo>
                  <a:pt x="4747" y="19275"/>
                </a:lnTo>
                <a:lnTo>
                  <a:pt x="3607" y="20505"/>
                </a:lnTo>
                <a:close/>
                <a:moveTo>
                  <a:pt x="5974" y="20505"/>
                </a:moveTo>
                <a:lnTo>
                  <a:pt x="4835" y="19275"/>
                </a:lnTo>
                <a:lnTo>
                  <a:pt x="5974" y="18045"/>
                </a:lnTo>
                <a:lnTo>
                  <a:pt x="7114" y="19275"/>
                </a:lnTo>
                <a:lnTo>
                  <a:pt x="5974" y="20505"/>
                </a:lnTo>
                <a:close/>
                <a:moveTo>
                  <a:pt x="19180" y="15780"/>
                </a:moveTo>
                <a:lnTo>
                  <a:pt x="17995" y="14498"/>
                </a:lnTo>
                <a:lnTo>
                  <a:pt x="16768" y="15828"/>
                </a:lnTo>
                <a:lnTo>
                  <a:pt x="16788" y="15848"/>
                </a:lnTo>
                <a:lnTo>
                  <a:pt x="16788" y="17969"/>
                </a:lnTo>
                <a:lnTo>
                  <a:pt x="15586" y="19271"/>
                </a:lnTo>
                <a:lnTo>
                  <a:pt x="15606" y="19291"/>
                </a:lnTo>
                <a:lnTo>
                  <a:pt x="15606" y="21433"/>
                </a:lnTo>
                <a:lnTo>
                  <a:pt x="15631" y="21433"/>
                </a:lnTo>
                <a:lnTo>
                  <a:pt x="15616" y="21465"/>
                </a:lnTo>
                <a:lnTo>
                  <a:pt x="15741" y="21600"/>
                </a:lnTo>
                <a:lnTo>
                  <a:pt x="15832" y="21600"/>
                </a:lnTo>
                <a:lnTo>
                  <a:pt x="15658" y="21413"/>
                </a:lnTo>
                <a:lnTo>
                  <a:pt x="15658" y="19347"/>
                </a:lnTo>
                <a:lnTo>
                  <a:pt x="16793" y="20573"/>
                </a:lnTo>
                <a:lnTo>
                  <a:pt x="16793" y="21600"/>
                </a:lnTo>
                <a:lnTo>
                  <a:pt x="16843" y="21600"/>
                </a:lnTo>
                <a:lnTo>
                  <a:pt x="16843" y="20573"/>
                </a:lnTo>
                <a:lnTo>
                  <a:pt x="17978" y="19347"/>
                </a:lnTo>
                <a:lnTo>
                  <a:pt x="17978" y="21413"/>
                </a:lnTo>
                <a:lnTo>
                  <a:pt x="17805" y="21600"/>
                </a:lnTo>
                <a:lnTo>
                  <a:pt x="17892" y="21600"/>
                </a:lnTo>
                <a:lnTo>
                  <a:pt x="18003" y="21481"/>
                </a:lnTo>
                <a:lnTo>
                  <a:pt x="18113" y="21600"/>
                </a:lnTo>
                <a:lnTo>
                  <a:pt x="18201" y="21600"/>
                </a:lnTo>
                <a:lnTo>
                  <a:pt x="18028" y="21413"/>
                </a:lnTo>
                <a:lnTo>
                  <a:pt x="18028" y="19347"/>
                </a:lnTo>
                <a:lnTo>
                  <a:pt x="19163" y="20573"/>
                </a:lnTo>
                <a:lnTo>
                  <a:pt x="19163" y="21600"/>
                </a:lnTo>
                <a:lnTo>
                  <a:pt x="19213" y="21600"/>
                </a:lnTo>
                <a:lnTo>
                  <a:pt x="19213" y="20573"/>
                </a:lnTo>
                <a:lnTo>
                  <a:pt x="20347" y="19347"/>
                </a:lnTo>
                <a:lnTo>
                  <a:pt x="20347" y="21413"/>
                </a:lnTo>
                <a:lnTo>
                  <a:pt x="20174" y="21600"/>
                </a:lnTo>
                <a:lnTo>
                  <a:pt x="20262" y="21600"/>
                </a:lnTo>
                <a:lnTo>
                  <a:pt x="20388" y="21465"/>
                </a:lnTo>
                <a:lnTo>
                  <a:pt x="20373" y="21433"/>
                </a:lnTo>
                <a:lnTo>
                  <a:pt x="20398" y="21433"/>
                </a:lnTo>
                <a:lnTo>
                  <a:pt x="20398" y="19291"/>
                </a:lnTo>
                <a:lnTo>
                  <a:pt x="20418" y="19271"/>
                </a:lnTo>
                <a:lnTo>
                  <a:pt x="21570" y="18025"/>
                </a:lnTo>
                <a:lnTo>
                  <a:pt x="21555" y="17993"/>
                </a:lnTo>
                <a:lnTo>
                  <a:pt x="21580" y="17993"/>
                </a:lnTo>
                <a:lnTo>
                  <a:pt x="21580" y="15852"/>
                </a:lnTo>
                <a:lnTo>
                  <a:pt x="21600" y="15832"/>
                </a:lnTo>
                <a:lnTo>
                  <a:pt x="20373" y="14502"/>
                </a:lnTo>
                <a:lnTo>
                  <a:pt x="19180" y="15780"/>
                </a:lnTo>
                <a:close/>
                <a:moveTo>
                  <a:pt x="16813" y="20505"/>
                </a:moveTo>
                <a:lnTo>
                  <a:pt x="15674" y="19275"/>
                </a:lnTo>
                <a:lnTo>
                  <a:pt x="16813" y="18045"/>
                </a:lnTo>
                <a:lnTo>
                  <a:pt x="17953" y="19275"/>
                </a:lnTo>
                <a:lnTo>
                  <a:pt x="16813" y="20505"/>
                </a:lnTo>
                <a:close/>
                <a:moveTo>
                  <a:pt x="17973" y="19196"/>
                </a:moveTo>
                <a:lnTo>
                  <a:pt x="17408" y="18583"/>
                </a:lnTo>
                <a:lnTo>
                  <a:pt x="16841" y="17969"/>
                </a:lnTo>
                <a:lnTo>
                  <a:pt x="16841" y="15903"/>
                </a:lnTo>
                <a:lnTo>
                  <a:pt x="17975" y="17130"/>
                </a:lnTo>
                <a:lnTo>
                  <a:pt x="17975" y="19196"/>
                </a:lnTo>
                <a:close/>
                <a:moveTo>
                  <a:pt x="17998" y="17062"/>
                </a:moveTo>
                <a:lnTo>
                  <a:pt x="16858" y="15832"/>
                </a:lnTo>
                <a:lnTo>
                  <a:pt x="17998" y="14602"/>
                </a:lnTo>
                <a:lnTo>
                  <a:pt x="19138" y="15832"/>
                </a:lnTo>
                <a:lnTo>
                  <a:pt x="17998" y="17062"/>
                </a:lnTo>
                <a:close/>
                <a:moveTo>
                  <a:pt x="18023" y="17130"/>
                </a:moveTo>
                <a:lnTo>
                  <a:pt x="19158" y="15903"/>
                </a:lnTo>
                <a:lnTo>
                  <a:pt x="19158" y="17969"/>
                </a:lnTo>
                <a:lnTo>
                  <a:pt x="18565" y="18610"/>
                </a:lnTo>
                <a:lnTo>
                  <a:pt x="18023" y="19196"/>
                </a:lnTo>
                <a:lnTo>
                  <a:pt x="18023" y="17130"/>
                </a:lnTo>
                <a:close/>
                <a:moveTo>
                  <a:pt x="19180" y="20505"/>
                </a:moveTo>
                <a:lnTo>
                  <a:pt x="18041" y="19275"/>
                </a:lnTo>
                <a:lnTo>
                  <a:pt x="19180" y="18045"/>
                </a:lnTo>
                <a:lnTo>
                  <a:pt x="20320" y="19275"/>
                </a:lnTo>
                <a:lnTo>
                  <a:pt x="19180" y="20505"/>
                </a:lnTo>
                <a:close/>
                <a:moveTo>
                  <a:pt x="20340" y="19196"/>
                </a:moveTo>
                <a:lnTo>
                  <a:pt x="19798" y="18610"/>
                </a:lnTo>
                <a:lnTo>
                  <a:pt x="19205" y="17969"/>
                </a:lnTo>
                <a:lnTo>
                  <a:pt x="19205" y="15903"/>
                </a:lnTo>
                <a:lnTo>
                  <a:pt x="20340" y="17130"/>
                </a:lnTo>
                <a:lnTo>
                  <a:pt x="20340" y="19196"/>
                </a:lnTo>
                <a:close/>
                <a:moveTo>
                  <a:pt x="21522" y="17969"/>
                </a:moveTo>
                <a:lnTo>
                  <a:pt x="20390" y="19196"/>
                </a:lnTo>
                <a:lnTo>
                  <a:pt x="20390" y="17130"/>
                </a:lnTo>
                <a:lnTo>
                  <a:pt x="21525" y="15903"/>
                </a:lnTo>
                <a:lnTo>
                  <a:pt x="21525" y="17969"/>
                </a:lnTo>
                <a:close/>
                <a:moveTo>
                  <a:pt x="20365" y="17062"/>
                </a:moveTo>
                <a:lnTo>
                  <a:pt x="19225" y="15832"/>
                </a:lnTo>
                <a:lnTo>
                  <a:pt x="20365" y="14602"/>
                </a:lnTo>
                <a:lnTo>
                  <a:pt x="21505" y="15832"/>
                </a:lnTo>
                <a:lnTo>
                  <a:pt x="20365" y="170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31850" y="2533337"/>
            <a:ext cx="10515600" cy="1287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838200" y="3953972"/>
            <a:ext cx="10515600" cy="85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96A2"/>
              </a:buClr>
              <a:buSzPts val="2400"/>
              <a:buNone/>
              <a:defRPr sz="2400">
                <a:solidFill>
                  <a:srgbClr val="8E96A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2000"/>
              <a:buNone/>
              <a:defRPr sz="2000">
                <a:solidFill>
                  <a:srgbClr val="8E96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800"/>
              <a:buNone/>
              <a:defRPr sz="1800">
                <a:solidFill>
                  <a:srgbClr val="8E96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1165571" y="1637940"/>
            <a:ext cx="7715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3C52"/>
              </a:buClr>
              <a:buSzPts val="4800"/>
              <a:buNone/>
              <a:defRPr sz="4800">
                <a:solidFill>
                  <a:srgbClr val="2A3C5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831850" y="2634117"/>
            <a:ext cx="9014279" cy="1186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25499" y="3953782"/>
            <a:ext cx="52641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E96A2"/>
              </a:buClr>
              <a:buSzPts val="2400"/>
              <a:buNone/>
              <a:defRPr sz="2400">
                <a:solidFill>
                  <a:srgbClr val="8E96A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2000"/>
              <a:buNone/>
              <a:defRPr sz="2000">
                <a:solidFill>
                  <a:srgbClr val="8E96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800"/>
              <a:buNone/>
              <a:defRPr sz="1800">
                <a:solidFill>
                  <a:srgbClr val="8E96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96A2"/>
              </a:buClr>
              <a:buSzPts val="1600"/>
              <a:buNone/>
              <a:defRPr sz="1600">
                <a:solidFill>
                  <a:srgbClr val="8E96A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10224634" y="2050104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3C52"/>
              </a:buClr>
              <a:buSzPts val="1200"/>
              <a:buNone/>
              <a:defRPr sz="1200">
                <a:solidFill>
                  <a:srgbClr val="2A3C5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10224634" y="2277437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3C52"/>
              </a:buClr>
              <a:buSzPts val="1200"/>
              <a:buNone/>
              <a:defRPr sz="1200">
                <a:solidFill>
                  <a:srgbClr val="2A3C5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10224634" y="2504770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3C52"/>
              </a:buClr>
              <a:buSzPts val="1200"/>
              <a:buNone/>
              <a:defRPr sz="1200">
                <a:solidFill>
                  <a:srgbClr val="2A3C5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and Typography">
  <p:cSld name="Color and Typograph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68" name="Google Shape;68;p8"/>
            <p:cNvSpPr/>
            <p:nvPr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rgbClr val="1313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rgbClr val="3030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rgbClr val="6060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rgbClr val="A7A7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rgbClr val="D2D2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rgbClr val="1C2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rgbClr val="2A3C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rgbClr val="759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rgbClr val="A3B8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rgbClr val="D1DC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rgbClr val="1313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rgbClr val="3030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rgbClr val="6060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rgbClr val="A7A7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rgbClr val="D2D2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rgbClr val="1C2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rgbClr val="2A3C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rgbClr val="759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rgbClr val="A3B8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rgbClr val="D1DC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rgbClr val="B942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rgbClr val="F170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rgbClr val="FAD1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rgbClr val="FCDF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rgbClr val="A4320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rgbClr val="EA5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rgbClr val="F7BD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rgbClr val="F9D3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rgbClr val="FCE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rgbClr val="8C23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rgbClr val="D135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rgbClr val="EDAD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rgbClr val="F3C8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rgbClr val="F9E4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rgbClr val="711F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rgbClr val="AA2F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rgbClr val="E2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rgbClr val="EBB9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rgbClr val="F5DB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rgbClr val="5C1C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rgbClr val="8A2A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rgbClr val="D883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rgbClr val="E5AB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rgbClr val="F2D4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rgbClr val="4411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rgbClr val="661A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rgbClr val="D55D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rgbClr val="E393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rgbClr val="F1C9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199" y="370915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8"/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/>
          </a:p>
        </p:txBody>
      </p:sp>
      <p:sp>
        <p:nvSpPr>
          <p:cNvPr id="131" name="Google Shape;131;p8"/>
          <p:cNvSpPr txBox="1"/>
          <p:nvPr>
            <p:ph idx="2" type="body"/>
          </p:nvPr>
        </p:nvSpPr>
        <p:spPr>
          <a:xfrm>
            <a:off x="4697757" y="6124726"/>
            <a:ext cx="2394180" cy="56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8"/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/>
          </a:p>
        </p:txBody>
      </p:sp>
      <p:sp>
        <p:nvSpPr>
          <p:cNvPr id="133" name="Google Shape;133;p8"/>
          <p:cNvSpPr txBox="1"/>
          <p:nvPr>
            <p:ph idx="3" type="body"/>
          </p:nvPr>
        </p:nvSpPr>
        <p:spPr>
          <a:xfrm>
            <a:off x="7685267" y="6124726"/>
            <a:ext cx="2394180" cy="56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E96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"/>
              </a:rPr>
              <a:t>presentationgo.com</a:t>
            </a:r>
            <a:endParaRPr sz="11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7" name="Google Shape;17;p1"/>
            <p:cNvSpPr txBox="1"/>
            <p:nvPr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19" name="Google Shape;19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/>
        </p:nvSpPr>
        <p:spPr>
          <a:xfrm>
            <a:off x="9109025" y="1416850"/>
            <a:ext cx="1661700" cy="1075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2A3C52"/>
          </a:solidFill>
          <a:ln cap="flat" cmpd="sng" w="9525">
            <a:solidFill>
              <a:srgbClr val="2A3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8037625" y="4512975"/>
            <a:ext cx="3804525" cy="2345025"/>
          </a:xfrm>
          <a:prstGeom prst="flowChartProcess">
            <a:avLst/>
          </a:prstGeom>
          <a:solidFill>
            <a:srgbClr val="2A3C52"/>
          </a:solidFill>
          <a:ln cap="flat" cmpd="sng" w="9525">
            <a:solidFill>
              <a:srgbClr val="2A3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 txBox="1"/>
          <p:nvPr>
            <p:ph type="ctrTitle"/>
          </p:nvPr>
        </p:nvSpPr>
        <p:spPr>
          <a:xfrm>
            <a:off x="1524000" y="2646025"/>
            <a:ext cx="91440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>
                <a:solidFill>
                  <a:srgbClr val="A6ADBB"/>
                </a:solidFill>
              </a:rPr>
              <a:t>Rogue</a:t>
            </a:r>
            <a:r>
              <a:rPr lang="en-US"/>
              <a:t> </a:t>
            </a:r>
            <a:r>
              <a:rPr lang="en-US">
                <a:solidFill>
                  <a:srgbClr val="F9FAFB"/>
                </a:solidFill>
              </a:rPr>
              <a:t>Mansion</a:t>
            </a:r>
            <a:endParaRPr>
              <a:solidFill>
                <a:srgbClr val="F9FAFB"/>
              </a:solidFill>
            </a:endParaRPr>
          </a:p>
        </p:txBody>
      </p:sp>
      <p:sp>
        <p:nvSpPr>
          <p:cNvPr id="143" name="Google Shape;143;p10"/>
          <p:cNvSpPr txBox="1"/>
          <p:nvPr>
            <p:ph idx="1" type="subTitle"/>
          </p:nvPr>
        </p:nvSpPr>
        <p:spPr>
          <a:xfrm>
            <a:off x="1524000" y="3533430"/>
            <a:ext cx="9144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>
                <a:solidFill>
                  <a:srgbClr val="A6ADBB"/>
                </a:solidFill>
              </a:rPr>
              <a:t>Turn based combat game</a:t>
            </a:r>
            <a:endParaRPr>
              <a:solidFill>
                <a:srgbClr val="A6ADB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>
                <a:solidFill>
                  <a:srgbClr val="A6ADBB"/>
                </a:solidFill>
              </a:rPr>
              <a:t>Team 8 - Early </a:t>
            </a:r>
            <a:endParaRPr>
              <a:solidFill>
                <a:srgbClr val="A6ADBB"/>
              </a:solidFill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800" y="1679250"/>
            <a:ext cx="5248749" cy="51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Game.sol: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3200"/>
              <a:t>Battle Prize</a:t>
            </a:r>
            <a:endParaRPr sz="3200"/>
          </a:p>
        </p:txBody>
      </p:sp>
      <p:sp>
        <p:nvSpPr>
          <p:cNvPr id="225" name="Google Shape;225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914400" y="1733200"/>
            <a:ext cx="23085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msg(keccak256(“nftId”))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3278100" y="1751100"/>
            <a:ext cx="903300" cy="5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prvKey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4236600" y="1751100"/>
            <a:ext cx="13791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1352D"/>
                </a:solidFill>
              </a:rPr>
              <a:t>msgSignature</a:t>
            </a:r>
            <a:endParaRPr>
              <a:solidFill>
                <a:srgbClr val="D1352D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5670900" y="1733200"/>
            <a:ext cx="2970300" cy="5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Game.addBattle(., </a:t>
            </a:r>
            <a:r>
              <a:rPr lang="en-US">
                <a:solidFill>
                  <a:srgbClr val="D1352D"/>
                </a:solidFill>
              </a:rPr>
              <a:t>msgSignature</a:t>
            </a:r>
            <a:r>
              <a:rPr lang="en-US"/>
              <a:t>)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8991600" y="1228900"/>
            <a:ext cx="3200400" cy="47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Write into storage: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battles[battleId] = Battle(...)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 Battle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Prize prize;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address[2] players;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winner;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controller;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 Prize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uint goldAmount;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uint nftIdRevealed;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	bytes4 </a:t>
            </a:r>
            <a:r>
              <a:rPr lang="en-US">
                <a:solidFill>
                  <a:srgbClr val="0000FF"/>
                </a:solidFill>
              </a:rPr>
              <a:t>nftIdCommittedBytes;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mapping(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=&gt; mapping(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bytes4 =&gt; bool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) private nftIdCommittedBytesRegistry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184500" y="3243600"/>
            <a:ext cx="2384700" cy="10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Game.assignWinner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(., </a:t>
            </a:r>
            <a:r>
              <a:rPr lang="en-US">
                <a:solidFill>
                  <a:srgbClr val="D1352D"/>
                </a:solidFill>
              </a:rPr>
              <a:t>nftId</a:t>
            </a:r>
            <a:r>
              <a:rPr lang="en-US"/>
              <a:t>, </a:t>
            </a:r>
            <a:r>
              <a:rPr lang="en-US">
                <a:solidFill>
                  <a:srgbClr val="D1352D"/>
                </a:solidFill>
              </a:rPr>
              <a:t>m</a:t>
            </a:r>
            <a:r>
              <a:rPr lang="en-US">
                <a:solidFill>
                  <a:srgbClr val="D1352D"/>
                </a:solidFill>
              </a:rPr>
              <a:t>sgSignature</a:t>
            </a:r>
            <a:r>
              <a:rPr lang="en-US"/>
              <a:t>)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2630400" y="2609450"/>
            <a:ext cx="4632600" cy="29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Verify: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>
                <a:solidFill>
                  <a:srgbClr val="D1352D"/>
                </a:solidFill>
              </a:rPr>
              <a:t>msgSingature</a:t>
            </a:r>
            <a:r>
              <a:rPr lang="en-US"/>
              <a:t>[0:4] == battle.prize.</a:t>
            </a:r>
            <a:r>
              <a:rPr lang="en-US">
                <a:solidFill>
                  <a:srgbClr val="0000FF"/>
                </a:solidFill>
              </a:rPr>
              <a:t>nftIdCommittedBytes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ecdsa(msgDigest, v, r, s) == msg.sender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msgDigest = abi.encodePacked(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"\x19Ethereum Signed Message:\n32",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keccak256(“</a:t>
            </a:r>
            <a:r>
              <a:rPr lang="en-US">
                <a:solidFill>
                  <a:srgbClr val="D1352D"/>
                </a:solidFill>
              </a:rPr>
              <a:t>nftId</a:t>
            </a:r>
            <a:r>
              <a:rPr lang="en-US"/>
              <a:t>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35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battle.prize.nftIdRevealed = nftId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prize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7251700" y="3297525"/>
            <a:ext cx="1730400" cy="73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storage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838200" y="365125"/>
            <a:ext cx="525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GameTokens.sol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223375" y="1825625"/>
            <a:ext cx="56439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★"/>
            </a:pPr>
            <a:r>
              <a:rPr lang="en-US"/>
              <a:t>Upgradeable, AccessControl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Id=0 for Gold, and id&gt;0 for NFTids 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Id&gt;0 can only mint/mintBatch 1 NFT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44" name="Google Shape;244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6313400" y="423725"/>
            <a:ext cx="525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GameProxy.sol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6096000" y="1783050"/>
            <a:ext cx="56964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/>
              <a:t>Upon deployment passes calldata to </a:t>
            </a:r>
            <a:r>
              <a:rPr lang="en-US"/>
              <a:t>invoke</a:t>
            </a:r>
            <a:r>
              <a:rPr lang="en-US"/>
              <a:t> “logic” contract’s “initialize” methods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54" name="Google Shape;25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10423888" cy="6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838200" y="365125"/>
            <a:ext cx="525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NFT.storage API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223375" y="1825625"/>
            <a:ext cx="113223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★"/>
            </a:pPr>
            <a:r>
              <a:rPr lang="en-US"/>
              <a:t>NFTs auto generated from base.jpg files, and uploaded as a single directory =&gt; single CID: “ipfs:/CID/images/nftId.jpg”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Json metada generated for each nftId, and uploaded as a single directory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=&gt; single CID: “ipfs:/CID/metadata/nftId.json”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65" name="Google Shape;26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Game features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7241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★"/>
            </a:pPr>
            <a:r>
              <a:rPr lang="en-US"/>
              <a:t>Challenge anyone in lobby and fight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Chance to win rewards every fight or every season for undisputed king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Combat is Turn based using spells and </a:t>
            </a:r>
            <a:r>
              <a:rPr lang="en-US">
                <a:solidFill>
                  <a:schemeClr val="lt1"/>
                </a:solidFill>
              </a:rPr>
              <a:t>inflicting</a:t>
            </a:r>
            <a:r>
              <a:rPr lang="en-US">
                <a:solidFill>
                  <a:schemeClr val="lt1"/>
                </a:solidFill>
              </a:rPr>
              <a:t> damage to opponent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In game marketplace to trade game items (future)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322200" y="505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61" name="Google Shape;16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62" name="Google Shape;16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275" y="0"/>
            <a:ext cx="916572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4294967295" type="title"/>
          </p:nvPr>
        </p:nvSpPr>
        <p:spPr>
          <a:xfrm>
            <a:off x="217225" y="1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6000"/>
              <a:t>Login page</a:t>
            </a:r>
            <a:endParaRPr sz="6000"/>
          </a:p>
        </p:txBody>
      </p:sp>
      <p:pic>
        <p:nvPicPr>
          <p:cNvPr id="171" name="Google Shape;1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776000"/>
            <a:ext cx="6496049" cy="50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850" y="0"/>
            <a:ext cx="5654200" cy="44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7" y="2396425"/>
            <a:ext cx="11825525" cy="411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>
            <p:ph idx="4294967295" type="title"/>
          </p:nvPr>
        </p:nvSpPr>
        <p:spPr>
          <a:xfrm>
            <a:off x="217225" y="1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6000"/>
              <a:t>Dashboard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977" y="-577075"/>
            <a:ext cx="7128024" cy="781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>
            <p:ph idx="4294967295" type="title"/>
          </p:nvPr>
        </p:nvSpPr>
        <p:spPr>
          <a:xfrm>
            <a:off x="208475" y="43750"/>
            <a:ext cx="1170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6000"/>
              <a:t>Fight</a:t>
            </a:r>
            <a:endParaRPr sz="6000"/>
          </a:p>
        </p:txBody>
      </p:sp>
      <p:sp>
        <p:nvSpPr>
          <p:cNvPr id="187" name="Google Shape;187;p15"/>
          <p:cNvSpPr txBox="1"/>
          <p:nvPr>
            <p:ph idx="4294967295" type="body"/>
          </p:nvPr>
        </p:nvSpPr>
        <p:spPr>
          <a:xfrm>
            <a:off x="112300" y="1991775"/>
            <a:ext cx="105156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User can cast spell on his turn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Log shows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Damage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Spell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Critical / non-lethal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Game item reward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1264464" y="1437005"/>
            <a:ext cx="573741" cy="1045210"/>
          </a:xfrm>
          <a:custGeom>
            <a:rect b="b" l="l" r="r" t="t"/>
            <a:pathLst>
              <a:path extrusionOk="0" h="1045210" w="573741">
                <a:moveTo>
                  <a:pt x="573741" y="0"/>
                </a:moveTo>
                <a:lnTo>
                  <a:pt x="573741" y="655955"/>
                </a:lnTo>
                <a:lnTo>
                  <a:pt x="0" y="1045210"/>
                </a:lnTo>
                <a:lnTo>
                  <a:pt x="0" y="389255"/>
                </a:lnTo>
                <a:lnTo>
                  <a:pt x="57374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95" name="Google Shape;1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831850" y="2533337"/>
            <a:ext cx="10515600" cy="1287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/>
              <a:t>Live Demo</a:t>
            </a:r>
            <a:endParaRPr/>
          </a:p>
        </p:txBody>
      </p:sp>
      <p:sp>
        <p:nvSpPr>
          <p:cNvPr id="198" name="Google Shape;198;p16"/>
          <p:cNvSpPr txBox="1"/>
          <p:nvPr>
            <p:ph idx="2" type="body"/>
          </p:nvPr>
        </p:nvSpPr>
        <p:spPr>
          <a:xfrm>
            <a:off x="1102851" y="1573847"/>
            <a:ext cx="896966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3C52"/>
              </a:buClr>
              <a:buSzPts val="4800"/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Smart contracts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838200" y="1825625"/>
            <a:ext cx="107241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★"/>
            </a:pPr>
            <a:r>
              <a:rPr lang="en-US"/>
              <a:t>Game: users, battles, and seasons + </a:t>
            </a:r>
            <a:r>
              <a:rPr lang="en-US">
                <a:solidFill>
                  <a:schemeClr val="lt1"/>
                </a:solidFill>
              </a:rPr>
              <a:t>ensures winner receives </a:t>
            </a:r>
            <a:r>
              <a:rPr lang="en-US">
                <a:solidFill>
                  <a:srgbClr val="FF0000"/>
                </a:solidFill>
              </a:rPr>
              <a:t>prize </a:t>
            </a:r>
            <a:r>
              <a:rPr lang="en-US">
                <a:solidFill>
                  <a:schemeClr val="lt1"/>
                </a:solidFill>
              </a:rPr>
              <a:t>that is </a:t>
            </a:r>
            <a:r>
              <a:rPr lang="en-US">
                <a:solidFill>
                  <a:srgbClr val="FF0000"/>
                </a:solidFill>
              </a:rPr>
              <a:t>secretely </a:t>
            </a:r>
            <a:r>
              <a:rPr lang="en-US">
                <a:solidFill>
                  <a:schemeClr val="lt1"/>
                </a:solidFill>
              </a:rPr>
              <a:t>specified during creation of a battle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GameTokens: ERC1155 openzeppelin contract for "Gold" (ERC20-like) and "NFT" (ERC721-like) tokens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GameProxy: a proxy contract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GameUpgradeTest: used for testing Upgradeability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07" name="Google Shape;207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Game.sol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838200" y="1825625"/>
            <a:ext cx="107241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★"/>
            </a:pPr>
            <a:r>
              <a:rPr lang="en-US"/>
              <a:t>Commit-reveal option of PRNG to assign NFT id in a secret way while adding a battle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Upgradeable, implements steps required for logic contracts for use in GameProxy contract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ERC1155 compatible, receives and transfers ERC1155 tokens emitting events and keeping track of nftIds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★"/>
            </a:pPr>
            <a:r>
              <a:rPr lang="en-US">
                <a:solidFill>
                  <a:schemeClr val="lt1"/>
                </a:solidFill>
              </a:rPr>
              <a:t>AccessControl to access contract's functions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217" name="Google Shape;21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Frank Pobocek, Gaziz Seidalinov, Francesco</a:t>
            </a:r>
            <a:endParaRPr/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GO">
  <a:themeElements>
    <a:clrScheme name="Tuscany">
      <a:dk1>
        <a:srgbClr val="38516E"/>
      </a:dk1>
      <a:lt1>
        <a:srgbClr val="F0F0F5"/>
      </a:lt1>
      <a:dk2>
        <a:srgbClr val="38516E"/>
      </a:dk2>
      <a:lt2>
        <a:srgbClr val="F0F0F5"/>
      </a:lt2>
      <a:accent1>
        <a:srgbClr val="F8B394"/>
      </a:accent1>
      <a:accent2>
        <a:srgbClr val="F29376"/>
      </a:accent2>
      <a:accent3>
        <a:srgbClr val="E17974"/>
      </a:accent3>
      <a:accent4>
        <a:srgbClr val="CF535A"/>
      </a:accent4>
      <a:accent5>
        <a:srgbClr val="B83944"/>
      </a:accent5>
      <a:accent6>
        <a:srgbClr val="89242C"/>
      </a:accent6>
      <a:hlink>
        <a:srgbClr val="F8B394"/>
      </a:hlink>
      <a:folHlink>
        <a:srgbClr val="CF53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