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2" r:id="rId5"/>
    <p:sldId id="261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FD808-9874-445E-A2E9-4378F4686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Smart CROWD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5CFA6C-073D-46DF-91A4-D8CC41C15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8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18" y="1878008"/>
            <a:ext cx="2809792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it-IT" dirty="0"/>
            </a:br>
            <a:r>
              <a:rPr lang="it-IT" sz="2800" dirty="0"/>
              <a:t>Aule Studio UNICT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38F67-374D-4622-8B97-B7E6E15E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85" y="2382815"/>
            <a:ext cx="5121479" cy="38411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E8060FE-EDB3-4C6B-ADF0-5CCDA4B3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31135" y="3127933"/>
            <a:ext cx="2297559" cy="12903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C82018-B29B-4756-9E70-80EE58B9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4698345"/>
            <a:ext cx="2297559" cy="1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Questo sistema consente di monitorare il numero di utenti connessi in un'area, basandosi su una scansione della rete </a:t>
            </a:r>
            <a:r>
              <a:rPr lang="it-IT" dirty="0" err="1"/>
              <a:t>WiFi</a:t>
            </a:r>
            <a:r>
              <a:rPr lang="it-IT" dirty="0"/>
              <a:t> della zona.</a:t>
            </a:r>
          </a:p>
          <a:p>
            <a:r>
              <a:rPr lang="it-IT" dirty="0"/>
              <a:t>Il modello di comunicazione usato tra i vari attori sfrutta il protocollo MQTT costruendo una rete di tipo Publisher-</a:t>
            </a:r>
            <a:r>
              <a:rPr lang="it-IT" dirty="0" err="1"/>
              <a:t>Subscriber</a:t>
            </a:r>
            <a:r>
              <a:rPr lang="it-IT" dirty="0"/>
              <a:t>.</a:t>
            </a:r>
          </a:p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il numero delle persone presenti in un'area.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02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078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A65AC8-2CEB-4B70-BF73-61C7638F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442547"/>
            <a:ext cx="8810625" cy="44100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4E6E4CB-60CC-4904-8829-02664F19F373}"/>
              </a:ext>
            </a:extLst>
          </p:cNvPr>
          <p:cNvCxnSpPr>
            <a:cxnSpLocks/>
          </p:cNvCxnSpPr>
          <p:nvPr/>
        </p:nvCxnSpPr>
        <p:spPr>
          <a:xfrm flipV="1">
            <a:off x="2844800" y="2933700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91D1AAE-DF4C-481C-ACCC-C4292ACB7EA0}"/>
              </a:ext>
            </a:extLst>
          </p:cNvPr>
          <p:cNvCxnSpPr>
            <a:cxnSpLocks/>
          </p:cNvCxnSpPr>
          <p:nvPr/>
        </p:nvCxnSpPr>
        <p:spPr>
          <a:xfrm flipV="1">
            <a:off x="3350673" y="3709195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FC356AA-0512-4EC2-B763-AB5BB15A6F9A}"/>
              </a:ext>
            </a:extLst>
          </p:cNvPr>
          <p:cNvCxnSpPr>
            <a:cxnSpLocks/>
          </p:cNvCxnSpPr>
          <p:nvPr/>
        </p:nvCxnSpPr>
        <p:spPr>
          <a:xfrm flipV="1">
            <a:off x="3193320" y="3571968"/>
            <a:ext cx="1147953" cy="93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3BBA44F-FA5A-4389-A096-CECB4AA7B532}"/>
              </a:ext>
            </a:extLst>
          </p:cNvPr>
          <p:cNvCxnSpPr>
            <a:cxnSpLocks/>
          </p:cNvCxnSpPr>
          <p:nvPr/>
        </p:nvCxnSpPr>
        <p:spPr>
          <a:xfrm>
            <a:off x="7302500" y="3709195"/>
            <a:ext cx="6731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59AE957-D8BB-4095-B711-535BB8154A23}"/>
              </a:ext>
            </a:extLst>
          </p:cNvPr>
          <p:cNvCxnSpPr>
            <a:cxnSpLocks/>
          </p:cNvCxnSpPr>
          <p:nvPr/>
        </p:nvCxnSpPr>
        <p:spPr>
          <a:xfrm>
            <a:off x="7639050" y="3406901"/>
            <a:ext cx="1009650" cy="782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937B47-DBB1-462E-B6C7-3BF06F1AFD2E}"/>
              </a:ext>
            </a:extLst>
          </p:cNvPr>
          <p:cNvCxnSpPr>
            <a:cxnSpLocks/>
          </p:cNvCxnSpPr>
          <p:nvPr/>
        </p:nvCxnSpPr>
        <p:spPr>
          <a:xfrm>
            <a:off x="7639050" y="3647584"/>
            <a:ext cx="1479550" cy="152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78A6AF8-8C42-4825-9F3A-8AA68DC2CBE2}"/>
              </a:ext>
            </a:extLst>
          </p:cNvPr>
          <p:cNvCxnSpPr>
            <a:cxnSpLocks/>
          </p:cNvCxnSpPr>
          <p:nvPr/>
        </p:nvCxnSpPr>
        <p:spPr>
          <a:xfrm>
            <a:off x="7747000" y="2809152"/>
            <a:ext cx="1968500" cy="61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7E3D0983-092D-4D16-B2D5-6646957608A3}"/>
              </a:ext>
            </a:extLst>
          </p:cNvPr>
          <p:cNvSpPr/>
          <p:nvPr/>
        </p:nvSpPr>
        <p:spPr>
          <a:xfrm>
            <a:off x="1393791" y="5942230"/>
            <a:ext cx="334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PUBLISHERS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D54582E-A6BB-4CC4-84AC-849359FBB94E}"/>
              </a:ext>
            </a:extLst>
          </p:cNvPr>
          <p:cNvSpPr/>
          <p:nvPr/>
        </p:nvSpPr>
        <p:spPr>
          <a:xfrm>
            <a:off x="7821887" y="5943215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/>
              <a:t>SUBSCRIBERS</a:t>
            </a:r>
          </a:p>
        </p:txBody>
      </p:sp>
    </p:spTree>
    <p:extLst>
      <p:ext uri="{BB962C8B-B14F-4D97-AF65-F5344CB8AC3E}">
        <p14:creationId xmlns:p14="http://schemas.microsoft.com/office/powerpoint/2010/main" val="20225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/>
              <a:t>PUblisher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L’idea è dotare ogni aula studio con un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 o scheda equivalente che permette allo script di funzionare.</a:t>
            </a:r>
          </a:p>
          <a:p>
            <a:r>
              <a:rPr lang="it-IT" dirty="0"/>
              <a:t>Ogni elemento deve essere correttamente configurato concordando il nome del </a:t>
            </a:r>
            <a:r>
              <a:rPr lang="it-IT" dirty="0" err="1"/>
              <a:t>topic</a:t>
            </a:r>
            <a:r>
              <a:rPr lang="it-IT" dirty="0"/>
              <a:t> per permettere la facile lettura del dato.</a:t>
            </a:r>
          </a:p>
          <a:p>
            <a:r>
              <a:rPr lang="it-IT" dirty="0"/>
              <a:t>Lo Script è ciclico (15 secondi default) e pubblica su </a:t>
            </a:r>
            <a:r>
              <a:rPr lang="it-IT" dirty="0" err="1"/>
              <a:t>CloudMQTT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3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BROKER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stato utilizzato, un Broker MQTT di terze parti, </a:t>
            </a:r>
            <a:r>
              <a:rPr lang="it-IT" dirty="0" err="1"/>
              <a:t>CloudMQTT</a:t>
            </a:r>
            <a:r>
              <a:rPr lang="it-IT" dirty="0"/>
              <a:t>.</a:t>
            </a:r>
          </a:p>
          <a:p>
            <a:r>
              <a:rPr lang="it-IT" dirty="0"/>
              <a:t>Esso utilizza un’istanza di </a:t>
            </a:r>
            <a:r>
              <a:rPr lang="it-IT" dirty="0" err="1"/>
              <a:t>Mosquitto</a:t>
            </a:r>
            <a:r>
              <a:rPr lang="it-IT" dirty="0"/>
              <a:t> su di un server </a:t>
            </a:r>
            <a:r>
              <a:rPr lang="it-IT" dirty="0" err="1"/>
              <a:t>AmazonWS</a:t>
            </a:r>
            <a:r>
              <a:rPr lang="it-IT" dirty="0"/>
              <a:t>.</a:t>
            </a:r>
          </a:p>
          <a:p>
            <a:r>
              <a:rPr lang="it-IT" dirty="0"/>
              <a:t>Esso permette l’accesso ad un massimo di 5 utenti nella sua versione gratuita e ha una banda limitata, utile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r>
              <a:rPr lang="it-IT" dirty="0"/>
              <a:t> ma primo elemento da sostituire nel momento in cui si volesse scalare.</a:t>
            </a:r>
          </a:p>
        </p:txBody>
      </p:sp>
    </p:spTree>
    <p:extLst>
      <p:ext uri="{BB962C8B-B14F-4D97-AF65-F5344CB8AC3E}">
        <p14:creationId xmlns:p14="http://schemas.microsoft.com/office/powerpoint/2010/main" val="28545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SUBSCRIBER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8.1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quindi il numero delle persone presenti in un'area.</a:t>
            </a:r>
          </a:p>
          <a:p>
            <a:r>
              <a:rPr lang="it-IT" dirty="0"/>
              <a:t>Si possono inserire </a:t>
            </a:r>
            <a:r>
              <a:rPr lang="it-IT" dirty="0" err="1"/>
              <a:t>topic</a:t>
            </a:r>
            <a:r>
              <a:rPr lang="it-IT" dirty="0"/>
              <a:t> custom se si conoscono.</a:t>
            </a:r>
          </a:p>
          <a:p>
            <a:r>
              <a:rPr lang="it-IT" dirty="0"/>
              <a:t>È stata popolata comunque una serie di </a:t>
            </a:r>
            <a:r>
              <a:rPr lang="it-IT" dirty="0" err="1"/>
              <a:t>topic</a:t>
            </a:r>
            <a:r>
              <a:rPr lang="it-IT" dirty="0"/>
              <a:t> di default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072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it-IT" dirty="0"/>
              <a:t>Popolare un Database Web con i vari dispositivi conosciuti dalla rete.</a:t>
            </a:r>
          </a:p>
          <a:p>
            <a:r>
              <a:rPr lang="it-IT" dirty="0"/>
              <a:t>Disaccoppiarsi da </a:t>
            </a:r>
            <a:r>
              <a:rPr lang="it-IT" dirty="0" err="1"/>
              <a:t>CloudMQTT</a:t>
            </a:r>
            <a:r>
              <a:rPr lang="it-IT" dirty="0"/>
              <a:t> per offrire un servizio indipendente.</a:t>
            </a:r>
          </a:p>
          <a:p>
            <a:r>
              <a:rPr lang="it-IT" dirty="0"/>
              <a:t>Contrattare con i vari ambienti un metodo più efficace per accedere alla quantità di utenti connessi / presenti in una determinata area.</a:t>
            </a:r>
          </a:p>
          <a:p>
            <a:r>
              <a:rPr lang="it-IT" dirty="0"/>
              <a:t>Estendere il prodotto a vari ambienti come sale d’attesa, barbieri, dentisti, centri commerciali, fiere, hotel, pub, ristoranti e altro</a:t>
            </a:r>
          </a:p>
        </p:txBody>
      </p:sp>
    </p:spTree>
    <p:extLst>
      <p:ext uri="{BB962C8B-B14F-4D97-AF65-F5344CB8AC3E}">
        <p14:creationId xmlns:p14="http://schemas.microsoft.com/office/powerpoint/2010/main" val="2379841801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90</TotalTime>
  <Words>363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Pacco</vt:lpstr>
      <vt:lpstr>Smart CROWD</vt:lpstr>
      <vt:lpstr>SMART CROWD</vt:lpstr>
      <vt:lpstr>SMART CROWD</vt:lpstr>
      <vt:lpstr>Architettura</vt:lpstr>
      <vt:lpstr>PUblisher</vt:lpstr>
      <vt:lpstr>BROKER</vt:lpstr>
      <vt:lpstr>SUBSCRIBER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CROWD</dc:title>
  <dc:creator>Fabrizio Tornatore</dc:creator>
  <cp:lastModifiedBy>Fabrizio Tornatore</cp:lastModifiedBy>
  <cp:revision>8</cp:revision>
  <dcterms:created xsi:type="dcterms:W3CDTF">2019-02-07T14:59:13Z</dcterms:created>
  <dcterms:modified xsi:type="dcterms:W3CDTF">2019-02-07T16:29:24Z</dcterms:modified>
</cp:coreProperties>
</file>