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63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E290-BD44-41B5-92EC-9569CFB5D8E8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1ADA4-39A0-478B-991E-0B76F165E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2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3E731-8714-4307-B73D-5BDB0612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Potential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36F79-3A05-4C71-82EB-78F41A05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Caso di studio: turtlebot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21575-ACAD-42B1-A814-3C2424F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2557" y="5535979"/>
            <a:ext cx="5124886" cy="1441083"/>
          </a:xfrm>
        </p:spPr>
        <p:txBody>
          <a:bodyPr/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FRANCESCO FURNARI</a:t>
            </a:r>
          </a:p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FABRIZIO TORNATORE</a:t>
            </a:r>
          </a:p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SIMONE TROVATO</a:t>
            </a:r>
          </a:p>
        </p:txBody>
      </p:sp>
    </p:spTree>
    <p:extLst>
      <p:ext uri="{BB962C8B-B14F-4D97-AF65-F5344CB8AC3E}">
        <p14:creationId xmlns:p14="http://schemas.microsoft.com/office/powerpoint/2010/main" val="53351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it-I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FDD-3359-4E18-A353-E6440CFC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1797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it-I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FDD-3359-4E18-A353-E6440CFC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81439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it-I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FDD-3359-4E18-A353-E6440CFC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778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it-I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FDD-3359-4E18-A353-E6440CFC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24343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it-I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FDD-3359-4E18-A353-E6440CFC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2407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it-I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FDD-3359-4E18-A353-E6440CFC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2236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13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Potential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field</dc:title>
  <dc:creator>Francesco Furnari</dc:creator>
  <cp:lastModifiedBy>Francesco Furnari</cp:lastModifiedBy>
  <cp:revision>3</cp:revision>
  <dcterms:created xsi:type="dcterms:W3CDTF">2019-06-17T09:00:10Z</dcterms:created>
  <dcterms:modified xsi:type="dcterms:W3CDTF">2019-06-17T09:08:03Z</dcterms:modified>
</cp:coreProperties>
</file>