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24/01/2019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904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24/01/2019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118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24/01/2019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181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24/01/2019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91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24/01/2019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55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24/01/2019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45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24/01/2019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75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24/01/2019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03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24/01/2019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082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24/01/2019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320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24/01/2019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92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6390-EC9D-4D02-9388-512C71138566}" type="datetimeFigureOut">
              <a:rPr lang="en-PH" smtClean="0"/>
              <a:t>24/01/2019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62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0389" y="1403711"/>
            <a:ext cx="844803" cy="4110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err="1" smtClean="0">
                <a:solidFill>
                  <a:schemeClr val="tx1"/>
                </a:solidFill>
              </a:rPr>
              <a:t>DistributionChamberElement</a:t>
            </a:r>
            <a:endParaRPr lang="en-PH" sz="800" dirty="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33818" y="176506"/>
            <a:ext cx="2138475" cy="1032001"/>
            <a:chOff x="502508" y="897924"/>
            <a:chExt cx="3311611" cy="1598141"/>
          </a:xfrm>
        </p:grpSpPr>
        <p:sp>
          <p:nvSpPr>
            <p:cNvPr id="6" name="Oval 5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Object Type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Classification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Predefined Type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dirty="0" smtClean="0">
                  <a:solidFill>
                    <a:schemeClr val="tx1"/>
                  </a:solidFill>
                </a:rPr>
                <a:t>Trench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600"/>
            </a:p>
          </p:txBody>
        </p:sp>
        <p:cxnSp>
          <p:nvCxnSpPr>
            <p:cNvPr id="13" name="Straight Arrow Connector 12"/>
            <p:cNvCxnSpPr>
              <a:stCxn id="6" idx="0"/>
              <a:endCxn id="9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10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0"/>
              <a:endCxn id="11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789074" y="1403711"/>
            <a:ext cx="844803" cy="4110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err="1" smtClean="0">
                <a:solidFill>
                  <a:schemeClr val="tx1"/>
                </a:solidFill>
              </a:rPr>
              <a:t>PipeSegment</a:t>
            </a:r>
            <a:endParaRPr lang="en-PH" sz="900" dirty="0" smtClean="0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2503" y="176506"/>
            <a:ext cx="2138475" cy="1032001"/>
            <a:chOff x="502508" y="897924"/>
            <a:chExt cx="3311611" cy="1598141"/>
          </a:xfrm>
        </p:grpSpPr>
        <p:sp>
          <p:nvSpPr>
            <p:cNvPr id="47" name="Oval 46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Object Type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Classification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Predefined Type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dirty="0" smtClean="0">
                  <a:solidFill>
                    <a:schemeClr val="tx1"/>
                  </a:solidFill>
                </a:rPr>
                <a:t>Minor Sewer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600"/>
            </a:p>
          </p:txBody>
        </p:sp>
        <p:cxnSp>
          <p:nvCxnSpPr>
            <p:cNvPr id="59" name="Straight Arrow Connector 58"/>
            <p:cNvCxnSpPr>
              <a:stCxn id="47" idx="0"/>
              <a:endCxn id="53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0"/>
              <a:endCxn id="55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1" idx="0"/>
              <a:endCxn id="57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6171440" y="1403711"/>
            <a:ext cx="844803" cy="4110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solidFill>
                  <a:schemeClr val="tx1"/>
                </a:solidFill>
              </a:rPr>
              <a:t>Covering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524869" y="176506"/>
            <a:ext cx="2138475" cy="1032001"/>
            <a:chOff x="502508" y="897924"/>
            <a:chExt cx="3311611" cy="1598141"/>
          </a:xfrm>
        </p:grpSpPr>
        <p:sp>
          <p:nvSpPr>
            <p:cNvPr id="65" name="Oval 64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Object Type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Classification</a:t>
              </a:r>
              <a:endParaRPr lang="en-PH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Predefined Type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dirty="0" smtClean="0">
                  <a:solidFill>
                    <a:schemeClr val="tx1"/>
                  </a:solidFill>
                </a:rPr>
                <a:t>Trench Cover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600"/>
            </a:p>
          </p:txBody>
        </p:sp>
        <p:cxnSp>
          <p:nvCxnSpPr>
            <p:cNvPr id="72" name="Straight Arrow Connector 71"/>
            <p:cNvCxnSpPr>
              <a:stCxn id="65" idx="0"/>
              <a:endCxn id="68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6" idx="0"/>
              <a:endCxn id="69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7" idx="0"/>
              <a:endCxn id="70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Diamond 76"/>
          <p:cNvSpPr/>
          <p:nvPr/>
        </p:nvSpPr>
        <p:spPr>
          <a:xfrm>
            <a:off x="4668357" y="2179008"/>
            <a:ext cx="1159915" cy="60244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>
                <a:ln w="12700">
                  <a:noFill/>
                </a:ln>
                <a:solidFill>
                  <a:schemeClr val="tx1"/>
                </a:solidFill>
              </a:rPr>
              <a:t>Get </a:t>
            </a:r>
            <a:r>
              <a:rPr lang="en-PH" sz="800" dirty="0" smtClean="0">
                <a:ln w="12700">
                  <a:noFill/>
                </a:ln>
                <a:solidFill>
                  <a:schemeClr val="tx1"/>
                </a:solidFill>
              </a:rPr>
              <a:t>Void Face</a:t>
            </a:r>
            <a:endParaRPr lang="en-PH" sz="8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425640" y="2247524"/>
            <a:ext cx="954299" cy="4643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No </a:t>
            </a:r>
            <a:r>
              <a:rPr lang="en-PH" sz="1050" dirty="0" smtClean="0">
                <a:solidFill>
                  <a:schemeClr val="tx1"/>
                </a:solidFill>
              </a:rPr>
              <a:t>Void face</a:t>
            </a:r>
            <a:endParaRPr lang="en-PH" sz="1050" dirty="0" smtClean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45" idx="3"/>
            <a:endCxn id="123" idx="2"/>
          </p:cNvCxnSpPr>
          <p:nvPr/>
        </p:nvCxnSpPr>
        <p:spPr>
          <a:xfrm>
            <a:off x="1633877" y="1609226"/>
            <a:ext cx="4729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3" idx="6"/>
            <a:endCxn id="4" idx="1"/>
          </p:cNvCxnSpPr>
          <p:nvPr/>
        </p:nvCxnSpPr>
        <p:spPr>
          <a:xfrm>
            <a:off x="3001953" y="1609226"/>
            <a:ext cx="478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" idx="3"/>
            <a:endCxn id="126" idx="2"/>
          </p:cNvCxnSpPr>
          <p:nvPr/>
        </p:nvCxnSpPr>
        <p:spPr>
          <a:xfrm>
            <a:off x="4325192" y="1609226"/>
            <a:ext cx="475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26" idx="6"/>
            <a:endCxn id="63" idx="1"/>
          </p:cNvCxnSpPr>
          <p:nvPr/>
        </p:nvCxnSpPr>
        <p:spPr>
          <a:xfrm>
            <a:off x="5695867" y="1609226"/>
            <a:ext cx="4755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2"/>
            <a:endCxn id="77" idx="3"/>
          </p:cNvCxnSpPr>
          <p:nvPr/>
        </p:nvCxnSpPr>
        <p:spPr>
          <a:xfrm rot="5400000">
            <a:off x="5878313" y="1764700"/>
            <a:ext cx="665488" cy="7655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7" idx="1"/>
            <a:endCxn id="79" idx="3"/>
          </p:cNvCxnSpPr>
          <p:nvPr/>
        </p:nvCxnSpPr>
        <p:spPr>
          <a:xfrm flipH="1" flipV="1">
            <a:off x="4379939" y="2479677"/>
            <a:ext cx="288418" cy="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8" idx="2"/>
            <a:endCxn id="45" idx="0"/>
          </p:cNvCxnSpPr>
          <p:nvPr/>
        </p:nvCxnSpPr>
        <p:spPr>
          <a:xfrm flipH="1">
            <a:off x="1211476" y="1208507"/>
            <a:ext cx="265" cy="195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2" idx="2"/>
            <a:endCxn id="4" idx="0"/>
          </p:cNvCxnSpPr>
          <p:nvPr/>
        </p:nvCxnSpPr>
        <p:spPr>
          <a:xfrm flipH="1">
            <a:off x="3902791" y="1208507"/>
            <a:ext cx="265" cy="195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1" idx="2"/>
            <a:endCxn id="63" idx="0"/>
          </p:cNvCxnSpPr>
          <p:nvPr/>
        </p:nvCxnSpPr>
        <p:spPr>
          <a:xfrm flipH="1">
            <a:off x="6593842" y="1208507"/>
            <a:ext cx="265" cy="195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2106847" y="1341768"/>
            <a:ext cx="895106" cy="53491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 smtClean="0">
                <a:solidFill>
                  <a:schemeClr val="tx1"/>
                </a:solidFill>
              </a:rPr>
              <a:t>Is within</a:t>
            </a:r>
            <a:endParaRPr lang="en-PH" sz="10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4800761" y="1341768"/>
            <a:ext cx="895106" cy="53491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 smtClean="0">
                <a:solidFill>
                  <a:schemeClr val="tx1"/>
                </a:solidFill>
              </a:rPr>
              <a:t>Contains</a:t>
            </a:r>
            <a:endParaRPr lang="en-PH" sz="1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771164" y="3155498"/>
            <a:ext cx="954299" cy="4643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Has </a:t>
            </a:r>
            <a:r>
              <a:rPr lang="en-PH" sz="1050" dirty="0" smtClean="0">
                <a:solidFill>
                  <a:schemeClr val="tx1"/>
                </a:solidFill>
              </a:rPr>
              <a:t>Void face</a:t>
            </a:r>
            <a:endParaRPr lang="en-PH" sz="1050" dirty="0" smtClean="0">
              <a:solidFill>
                <a:schemeClr val="tx1"/>
              </a:solidFill>
            </a:endParaRPr>
          </a:p>
        </p:txBody>
      </p:sp>
      <p:sp>
        <p:nvSpPr>
          <p:cNvPr id="134" name="Diamond 133"/>
          <p:cNvSpPr/>
          <p:nvPr/>
        </p:nvSpPr>
        <p:spPr>
          <a:xfrm>
            <a:off x="1974442" y="2179008"/>
            <a:ext cx="1159915" cy="60244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err="1" smtClean="0">
                <a:ln w="12700">
                  <a:noFill/>
                </a:ln>
                <a:solidFill>
                  <a:schemeClr val="tx1"/>
                </a:solidFill>
              </a:rPr>
              <a:t>GetTopFace</a:t>
            </a:r>
            <a:r>
              <a:rPr lang="en-PH" sz="800" dirty="0" smtClean="0">
                <a:ln w="12700">
                  <a:noFill/>
                </a:ln>
                <a:solidFill>
                  <a:schemeClr val="tx1"/>
                </a:solidFill>
              </a:rPr>
              <a:t> of Trench Cover</a:t>
            </a:r>
            <a:endParaRPr lang="en-PH" sz="8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31722" y="2247524"/>
            <a:ext cx="954299" cy="4643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Top Face of Trench Cover</a:t>
            </a:r>
          </a:p>
        </p:txBody>
      </p:sp>
      <p:sp>
        <p:nvSpPr>
          <p:cNvPr id="136" name="Diamond 135"/>
          <p:cNvSpPr/>
          <p:nvPr/>
        </p:nvSpPr>
        <p:spPr>
          <a:xfrm>
            <a:off x="628913" y="3086430"/>
            <a:ext cx="1159915" cy="60244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err="1" smtClean="0">
                <a:ln w="12700">
                  <a:noFill/>
                </a:ln>
                <a:solidFill>
                  <a:schemeClr val="tx1"/>
                </a:solidFill>
              </a:rPr>
              <a:t>GetOuterEdges</a:t>
            </a:r>
            <a:endParaRPr lang="en-PH" sz="8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31720" y="4063473"/>
            <a:ext cx="954299" cy="4643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Outer Edges</a:t>
            </a:r>
          </a:p>
        </p:txBody>
      </p:sp>
      <p:sp>
        <p:nvSpPr>
          <p:cNvPr id="138" name="Diamond 137"/>
          <p:cNvSpPr/>
          <p:nvPr/>
        </p:nvSpPr>
        <p:spPr>
          <a:xfrm>
            <a:off x="1974441" y="3994404"/>
            <a:ext cx="1159915" cy="60244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err="1" smtClean="0">
                <a:ln w="12700">
                  <a:noFill/>
                </a:ln>
                <a:solidFill>
                  <a:schemeClr val="tx1"/>
                </a:solidFill>
              </a:rPr>
              <a:t>GetPointNumber</a:t>
            </a:r>
            <a:endParaRPr lang="en-PH" sz="8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422778" y="4063472"/>
            <a:ext cx="954299" cy="4643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err="1" smtClean="0">
                <a:solidFill>
                  <a:schemeClr val="tx1"/>
                </a:solidFill>
              </a:rPr>
              <a:t>PointNumber</a:t>
            </a:r>
            <a:r>
              <a:rPr lang="en-PH" sz="1050" dirty="0" smtClean="0">
                <a:solidFill>
                  <a:schemeClr val="tx1"/>
                </a:solidFill>
              </a:rPr>
              <a:t> &lt;= 5</a:t>
            </a:r>
          </a:p>
        </p:txBody>
      </p:sp>
      <p:cxnSp>
        <p:nvCxnSpPr>
          <p:cNvPr id="141" name="Straight Arrow Connector 140"/>
          <p:cNvCxnSpPr>
            <a:stCxn id="79" idx="1"/>
            <a:endCxn id="134" idx="3"/>
          </p:cNvCxnSpPr>
          <p:nvPr/>
        </p:nvCxnSpPr>
        <p:spPr>
          <a:xfrm flipH="1">
            <a:off x="3134357" y="2479677"/>
            <a:ext cx="291283" cy="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4" idx="1"/>
            <a:endCxn id="135" idx="3"/>
          </p:cNvCxnSpPr>
          <p:nvPr/>
        </p:nvCxnSpPr>
        <p:spPr>
          <a:xfrm flipH="1" flipV="1">
            <a:off x="1686021" y="2479677"/>
            <a:ext cx="288421" cy="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5" idx="2"/>
            <a:endCxn id="136" idx="0"/>
          </p:cNvCxnSpPr>
          <p:nvPr/>
        </p:nvCxnSpPr>
        <p:spPr>
          <a:xfrm flipH="1">
            <a:off x="1208871" y="2711829"/>
            <a:ext cx="1" cy="374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6" idx="2"/>
            <a:endCxn id="137" idx="0"/>
          </p:cNvCxnSpPr>
          <p:nvPr/>
        </p:nvCxnSpPr>
        <p:spPr>
          <a:xfrm flipH="1">
            <a:off x="1208870" y="3688872"/>
            <a:ext cx="1" cy="374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7" idx="3"/>
            <a:endCxn id="138" idx="1"/>
          </p:cNvCxnSpPr>
          <p:nvPr/>
        </p:nvCxnSpPr>
        <p:spPr>
          <a:xfrm flipV="1">
            <a:off x="1686019" y="4295625"/>
            <a:ext cx="2884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9" idx="1"/>
          </p:cNvCxnSpPr>
          <p:nvPr/>
        </p:nvCxnSpPr>
        <p:spPr>
          <a:xfrm>
            <a:off x="3134356" y="4295624"/>
            <a:ext cx="2884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7" idx="2"/>
            <a:endCxn id="131" idx="0"/>
          </p:cNvCxnSpPr>
          <p:nvPr/>
        </p:nvCxnSpPr>
        <p:spPr>
          <a:xfrm rot="5400000">
            <a:off x="5061291" y="2968474"/>
            <a:ext cx="37404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771164" y="4063471"/>
            <a:ext cx="954299" cy="4643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Trench Cover is removable</a:t>
            </a:r>
            <a:endParaRPr lang="en-PH" sz="1050" dirty="0" smtClean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139" idx="3"/>
            <a:endCxn id="85" idx="1"/>
          </p:cNvCxnSpPr>
          <p:nvPr/>
        </p:nvCxnSpPr>
        <p:spPr>
          <a:xfrm flipV="1">
            <a:off x="4377077" y="4295624"/>
            <a:ext cx="3940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1" idx="2"/>
            <a:endCxn id="85" idx="0"/>
          </p:cNvCxnSpPr>
          <p:nvPr/>
        </p:nvCxnSpPr>
        <p:spPr>
          <a:xfrm>
            <a:off x="5248314" y="3619803"/>
            <a:ext cx="0" cy="44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26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55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Aires Marco S. Ladaga</dc:creator>
  <cp:lastModifiedBy>Aires Marco S. Ladaga</cp:lastModifiedBy>
  <cp:revision>84</cp:revision>
  <dcterms:created xsi:type="dcterms:W3CDTF">2018-09-18T09:02:27Z</dcterms:created>
  <dcterms:modified xsi:type="dcterms:W3CDTF">2019-01-24T02:12:18Z</dcterms:modified>
</cp:coreProperties>
</file>