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0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1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18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1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5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45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5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3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8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2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9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1906" y="1524965"/>
            <a:ext cx="971071" cy="472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Slab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48695" y="106958"/>
            <a:ext cx="2458101" cy="1186248"/>
            <a:chOff x="502508" y="897924"/>
            <a:chExt cx="3311611" cy="1598141"/>
          </a:xfrm>
        </p:grpSpPr>
        <p:sp>
          <p:nvSpPr>
            <p:cNvPr id="6" name="Oval 5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smtClean="0">
                  <a:solidFill>
                    <a:schemeClr val="tx1"/>
                  </a:solidFill>
                </a:rPr>
                <a:t>Any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3" name="Straight Arrow Connector 12"/>
            <p:cNvCxnSpPr>
              <a:stCxn id="6" idx="0"/>
              <a:endCxn id="9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10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11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108574" y="1525100"/>
            <a:ext cx="971071" cy="472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ifcWasteTerminalType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5363" y="107093"/>
            <a:ext cx="2458101" cy="1186248"/>
            <a:chOff x="502508" y="897924"/>
            <a:chExt cx="3311611" cy="1598141"/>
          </a:xfrm>
        </p:grpSpPr>
        <p:sp>
          <p:nvSpPr>
            <p:cNvPr id="18" name="Oval 17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dirty="0" smtClean="0">
                  <a:solidFill>
                    <a:schemeClr val="tx1"/>
                  </a:solidFill>
                </a:rPr>
                <a:t>Roadside Drain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5" name="Straight Arrow Connector 24"/>
            <p:cNvCxnSpPr>
              <a:stCxn id="18" idx="0"/>
              <a:endCxn id="21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  <a:endCxn id="22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  <a:endCxn id="23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4" idx="0"/>
            <a:endCxn id="12" idx="2"/>
          </p:cNvCxnSpPr>
          <p:nvPr/>
        </p:nvCxnSpPr>
        <p:spPr>
          <a:xfrm flipV="1">
            <a:off x="5577442" y="1293206"/>
            <a:ext cx="304" cy="23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24" idx="2"/>
          </p:cNvCxnSpPr>
          <p:nvPr/>
        </p:nvCxnSpPr>
        <p:spPr>
          <a:xfrm flipV="1">
            <a:off x="1594110" y="1293341"/>
            <a:ext cx="304" cy="23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1093834" y="2207569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GetProjection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8573" y="3110058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projection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893421" y="3771499"/>
            <a:ext cx="1401081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 smtClean="0">
                <a:ln w="12700">
                  <a:noFill/>
                </a:ln>
                <a:solidFill>
                  <a:schemeClr val="tx1"/>
                </a:solidFill>
              </a:rPr>
              <a:t>ToFace</a:t>
            </a:r>
            <a:endParaRPr lang="en-PH" sz="14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09380" y="4695016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tx1"/>
                </a:solidFill>
              </a:rPr>
              <a:t>Face</a:t>
            </a:r>
            <a:endParaRPr lang="en-PH" sz="1400" dirty="0" smtClean="0">
              <a:solidFill>
                <a:schemeClr val="tx1"/>
              </a:solidFill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1094785" y="5377484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 smtClean="0">
                <a:ln w="12700">
                  <a:noFill/>
                </a:ln>
                <a:solidFill>
                  <a:schemeClr val="tx1"/>
                </a:solidFill>
              </a:rPr>
              <a:t>ShrinkFace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6" idx="2"/>
            <a:endCxn id="33" idx="0"/>
          </p:cNvCxnSpPr>
          <p:nvPr/>
        </p:nvCxnSpPr>
        <p:spPr>
          <a:xfrm flipH="1">
            <a:off x="1593963" y="1997565"/>
            <a:ext cx="147" cy="21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4" idx="0"/>
          </p:cNvCxnSpPr>
          <p:nvPr/>
        </p:nvCxnSpPr>
        <p:spPr>
          <a:xfrm>
            <a:off x="1593963" y="2900054"/>
            <a:ext cx="146" cy="21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</p:cNvCxnSpPr>
          <p:nvPr/>
        </p:nvCxnSpPr>
        <p:spPr>
          <a:xfrm>
            <a:off x="1594109" y="3582523"/>
            <a:ext cx="806" cy="21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1594915" y="4485012"/>
            <a:ext cx="1" cy="21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2"/>
            <a:endCxn id="37" idx="0"/>
          </p:cNvCxnSpPr>
          <p:nvPr/>
        </p:nvCxnSpPr>
        <p:spPr>
          <a:xfrm flipH="1">
            <a:off x="1594914" y="5167481"/>
            <a:ext cx="2" cy="21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40497" y="5487493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 smtClean="0">
                <a:solidFill>
                  <a:schemeClr val="tx1"/>
                </a:solidFill>
              </a:rPr>
              <a:t>Shrinked</a:t>
            </a:r>
            <a:r>
              <a:rPr lang="en-PH" sz="1200" dirty="0" smtClean="0">
                <a:solidFill>
                  <a:schemeClr val="tx1"/>
                </a:solidFill>
              </a:rPr>
              <a:t> Face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sp>
        <p:nvSpPr>
          <p:cNvPr id="44" name="Diamond 43"/>
          <p:cNvSpPr/>
          <p:nvPr/>
        </p:nvSpPr>
        <p:spPr>
          <a:xfrm>
            <a:off x="2525903" y="3005056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ln w="12700">
                  <a:noFill/>
                </a:ln>
                <a:solidFill>
                  <a:schemeClr val="tx1"/>
                </a:solidFill>
              </a:rPr>
              <a:t>Is Not Collided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7" idx="3"/>
            <a:endCxn id="43" idx="1"/>
          </p:cNvCxnSpPr>
          <p:nvPr/>
        </p:nvCxnSpPr>
        <p:spPr>
          <a:xfrm flipV="1">
            <a:off x="2095042" y="5723726"/>
            <a:ext cx="4454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0"/>
            <a:endCxn id="44" idx="2"/>
          </p:cNvCxnSpPr>
          <p:nvPr/>
        </p:nvCxnSpPr>
        <p:spPr>
          <a:xfrm flipH="1" flipV="1">
            <a:off x="3026032" y="3697541"/>
            <a:ext cx="1" cy="1789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3"/>
            <a:endCxn id="44" idx="0"/>
          </p:cNvCxnSpPr>
          <p:nvPr/>
        </p:nvCxnSpPr>
        <p:spPr>
          <a:xfrm>
            <a:off x="2079645" y="1761333"/>
            <a:ext cx="946387" cy="12437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3976579" y="5377483"/>
            <a:ext cx="1534535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 smtClean="0">
                <a:ln w="12700">
                  <a:noFill/>
                </a:ln>
                <a:solidFill>
                  <a:schemeClr val="tx1"/>
                </a:solidFill>
              </a:rPr>
              <a:t>GetShortestSideLine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7243" y="4695015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err="1" smtClean="0">
                <a:solidFill>
                  <a:schemeClr val="tx1"/>
                </a:solidFill>
              </a:rPr>
              <a:t>SideLine</a:t>
            </a:r>
            <a:r>
              <a:rPr lang="en-PH" sz="1100" dirty="0" smtClean="0">
                <a:solidFill>
                  <a:schemeClr val="tx1"/>
                </a:solidFill>
              </a:rPr>
              <a:t> Length &gt;= 4000mm</a:t>
            </a:r>
          </a:p>
        </p:txBody>
      </p:sp>
      <p:cxnSp>
        <p:nvCxnSpPr>
          <p:cNvPr id="50" name="Straight Arrow Connector 49"/>
          <p:cNvCxnSpPr>
            <a:stCxn id="43" idx="3"/>
            <a:endCxn id="48" idx="1"/>
          </p:cNvCxnSpPr>
          <p:nvPr/>
        </p:nvCxnSpPr>
        <p:spPr>
          <a:xfrm>
            <a:off x="3511568" y="5723726"/>
            <a:ext cx="465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0"/>
            <a:endCxn id="49" idx="2"/>
          </p:cNvCxnSpPr>
          <p:nvPr/>
        </p:nvCxnSpPr>
        <p:spPr>
          <a:xfrm flipH="1" flipV="1">
            <a:off x="4742779" y="5167480"/>
            <a:ext cx="1068" cy="21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182864" y="3117678"/>
            <a:ext cx="971071" cy="472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IfcCovering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439653" y="1699671"/>
            <a:ext cx="2458101" cy="1186248"/>
            <a:chOff x="502508" y="897924"/>
            <a:chExt cx="3311611" cy="1598141"/>
          </a:xfrm>
        </p:grpSpPr>
        <p:sp>
          <p:nvSpPr>
            <p:cNvPr id="54" name="Oval 53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Access </a:t>
              </a:r>
              <a:r>
                <a:rPr lang="en-US" sz="900" dirty="0" smtClean="0">
                  <a:solidFill>
                    <a:schemeClr val="tx1"/>
                  </a:solidFill>
                </a:rPr>
                <a:t>Opening Frame</a:t>
              </a:r>
              <a:endParaRPr lang="en-PH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1" name="Straight Arrow Connector 60"/>
            <p:cNvCxnSpPr>
              <a:stCxn id="54" idx="0"/>
              <a:endCxn id="57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0"/>
              <a:endCxn id="58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0"/>
              <a:endCxn id="59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>
            <a:stCxn id="52" idx="0"/>
            <a:endCxn id="60" idx="2"/>
          </p:cNvCxnSpPr>
          <p:nvPr/>
        </p:nvCxnSpPr>
        <p:spPr>
          <a:xfrm flipV="1">
            <a:off x="7668400" y="2885919"/>
            <a:ext cx="304" cy="23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5077312" y="3005056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8" name="Diamond 67"/>
          <p:cNvSpPr/>
          <p:nvPr/>
        </p:nvSpPr>
        <p:spPr>
          <a:xfrm>
            <a:off x="7167999" y="3828722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 smtClean="0">
                <a:ln w="12700">
                  <a:noFill/>
                </a:ln>
                <a:solidFill>
                  <a:schemeClr val="tx1"/>
                </a:solidFill>
              </a:rPr>
              <a:t>GetLongestSideLine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9" name="Diamond 68"/>
          <p:cNvSpPr/>
          <p:nvPr/>
        </p:nvSpPr>
        <p:spPr>
          <a:xfrm>
            <a:off x="8596747" y="3832670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 smtClean="0">
                <a:ln w="12700">
                  <a:noFill/>
                </a:ln>
                <a:solidFill>
                  <a:schemeClr val="tx1"/>
                </a:solidFill>
              </a:rPr>
              <a:t>GetShortestSideLine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82593" y="4731212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Longest Side Line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611341" y="4731211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Shortest </a:t>
            </a:r>
          </a:p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Side </a:t>
            </a:r>
            <a:r>
              <a:rPr lang="en-PH" sz="1200" dirty="0">
                <a:solidFill>
                  <a:schemeClr val="tx1"/>
                </a:solidFill>
              </a:rPr>
              <a:t>Line</a:t>
            </a:r>
          </a:p>
        </p:txBody>
      </p:sp>
      <p:sp>
        <p:nvSpPr>
          <p:cNvPr id="72" name="Diamond 71"/>
          <p:cNvSpPr/>
          <p:nvPr/>
        </p:nvSpPr>
        <p:spPr>
          <a:xfrm>
            <a:off x="7167998" y="5435435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 smtClean="0">
                <a:ln w="12700">
                  <a:noFill/>
                </a:ln>
                <a:solidFill>
                  <a:schemeClr val="tx1"/>
                </a:solidFill>
              </a:rPr>
              <a:t>GetLength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3" name="Diamond 72"/>
          <p:cNvSpPr/>
          <p:nvPr/>
        </p:nvSpPr>
        <p:spPr>
          <a:xfrm>
            <a:off x="8596746" y="5435434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>
                <a:ln w="12700">
                  <a:noFill/>
                </a:ln>
                <a:solidFill>
                  <a:schemeClr val="tx1"/>
                </a:solidFill>
              </a:rPr>
              <a:t>GetLength</a:t>
            </a:r>
            <a:endParaRPr lang="en-PH" sz="9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86597" y="6316170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>
                <a:solidFill>
                  <a:schemeClr val="tx1"/>
                </a:solidFill>
              </a:rPr>
              <a:t>Length = 4000mm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611341" y="6316170"/>
            <a:ext cx="971071" cy="472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/>
                </a:solidFill>
              </a:rPr>
              <a:t>Length = </a:t>
            </a:r>
            <a:r>
              <a:rPr lang="en-PH" sz="1200" dirty="0" smtClean="0">
                <a:solidFill>
                  <a:schemeClr val="tx1"/>
                </a:solidFill>
              </a:rPr>
              <a:t>2000mm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52" idx="2"/>
            <a:endCxn id="68" idx="0"/>
          </p:cNvCxnSpPr>
          <p:nvPr/>
        </p:nvCxnSpPr>
        <p:spPr>
          <a:xfrm flipH="1">
            <a:off x="7668128" y="3590143"/>
            <a:ext cx="272" cy="23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2"/>
            <a:endCxn id="70" idx="0"/>
          </p:cNvCxnSpPr>
          <p:nvPr/>
        </p:nvCxnSpPr>
        <p:spPr>
          <a:xfrm>
            <a:off x="7668128" y="4521207"/>
            <a:ext cx="1" cy="21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72" idx="0"/>
          </p:cNvCxnSpPr>
          <p:nvPr/>
        </p:nvCxnSpPr>
        <p:spPr>
          <a:xfrm flipH="1">
            <a:off x="7668127" y="5203677"/>
            <a:ext cx="2" cy="23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2"/>
            <a:endCxn id="74" idx="0"/>
          </p:cNvCxnSpPr>
          <p:nvPr/>
        </p:nvCxnSpPr>
        <p:spPr>
          <a:xfrm>
            <a:off x="7668127" y="6127920"/>
            <a:ext cx="4006" cy="18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2" idx="3"/>
            <a:endCxn id="69" idx="1"/>
          </p:cNvCxnSpPr>
          <p:nvPr/>
        </p:nvCxnSpPr>
        <p:spPr>
          <a:xfrm>
            <a:off x="8153935" y="3353911"/>
            <a:ext cx="442812" cy="825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9" idx="2"/>
            <a:endCxn id="71" idx="0"/>
          </p:cNvCxnSpPr>
          <p:nvPr/>
        </p:nvCxnSpPr>
        <p:spPr>
          <a:xfrm>
            <a:off x="9096876" y="4525155"/>
            <a:ext cx="1" cy="20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3" idx="0"/>
          </p:cNvCxnSpPr>
          <p:nvPr/>
        </p:nvCxnSpPr>
        <p:spPr>
          <a:xfrm flipH="1">
            <a:off x="9096875" y="5203676"/>
            <a:ext cx="2" cy="23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5" idx="0"/>
          </p:cNvCxnSpPr>
          <p:nvPr/>
        </p:nvCxnSpPr>
        <p:spPr>
          <a:xfrm>
            <a:off x="9096875" y="6127919"/>
            <a:ext cx="2" cy="188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559766" y="1411365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16" idx="3"/>
            <a:endCxn id="86" idx="1"/>
          </p:cNvCxnSpPr>
          <p:nvPr/>
        </p:nvCxnSpPr>
        <p:spPr>
          <a:xfrm flipV="1">
            <a:off x="2079645" y="1757608"/>
            <a:ext cx="1480121" cy="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1"/>
            <a:endCxn id="86" idx="3"/>
          </p:cNvCxnSpPr>
          <p:nvPr/>
        </p:nvCxnSpPr>
        <p:spPr>
          <a:xfrm flipH="1" flipV="1">
            <a:off x="4560023" y="1757608"/>
            <a:ext cx="531883" cy="3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65" idx="0"/>
          </p:cNvCxnSpPr>
          <p:nvPr/>
        </p:nvCxnSpPr>
        <p:spPr>
          <a:xfrm flipH="1">
            <a:off x="5577441" y="1997430"/>
            <a:ext cx="1" cy="1007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2" idx="1"/>
            <a:endCxn id="65" idx="3"/>
          </p:cNvCxnSpPr>
          <p:nvPr/>
        </p:nvCxnSpPr>
        <p:spPr>
          <a:xfrm flipH="1" flipV="1">
            <a:off x="6077569" y="3351299"/>
            <a:ext cx="1105295" cy="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0087658" y="3125744"/>
            <a:ext cx="971071" cy="472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IfcCovering</a:t>
            </a:r>
            <a:endParaRPr lang="en-PH" sz="1200" dirty="0" smtClean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9344447" y="1707737"/>
            <a:ext cx="2458101" cy="1186248"/>
            <a:chOff x="502508" y="897924"/>
            <a:chExt cx="3311611" cy="1598141"/>
          </a:xfrm>
        </p:grpSpPr>
        <p:sp>
          <p:nvSpPr>
            <p:cNvPr id="122" name="Oval 121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Object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Classification</a:t>
              </a:r>
              <a:endParaRPr lang="en-PH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Predefined Type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Access </a:t>
              </a:r>
              <a:r>
                <a:rPr lang="en-US" sz="900" dirty="0" smtClean="0">
                  <a:solidFill>
                    <a:schemeClr val="tx1"/>
                  </a:solidFill>
                </a:rPr>
                <a:t>Opening Grating</a:t>
              </a:r>
              <a:endParaRPr lang="en-PH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29" name="Straight Arrow Connector 128"/>
            <p:cNvCxnSpPr>
              <a:stCxn id="122" idx="0"/>
              <a:endCxn id="125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3" idx="0"/>
              <a:endCxn id="126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4" idx="0"/>
              <a:endCxn id="127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>
            <a:stCxn id="120" idx="0"/>
            <a:endCxn id="128" idx="2"/>
          </p:cNvCxnSpPr>
          <p:nvPr/>
        </p:nvCxnSpPr>
        <p:spPr>
          <a:xfrm flipV="1">
            <a:off x="10573194" y="2893985"/>
            <a:ext cx="304" cy="23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/>
          <p:cNvSpPr/>
          <p:nvPr/>
        </p:nvSpPr>
        <p:spPr>
          <a:xfrm>
            <a:off x="8644589" y="3010036"/>
            <a:ext cx="1000257" cy="69248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105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52" idx="3"/>
            <a:endCxn id="134" idx="1"/>
          </p:cNvCxnSpPr>
          <p:nvPr/>
        </p:nvCxnSpPr>
        <p:spPr>
          <a:xfrm>
            <a:off x="8153935" y="3353911"/>
            <a:ext cx="490654" cy="2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0" idx="1"/>
            <a:endCxn id="134" idx="3"/>
          </p:cNvCxnSpPr>
          <p:nvPr/>
        </p:nvCxnSpPr>
        <p:spPr>
          <a:xfrm flipH="1" flipV="1">
            <a:off x="9644846" y="3356279"/>
            <a:ext cx="442812" cy="5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8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67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88</cp:revision>
  <dcterms:created xsi:type="dcterms:W3CDTF">2018-09-18T09:02:27Z</dcterms:created>
  <dcterms:modified xsi:type="dcterms:W3CDTF">2018-11-29T10:09:26Z</dcterms:modified>
</cp:coreProperties>
</file>