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0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118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181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1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55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45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5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03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8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32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9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6390-EC9D-4D02-9388-512C71138566}" type="datetimeFigureOut">
              <a:rPr lang="en-PH" smtClean="0"/>
              <a:t>13/11/2018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2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2631" y="107095"/>
            <a:ext cx="2509312" cy="1210962"/>
            <a:chOff x="502508" y="897924"/>
            <a:chExt cx="3311611" cy="1598141"/>
          </a:xfrm>
        </p:grpSpPr>
        <p:sp>
          <p:nvSpPr>
            <p:cNvPr id="5" name="Oval 4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Level 01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2" name="Straight Arrow Connector 11"/>
            <p:cNvCxnSpPr>
              <a:stCxn id="5" idx="0"/>
              <a:endCxn id="8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9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10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181326" y="1507050"/>
            <a:ext cx="991302" cy="482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Slab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368054" y="107095"/>
            <a:ext cx="2509312" cy="1210962"/>
            <a:chOff x="502508" y="897924"/>
            <a:chExt cx="3311611" cy="1598141"/>
          </a:xfrm>
        </p:grpSpPr>
        <p:sp>
          <p:nvSpPr>
            <p:cNvPr id="29" name="Oval 28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Road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6" name="Straight Arrow Connector 35"/>
            <p:cNvCxnSpPr>
              <a:stCxn id="29" idx="0"/>
              <a:endCxn id="32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0"/>
              <a:endCxn id="33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1" idx="0"/>
              <a:endCxn id="34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7126749" y="1507050"/>
            <a:ext cx="991302" cy="482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Slab</a:t>
            </a:r>
            <a:endParaRPr lang="en-PH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5" idx="0"/>
            <a:endCxn id="11" idx="2"/>
          </p:cNvCxnSpPr>
          <p:nvPr/>
        </p:nvCxnSpPr>
        <p:spPr>
          <a:xfrm flipV="1">
            <a:off x="4676977" y="1318057"/>
            <a:ext cx="310" cy="18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0"/>
            <a:endCxn id="35" idx="2"/>
          </p:cNvCxnSpPr>
          <p:nvPr/>
        </p:nvCxnSpPr>
        <p:spPr>
          <a:xfrm flipV="1">
            <a:off x="7622400" y="1318057"/>
            <a:ext cx="310" cy="18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/>
          <p:cNvSpPr/>
          <p:nvPr/>
        </p:nvSpPr>
        <p:spPr>
          <a:xfrm>
            <a:off x="2491837" y="2178351"/>
            <a:ext cx="1381563" cy="70691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Get Lowest Top </a:t>
            </a:r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Surface elevation</a:t>
            </a:r>
            <a:endParaRPr lang="en-PH" sz="8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8480570" y="2178351"/>
            <a:ext cx="1381563" cy="70691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>
                <a:ln w="12700">
                  <a:noFill/>
                </a:ln>
                <a:solidFill>
                  <a:schemeClr val="tx1"/>
                </a:solidFill>
              </a:rPr>
              <a:t>Get Lowest Top </a:t>
            </a:r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Surface elevation</a:t>
            </a:r>
            <a:endParaRPr lang="en-PH" sz="8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86967" y="3074256"/>
            <a:ext cx="991302" cy="4823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ln w="12700">
                  <a:noFill/>
                </a:ln>
                <a:solidFill>
                  <a:schemeClr val="tx1"/>
                </a:solidFill>
              </a:rPr>
              <a:t>Lowest </a:t>
            </a:r>
            <a:r>
              <a:rPr lang="en-PH" sz="1100" dirty="0">
                <a:ln w="12700">
                  <a:noFill/>
                </a:ln>
                <a:solidFill>
                  <a:schemeClr val="tx1"/>
                </a:solidFill>
              </a:rPr>
              <a:t>Top Surface </a:t>
            </a:r>
            <a:r>
              <a:rPr lang="en-PH" sz="1100" dirty="0" smtClean="0">
                <a:ln w="12700">
                  <a:noFill/>
                </a:ln>
                <a:solidFill>
                  <a:schemeClr val="tx1"/>
                </a:solidFill>
              </a:rPr>
              <a:t>Slab elevation</a:t>
            </a:r>
            <a:endParaRPr lang="en-PH" sz="11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675700" y="3074256"/>
            <a:ext cx="991302" cy="4823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ln w="12700">
                  <a:noFill/>
                </a:ln>
                <a:solidFill>
                  <a:schemeClr val="tx1"/>
                </a:solidFill>
              </a:rPr>
              <a:t>Lowest Top Surface </a:t>
            </a:r>
            <a:r>
              <a:rPr lang="en-PH" sz="1100" dirty="0" smtClean="0">
                <a:ln w="12700">
                  <a:noFill/>
                </a:ln>
                <a:solidFill>
                  <a:schemeClr val="tx1"/>
                </a:solidFill>
              </a:rPr>
              <a:t>Slab elevation</a:t>
            </a:r>
            <a:endParaRPr lang="en-PH" sz="11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44" idx="2"/>
            <a:endCxn id="53" idx="0"/>
          </p:cNvCxnSpPr>
          <p:nvPr/>
        </p:nvCxnSpPr>
        <p:spPr>
          <a:xfrm flipH="1">
            <a:off x="3182618" y="2885263"/>
            <a:ext cx="1" cy="18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2"/>
            <a:endCxn id="54" idx="0"/>
          </p:cNvCxnSpPr>
          <p:nvPr/>
        </p:nvCxnSpPr>
        <p:spPr>
          <a:xfrm flipH="1">
            <a:off x="9171351" y="2885263"/>
            <a:ext cx="1" cy="18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/>
          <p:cNvSpPr/>
          <p:nvPr/>
        </p:nvSpPr>
        <p:spPr>
          <a:xfrm>
            <a:off x="5458906" y="2961954"/>
            <a:ext cx="1381563" cy="70691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ln w="12700">
                  <a:noFill/>
                </a:ln>
                <a:solidFill>
                  <a:schemeClr val="tx1"/>
                </a:solidFill>
              </a:rPr>
              <a:t>Compare elevations</a:t>
            </a:r>
            <a:endParaRPr lang="en-PH" sz="9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4037" y="2290653"/>
            <a:ext cx="991302" cy="4823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ln w="12700">
                  <a:noFill/>
                </a:ln>
                <a:solidFill>
                  <a:schemeClr val="tx1"/>
                </a:solidFill>
              </a:rPr>
              <a:t>Level 01 Slab &gt;= Road Slab by 300mm</a:t>
            </a:r>
            <a:endParaRPr lang="en-PH" sz="11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3" idx="3"/>
            <a:endCxn id="62" idx="1"/>
          </p:cNvCxnSpPr>
          <p:nvPr/>
        </p:nvCxnSpPr>
        <p:spPr>
          <a:xfrm>
            <a:off x="3678269" y="3315410"/>
            <a:ext cx="1780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1"/>
            <a:endCxn id="62" idx="3"/>
          </p:cNvCxnSpPr>
          <p:nvPr/>
        </p:nvCxnSpPr>
        <p:spPr>
          <a:xfrm flipH="1">
            <a:off x="6840469" y="3315410"/>
            <a:ext cx="1835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0"/>
            <a:endCxn id="63" idx="2"/>
          </p:cNvCxnSpPr>
          <p:nvPr/>
        </p:nvCxnSpPr>
        <p:spPr>
          <a:xfrm flipV="1">
            <a:off x="6149688" y="2772961"/>
            <a:ext cx="0" cy="18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9304374" y="107095"/>
            <a:ext cx="2509312" cy="1210962"/>
            <a:chOff x="502508" y="897924"/>
            <a:chExt cx="3311611" cy="1598141"/>
          </a:xfrm>
        </p:grpSpPr>
        <p:sp>
          <p:nvSpPr>
            <p:cNvPr id="45" name="Oval 44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Road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58" name="Straight Arrow Connector 57"/>
            <p:cNvCxnSpPr>
              <a:stCxn id="45" idx="0"/>
              <a:endCxn id="49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0"/>
              <a:endCxn id="51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0"/>
              <a:endCxn id="55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0063069" y="1507050"/>
            <a:ext cx="991302" cy="482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Building Storey</a:t>
            </a:r>
            <a:endParaRPr lang="en-PH" sz="12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4" idx="0"/>
            <a:endCxn id="56" idx="2"/>
          </p:cNvCxnSpPr>
          <p:nvPr/>
        </p:nvCxnSpPr>
        <p:spPr>
          <a:xfrm flipV="1">
            <a:off x="10558720" y="1318057"/>
            <a:ext cx="310" cy="18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638475" y="1478038"/>
            <a:ext cx="904170" cy="54033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>
                <a:solidFill>
                  <a:schemeClr val="tx1"/>
                </a:solidFill>
              </a:rPr>
              <a:t>Member</a:t>
            </a:r>
            <a:endParaRPr lang="en-PH" sz="1000" dirty="0">
              <a:solidFill>
                <a:schemeClr val="tx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86001" y="107095"/>
            <a:ext cx="2509312" cy="1210962"/>
            <a:chOff x="502508" y="897924"/>
            <a:chExt cx="3311611" cy="1598141"/>
          </a:xfrm>
        </p:grpSpPr>
        <p:sp>
          <p:nvSpPr>
            <p:cNvPr id="71" name="Oval 70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Level 01</a:t>
              </a:r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8" name="Straight Arrow Connector 77"/>
            <p:cNvCxnSpPr>
              <a:stCxn id="71" idx="0"/>
              <a:endCxn id="74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2" idx="0"/>
              <a:endCxn id="75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0"/>
              <a:endCxn id="76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1244696" y="1507050"/>
            <a:ext cx="991302" cy="482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Building Storey</a:t>
            </a:r>
            <a:endParaRPr lang="en-PH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1" idx="0"/>
            <a:endCxn id="77" idx="2"/>
          </p:cNvCxnSpPr>
          <p:nvPr/>
        </p:nvCxnSpPr>
        <p:spPr>
          <a:xfrm flipV="1">
            <a:off x="1740347" y="1318057"/>
            <a:ext cx="310" cy="18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756732" y="1478038"/>
            <a:ext cx="904170" cy="54033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>
                <a:solidFill>
                  <a:schemeClr val="tx1"/>
                </a:solidFill>
              </a:rPr>
              <a:t>Member</a:t>
            </a:r>
            <a:endParaRPr lang="en-PH" sz="1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5" idx="1"/>
            <a:endCxn id="83" idx="6"/>
          </p:cNvCxnSpPr>
          <p:nvPr/>
        </p:nvCxnSpPr>
        <p:spPr>
          <a:xfrm flipH="1">
            <a:off x="3660902" y="1748204"/>
            <a:ext cx="5204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3" idx="2"/>
            <a:endCxn id="81" idx="3"/>
          </p:cNvCxnSpPr>
          <p:nvPr/>
        </p:nvCxnSpPr>
        <p:spPr>
          <a:xfrm flipH="1">
            <a:off x="2235998" y="1748204"/>
            <a:ext cx="520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9" idx="3"/>
            <a:endCxn id="68" idx="2"/>
          </p:cNvCxnSpPr>
          <p:nvPr/>
        </p:nvCxnSpPr>
        <p:spPr>
          <a:xfrm>
            <a:off x="8118051" y="1748204"/>
            <a:ext cx="5204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8" idx="6"/>
            <a:endCxn id="64" idx="1"/>
          </p:cNvCxnSpPr>
          <p:nvPr/>
        </p:nvCxnSpPr>
        <p:spPr>
          <a:xfrm>
            <a:off x="9542645" y="1748204"/>
            <a:ext cx="5204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2"/>
            <a:endCxn id="44" idx="3"/>
          </p:cNvCxnSpPr>
          <p:nvPr/>
        </p:nvCxnSpPr>
        <p:spPr>
          <a:xfrm rot="5400000">
            <a:off x="4003965" y="1858794"/>
            <a:ext cx="542449" cy="8035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9" idx="2"/>
            <a:endCxn id="46" idx="1"/>
          </p:cNvCxnSpPr>
          <p:nvPr/>
        </p:nvCxnSpPr>
        <p:spPr>
          <a:xfrm rot="16200000" flipH="1">
            <a:off x="7780261" y="1831497"/>
            <a:ext cx="542449" cy="8581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2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64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Aires Marco S. Ladaga</dc:creator>
  <cp:lastModifiedBy>Aires Marco S. Ladaga</cp:lastModifiedBy>
  <cp:revision>66</cp:revision>
  <dcterms:created xsi:type="dcterms:W3CDTF">2018-09-18T09:02:27Z</dcterms:created>
  <dcterms:modified xsi:type="dcterms:W3CDTF">2018-11-13T06:09:07Z</dcterms:modified>
</cp:coreProperties>
</file>