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06/11/2018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577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06/11/2018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29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06/11/2018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112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06/11/2018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998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06/11/2018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429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06/11/2018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033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06/11/2018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522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06/11/2018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975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06/11/2018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776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06/11/2018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488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06/11/2018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16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6390-EC9D-4D02-9388-512C71138566}" type="datetimeFigureOut">
              <a:rPr lang="en-PH" smtClean="0"/>
              <a:t>06/11/2018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91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66755" y="4151867"/>
            <a:ext cx="1308250" cy="6365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27646" y="2971801"/>
            <a:ext cx="936206" cy="4613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Object Type</a:t>
            </a:r>
            <a:endParaRPr lang="en-PH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42086" y="2971800"/>
            <a:ext cx="1031638" cy="4613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Classification</a:t>
            </a:r>
            <a:endParaRPr lang="en-PH" sz="9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751958" y="2971801"/>
            <a:ext cx="936206" cy="4613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Predefined Type</a:t>
            </a:r>
            <a:endParaRPr lang="en-PH" sz="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129" y="2127228"/>
            <a:ext cx="997241" cy="4851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9285" y="2127228"/>
            <a:ext cx="997241" cy="4851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1441" y="2127228"/>
            <a:ext cx="997241" cy="4851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4110680" y="3987110"/>
            <a:ext cx="1347569" cy="93293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9533" y="5358710"/>
            <a:ext cx="1308250" cy="63651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2509" y="2040925"/>
            <a:ext cx="3311611" cy="1598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4" name="Straight Arrow Connector 13"/>
          <p:cNvCxnSpPr>
            <a:stCxn id="6" idx="0"/>
            <a:endCxn id="9" idx="2"/>
          </p:cNvCxnSpPr>
          <p:nvPr/>
        </p:nvCxnSpPr>
        <p:spPr>
          <a:xfrm flipV="1">
            <a:off x="1095749" y="2612426"/>
            <a:ext cx="0" cy="359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10" idx="2"/>
          </p:cNvCxnSpPr>
          <p:nvPr/>
        </p:nvCxnSpPr>
        <p:spPr>
          <a:xfrm flipV="1">
            <a:off x="2157905" y="2612427"/>
            <a:ext cx="0" cy="359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11" idx="2"/>
          </p:cNvCxnSpPr>
          <p:nvPr/>
        </p:nvCxnSpPr>
        <p:spPr>
          <a:xfrm flipV="1">
            <a:off x="3220061" y="2612426"/>
            <a:ext cx="0" cy="359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02807" y="5535415"/>
            <a:ext cx="1193258" cy="7130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" name="Group 2"/>
          <p:cNvGrpSpPr/>
          <p:nvPr/>
        </p:nvGrpSpPr>
        <p:grpSpPr>
          <a:xfrm>
            <a:off x="4377656" y="2040924"/>
            <a:ext cx="3311611" cy="1598141"/>
            <a:chOff x="4377655" y="897924"/>
            <a:chExt cx="2748295" cy="1326292"/>
          </a:xfrm>
        </p:grpSpPr>
        <p:sp>
          <p:nvSpPr>
            <p:cNvPr id="17" name="Rectangle 16"/>
            <p:cNvSpPr/>
            <p:nvPr/>
          </p:nvSpPr>
          <p:spPr>
            <a:xfrm>
              <a:off x="4377655" y="897924"/>
              <a:ext cx="2748295" cy="1326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/>
            <p:cNvSpPr/>
            <p:nvPr/>
          </p:nvSpPr>
          <p:spPr>
            <a:xfrm>
              <a:off x="4474115" y="1002367"/>
              <a:ext cx="776954" cy="38284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Object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315995" y="1002366"/>
              <a:ext cx="856153" cy="38284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237074" y="1002367"/>
              <a:ext cx="776954" cy="38284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Predefined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49401" y="1664027"/>
              <a:ext cx="827607" cy="4026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0881" y="1664027"/>
              <a:ext cx="827607" cy="4026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12360" y="1664027"/>
              <a:ext cx="827607" cy="4026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9" idx="4"/>
              <a:endCxn id="23" idx="0"/>
            </p:cNvCxnSpPr>
            <p:nvPr/>
          </p:nvCxnSpPr>
          <p:spPr>
            <a:xfrm>
              <a:off x="4862592" y="1385214"/>
              <a:ext cx="613" cy="2788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4"/>
              <a:endCxn id="24" idx="0"/>
            </p:cNvCxnSpPr>
            <p:nvPr/>
          </p:nvCxnSpPr>
          <p:spPr>
            <a:xfrm>
              <a:off x="5744072" y="1385213"/>
              <a:ext cx="613" cy="278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4"/>
              <a:endCxn id="25" idx="0"/>
            </p:cNvCxnSpPr>
            <p:nvPr/>
          </p:nvCxnSpPr>
          <p:spPr>
            <a:xfrm>
              <a:off x="6625551" y="1385214"/>
              <a:ext cx="613" cy="2788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4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88477" y="124448"/>
            <a:ext cx="2338610" cy="1128583"/>
            <a:chOff x="321276" y="222422"/>
            <a:chExt cx="3311611" cy="1598141"/>
          </a:xfrm>
        </p:grpSpPr>
        <p:sp>
          <p:nvSpPr>
            <p:cNvPr id="5" name="Oval 4"/>
            <p:cNvSpPr/>
            <p:nvPr/>
          </p:nvSpPr>
          <p:spPr>
            <a:xfrm>
              <a:off x="446414" y="1153298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Object Type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460854" y="1153297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Classification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70726" y="1153298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Predefined Type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5896" y="308726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dirty="0" err="1" smtClean="0">
                  <a:solidFill>
                    <a:schemeClr val="tx1"/>
                  </a:solidFill>
                </a:rPr>
                <a:t>FlowStorageDevice</a:t>
              </a:r>
              <a:endParaRPr lang="en-PH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78052" y="308726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40208" y="308726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276" y="222422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2" name="Straight Arrow Connector 11"/>
            <p:cNvCxnSpPr>
              <a:stCxn id="5" idx="0"/>
              <a:endCxn id="8" idx="2"/>
            </p:cNvCxnSpPr>
            <p:nvPr/>
          </p:nvCxnSpPr>
          <p:spPr>
            <a:xfrm flipV="1">
              <a:off x="914517" y="793924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9" idx="2"/>
            </p:cNvCxnSpPr>
            <p:nvPr/>
          </p:nvCxnSpPr>
          <p:spPr>
            <a:xfrm flipV="1">
              <a:off x="1976673" y="793924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10" idx="2"/>
            </p:cNvCxnSpPr>
            <p:nvPr/>
          </p:nvCxnSpPr>
          <p:spPr>
            <a:xfrm flipV="1">
              <a:off x="3038829" y="793924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5220676" y="1439188"/>
            <a:ext cx="1073637" cy="5223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tx1"/>
                </a:solidFill>
              </a:rPr>
              <a:t>Tank</a:t>
            </a:r>
          </a:p>
        </p:txBody>
      </p:sp>
      <p:cxnSp>
        <p:nvCxnSpPr>
          <p:cNvPr id="16" name="Straight Arrow Connector 15"/>
          <p:cNvCxnSpPr>
            <a:stCxn id="15" idx="0"/>
            <a:endCxn id="11" idx="2"/>
          </p:cNvCxnSpPr>
          <p:nvPr/>
        </p:nvCxnSpPr>
        <p:spPr>
          <a:xfrm flipV="1">
            <a:off x="5757494" y="1253031"/>
            <a:ext cx="288" cy="186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27870" y="124448"/>
            <a:ext cx="2338610" cy="1128583"/>
            <a:chOff x="321276" y="222422"/>
            <a:chExt cx="3311611" cy="1598141"/>
          </a:xfrm>
        </p:grpSpPr>
        <p:sp>
          <p:nvSpPr>
            <p:cNvPr id="18" name="Oval 17"/>
            <p:cNvSpPr/>
            <p:nvPr/>
          </p:nvSpPr>
          <p:spPr>
            <a:xfrm>
              <a:off x="446414" y="1153298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Object Type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460854" y="1153297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Classification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70726" y="1153298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Predefined Type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5896" y="308726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dirty="0">
                  <a:solidFill>
                    <a:schemeClr val="tx1"/>
                  </a:solidFill>
                </a:rPr>
                <a:t>Inlet Pipe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78052" y="308726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40208" y="308726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1276" y="222422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5" name="Straight Arrow Connector 24"/>
            <p:cNvCxnSpPr>
              <a:stCxn id="18" idx="0"/>
              <a:endCxn id="21" idx="2"/>
            </p:cNvCxnSpPr>
            <p:nvPr/>
          </p:nvCxnSpPr>
          <p:spPr>
            <a:xfrm flipV="1">
              <a:off x="914517" y="793924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0"/>
              <a:endCxn id="22" idx="2"/>
            </p:cNvCxnSpPr>
            <p:nvPr/>
          </p:nvCxnSpPr>
          <p:spPr>
            <a:xfrm flipV="1">
              <a:off x="1976673" y="793924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0"/>
              <a:endCxn id="23" idx="2"/>
            </p:cNvCxnSpPr>
            <p:nvPr/>
          </p:nvCxnSpPr>
          <p:spPr>
            <a:xfrm flipV="1">
              <a:off x="3038829" y="793924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1360069" y="1439188"/>
            <a:ext cx="1073637" cy="5223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>
                <a:solidFill>
                  <a:schemeClr val="tx1"/>
                </a:solidFill>
              </a:rPr>
              <a:t>PipeSegment</a:t>
            </a:r>
            <a:endParaRPr lang="en-PH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0"/>
            <a:endCxn id="24" idx="2"/>
          </p:cNvCxnSpPr>
          <p:nvPr/>
        </p:nvCxnSpPr>
        <p:spPr>
          <a:xfrm flipV="1">
            <a:off x="1896888" y="1253031"/>
            <a:ext cx="287" cy="186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8544752" y="124448"/>
            <a:ext cx="2338610" cy="1128583"/>
            <a:chOff x="321276" y="222422"/>
            <a:chExt cx="3311611" cy="1598141"/>
          </a:xfrm>
        </p:grpSpPr>
        <p:sp>
          <p:nvSpPr>
            <p:cNvPr id="31" name="Oval 30"/>
            <p:cNvSpPr/>
            <p:nvPr/>
          </p:nvSpPr>
          <p:spPr>
            <a:xfrm>
              <a:off x="446414" y="1153298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Object Type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460854" y="1153297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Classification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570726" y="1153298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Predefined Type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15896" y="308726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dirty="0" err="1" smtClean="0">
                  <a:solidFill>
                    <a:schemeClr val="tx1"/>
                  </a:solidFill>
                </a:rPr>
                <a:t>PipeOutlet</a:t>
              </a:r>
              <a:r>
                <a:rPr lang="en-PH" sz="1100" dirty="0" smtClean="0">
                  <a:solidFill>
                    <a:schemeClr val="tx1"/>
                  </a:solidFill>
                </a:rPr>
                <a:t> </a:t>
              </a:r>
              <a:endParaRPr lang="en-PH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78052" y="308726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40208" y="308726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1276" y="222422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8" name="Straight Arrow Connector 37"/>
            <p:cNvCxnSpPr>
              <a:stCxn id="31" idx="0"/>
              <a:endCxn id="34" idx="2"/>
            </p:cNvCxnSpPr>
            <p:nvPr/>
          </p:nvCxnSpPr>
          <p:spPr>
            <a:xfrm flipV="1">
              <a:off x="914517" y="793924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2" idx="0"/>
              <a:endCxn id="35" idx="2"/>
            </p:cNvCxnSpPr>
            <p:nvPr/>
          </p:nvCxnSpPr>
          <p:spPr>
            <a:xfrm flipV="1">
              <a:off x="1976673" y="793924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0"/>
              <a:endCxn id="36" idx="2"/>
            </p:cNvCxnSpPr>
            <p:nvPr/>
          </p:nvCxnSpPr>
          <p:spPr>
            <a:xfrm flipV="1">
              <a:off x="3038829" y="793924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9176951" y="1439188"/>
            <a:ext cx="1073637" cy="5223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>
                <a:solidFill>
                  <a:schemeClr val="tx1"/>
                </a:solidFill>
              </a:rPr>
              <a:t>PipeSegment</a:t>
            </a:r>
            <a:endParaRPr lang="en-PH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1" idx="0"/>
            <a:endCxn id="37" idx="2"/>
          </p:cNvCxnSpPr>
          <p:nvPr/>
        </p:nvCxnSpPr>
        <p:spPr>
          <a:xfrm flipV="1">
            <a:off x="9713769" y="1253031"/>
            <a:ext cx="288" cy="186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/>
          <p:cNvSpPr/>
          <p:nvPr/>
        </p:nvSpPr>
        <p:spPr>
          <a:xfrm>
            <a:off x="5070285" y="2130032"/>
            <a:ext cx="1374416" cy="69578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 err="1" smtClean="0">
                <a:ln w="12700">
                  <a:noFill/>
                </a:ln>
                <a:solidFill>
                  <a:schemeClr val="tx1"/>
                </a:solidFill>
              </a:rPr>
              <a:t>GetOuterEdges</a:t>
            </a:r>
            <a:endParaRPr lang="en-PH" sz="10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20674" y="3020207"/>
            <a:ext cx="1073637" cy="5223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Point Edges</a:t>
            </a:r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47" name="Diamond 46"/>
          <p:cNvSpPr/>
          <p:nvPr/>
        </p:nvSpPr>
        <p:spPr>
          <a:xfrm>
            <a:off x="5070284" y="3728732"/>
            <a:ext cx="1374416" cy="69578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 smtClean="0">
                <a:ln w="12700">
                  <a:noFill/>
                </a:ln>
                <a:solidFill>
                  <a:schemeClr val="tx1"/>
                </a:solidFill>
              </a:rPr>
              <a:t>Get opposite side Lines</a:t>
            </a:r>
            <a:endParaRPr lang="en-PH" sz="10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81347" y="4593687"/>
            <a:ext cx="1073637" cy="5223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Line 1</a:t>
            </a:r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260002" y="4593687"/>
            <a:ext cx="1073637" cy="5223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Line 2</a:t>
            </a:r>
            <a:endParaRPr lang="en-PH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15" idx="2"/>
            <a:endCxn id="45" idx="0"/>
          </p:cNvCxnSpPr>
          <p:nvPr/>
        </p:nvCxnSpPr>
        <p:spPr>
          <a:xfrm flipH="1">
            <a:off x="5757493" y="1961555"/>
            <a:ext cx="2" cy="16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2"/>
            <a:endCxn id="46" idx="0"/>
          </p:cNvCxnSpPr>
          <p:nvPr/>
        </p:nvCxnSpPr>
        <p:spPr>
          <a:xfrm>
            <a:off x="5757493" y="2825813"/>
            <a:ext cx="0" cy="194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2"/>
            <a:endCxn id="47" idx="0"/>
          </p:cNvCxnSpPr>
          <p:nvPr/>
        </p:nvCxnSpPr>
        <p:spPr>
          <a:xfrm flipH="1">
            <a:off x="5757492" y="3542575"/>
            <a:ext cx="1" cy="186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7" idx="1"/>
            <a:endCxn id="48" idx="0"/>
          </p:cNvCxnSpPr>
          <p:nvPr/>
        </p:nvCxnSpPr>
        <p:spPr>
          <a:xfrm rot="10800000" flipV="1">
            <a:off x="4718166" y="4076623"/>
            <a:ext cx="352118" cy="517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7" idx="3"/>
            <a:endCxn id="49" idx="0"/>
          </p:cNvCxnSpPr>
          <p:nvPr/>
        </p:nvCxnSpPr>
        <p:spPr>
          <a:xfrm>
            <a:off x="6444700" y="4076623"/>
            <a:ext cx="352121" cy="517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mond 58"/>
          <p:cNvSpPr/>
          <p:nvPr/>
        </p:nvSpPr>
        <p:spPr>
          <a:xfrm>
            <a:off x="3043891" y="2159418"/>
            <a:ext cx="1505045" cy="69578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err="1" smtClean="0">
                <a:ln w="12700">
                  <a:noFill/>
                </a:ln>
                <a:solidFill>
                  <a:schemeClr val="tx1"/>
                </a:solidFill>
              </a:rPr>
              <a:t>IsCollided</a:t>
            </a:r>
            <a:endParaRPr lang="en-PH" sz="11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1" name="Diamond 70"/>
          <p:cNvSpPr/>
          <p:nvPr/>
        </p:nvSpPr>
        <p:spPr>
          <a:xfrm>
            <a:off x="1144363" y="2159419"/>
            <a:ext cx="1505045" cy="69578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>
                <a:ln w="12700">
                  <a:noFill/>
                </a:ln>
                <a:solidFill>
                  <a:schemeClr val="tx1"/>
                </a:solidFill>
              </a:rPr>
              <a:t>Get </a:t>
            </a:r>
            <a:r>
              <a:rPr lang="en-PH" sz="1100" dirty="0" err="1" smtClean="0">
                <a:ln w="12700">
                  <a:noFill/>
                </a:ln>
                <a:solidFill>
                  <a:schemeClr val="tx1"/>
                </a:solidFill>
              </a:rPr>
              <a:t>LowPos</a:t>
            </a:r>
            <a:r>
              <a:rPr lang="en-PH" sz="1100" dirty="0" smtClean="0">
                <a:ln w="12700">
                  <a:noFill/>
                </a:ln>
                <a:solidFill>
                  <a:schemeClr val="tx1"/>
                </a:solidFill>
              </a:rPr>
              <a:t> Z</a:t>
            </a:r>
            <a:endParaRPr lang="en-PH" sz="11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2" name="Diamond 71"/>
          <p:cNvSpPr/>
          <p:nvPr/>
        </p:nvSpPr>
        <p:spPr>
          <a:xfrm>
            <a:off x="8964208" y="2164847"/>
            <a:ext cx="1505045" cy="69578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ln w="12700">
                  <a:noFill/>
                </a:ln>
                <a:solidFill>
                  <a:schemeClr val="tx1"/>
                </a:solidFill>
              </a:rPr>
              <a:t>Get </a:t>
            </a:r>
            <a:r>
              <a:rPr lang="en-PH" sz="1050" dirty="0" err="1" smtClean="0">
                <a:ln w="12700">
                  <a:noFill/>
                </a:ln>
                <a:solidFill>
                  <a:schemeClr val="tx1"/>
                </a:solidFill>
              </a:rPr>
              <a:t>LowPos</a:t>
            </a:r>
            <a:r>
              <a:rPr lang="en-PH" sz="1050" dirty="0" smtClean="0">
                <a:ln w="12700">
                  <a:noFill/>
                </a:ln>
                <a:solidFill>
                  <a:schemeClr val="tx1"/>
                </a:solidFill>
              </a:rPr>
              <a:t> Z</a:t>
            </a:r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60066" y="3053064"/>
            <a:ext cx="1073637" cy="5223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Elevation</a:t>
            </a:r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180856" y="3030632"/>
            <a:ext cx="1073637" cy="5223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Elevation</a:t>
            </a:r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75" name="Diamond 74"/>
          <p:cNvSpPr/>
          <p:nvPr/>
        </p:nvSpPr>
        <p:spPr>
          <a:xfrm>
            <a:off x="5007414" y="7863891"/>
            <a:ext cx="1505045" cy="69578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 w="12700">
                  <a:noFill/>
                </a:ln>
                <a:solidFill>
                  <a:schemeClr val="tx1"/>
                </a:solidFill>
              </a:rPr>
              <a:t>Is Greater than</a:t>
            </a:r>
            <a:endParaRPr lang="en-PH" sz="12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28" idx="2"/>
            <a:endCxn id="71" idx="0"/>
          </p:cNvCxnSpPr>
          <p:nvPr/>
        </p:nvCxnSpPr>
        <p:spPr>
          <a:xfrm flipH="1">
            <a:off x="1896886" y="1961555"/>
            <a:ext cx="2" cy="197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1" idx="2"/>
            <a:endCxn id="73" idx="0"/>
          </p:cNvCxnSpPr>
          <p:nvPr/>
        </p:nvCxnSpPr>
        <p:spPr>
          <a:xfrm flipH="1">
            <a:off x="1896885" y="2855200"/>
            <a:ext cx="1" cy="197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1" idx="2"/>
            <a:endCxn id="72" idx="0"/>
          </p:cNvCxnSpPr>
          <p:nvPr/>
        </p:nvCxnSpPr>
        <p:spPr>
          <a:xfrm>
            <a:off x="9713770" y="1961555"/>
            <a:ext cx="2961" cy="20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2" idx="2"/>
            <a:endCxn id="74" idx="0"/>
          </p:cNvCxnSpPr>
          <p:nvPr/>
        </p:nvCxnSpPr>
        <p:spPr>
          <a:xfrm>
            <a:off x="9716731" y="2860628"/>
            <a:ext cx="944" cy="170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3" idx="2"/>
            <a:endCxn id="75" idx="1"/>
          </p:cNvCxnSpPr>
          <p:nvPr/>
        </p:nvCxnSpPr>
        <p:spPr>
          <a:xfrm rot="16200000" flipH="1">
            <a:off x="1133974" y="4338342"/>
            <a:ext cx="4636350" cy="31105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5" idx="3"/>
            <a:endCxn id="74" idx="2"/>
          </p:cNvCxnSpPr>
          <p:nvPr/>
        </p:nvCxnSpPr>
        <p:spPr>
          <a:xfrm flipV="1">
            <a:off x="6512459" y="3553000"/>
            <a:ext cx="3205216" cy="46587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/>
          <p:cNvSpPr/>
          <p:nvPr/>
        </p:nvSpPr>
        <p:spPr>
          <a:xfrm>
            <a:off x="3965642" y="5308657"/>
            <a:ext cx="1505045" cy="69578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>
                <a:ln w="12700">
                  <a:noFill/>
                </a:ln>
                <a:solidFill>
                  <a:schemeClr val="tx1"/>
                </a:solidFill>
              </a:rPr>
              <a:t>Widen Line 300mm</a:t>
            </a:r>
            <a:endParaRPr lang="en-PH" sz="11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6" name="Diamond 85"/>
          <p:cNvSpPr/>
          <p:nvPr/>
        </p:nvSpPr>
        <p:spPr>
          <a:xfrm>
            <a:off x="6044297" y="5312685"/>
            <a:ext cx="1505045" cy="69578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>
                <a:ln w="12700">
                  <a:noFill/>
                </a:ln>
                <a:solidFill>
                  <a:schemeClr val="tx1"/>
                </a:solidFill>
              </a:rPr>
              <a:t>Widen Line 300mm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181345" y="6203436"/>
            <a:ext cx="1073637" cy="5223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Line Face</a:t>
            </a:r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260000" y="6201422"/>
            <a:ext cx="1073637" cy="5223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Line Face</a:t>
            </a:r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92" name="Diamond 91"/>
          <p:cNvSpPr/>
          <p:nvPr/>
        </p:nvSpPr>
        <p:spPr>
          <a:xfrm>
            <a:off x="3965642" y="6946957"/>
            <a:ext cx="1505045" cy="69578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ln w="12700">
                  <a:noFill/>
                </a:ln>
                <a:solidFill>
                  <a:schemeClr val="tx1"/>
                </a:solidFill>
              </a:rPr>
              <a:t>Extrude from top of Tank </a:t>
            </a:r>
            <a:r>
              <a:rPr lang="en-PH" sz="900" dirty="0" err="1" smtClean="0">
                <a:ln w="12700">
                  <a:noFill/>
                </a:ln>
                <a:solidFill>
                  <a:schemeClr val="tx1"/>
                </a:solidFill>
              </a:rPr>
              <a:t>til</a:t>
            </a:r>
            <a:r>
              <a:rPr lang="en-PH" sz="900" dirty="0" smtClean="0">
                <a:ln w="12700">
                  <a:noFill/>
                </a:ln>
                <a:solidFill>
                  <a:schemeClr val="tx1"/>
                </a:solidFill>
              </a:rPr>
              <a:t> </a:t>
            </a:r>
            <a:r>
              <a:rPr lang="en-PH" sz="900" dirty="0" smtClean="0">
                <a:ln w="12700">
                  <a:noFill/>
                </a:ln>
                <a:solidFill>
                  <a:schemeClr val="tx1"/>
                </a:solidFill>
              </a:rPr>
              <a:t>Bottom</a:t>
            </a:r>
            <a:endParaRPr lang="en-PH" sz="9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3" name="Diamond 92"/>
          <p:cNvSpPr/>
          <p:nvPr/>
        </p:nvSpPr>
        <p:spPr>
          <a:xfrm>
            <a:off x="6044297" y="6950985"/>
            <a:ext cx="1505045" cy="69578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>
                <a:ln w="12700">
                  <a:noFill/>
                </a:ln>
                <a:solidFill>
                  <a:schemeClr val="tx1"/>
                </a:solidFill>
              </a:rPr>
              <a:t>Extrude from top of Tank </a:t>
            </a:r>
            <a:r>
              <a:rPr lang="en-PH" sz="900" dirty="0" err="1">
                <a:ln w="12700">
                  <a:noFill/>
                </a:ln>
                <a:solidFill>
                  <a:schemeClr val="tx1"/>
                </a:solidFill>
              </a:rPr>
              <a:t>til</a:t>
            </a:r>
            <a:r>
              <a:rPr lang="en-PH" sz="900" dirty="0">
                <a:ln w="12700">
                  <a:noFill/>
                </a:ln>
                <a:solidFill>
                  <a:schemeClr val="tx1"/>
                </a:solidFill>
              </a:rPr>
              <a:t> </a:t>
            </a:r>
            <a:r>
              <a:rPr lang="en-PH" sz="900" dirty="0" smtClean="0">
                <a:ln w="12700">
                  <a:noFill/>
                </a:ln>
                <a:solidFill>
                  <a:schemeClr val="tx1"/>
                </a:solidFill>
              </a:rPr>
              <a:t>Bottom</a:t>
            </a:r>
            <a:endParaRPr lang="en-PH" sz="9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259594" y="3054197"/>
            <a:ext cx="1073637" cy="5223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Extruded Face</a:t>
            </a:r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81598" y="3030632"/>
            <a:ext cx="1073637" cy="5223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Extruded Face</a:t>
            </a:r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96" name="Diamond 95"/>
          <p:cNvSpPr/>
          <p:nvPr/>
        </p:nvSpPr>
        <p:spPr>
          <a:xfrm>
            <a:off x="7065482" y="2159418"/>
            <a:ext cx="1505045" cy="69578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err="1" smtClean="0">
                <a:ln w="12700">
                  <a:noFill/>
                </a:ln>
                <a:solidFill>
                  <a:schemeClr val="tx1"/>
                </a:solidFill>
              </a:rPr>
              <a:t>IsCollided</a:t>
            </a:r>
            <a:endParaRPr lang="en-PH" sz="11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00" name="Elbow Connector 99"/>
          <p:cNvCxnSpPr>
            <a:stCxn id="48" idx="2"/>
            <a:endCxn id="85" idx="0"/>
          </p:cNvCxnSpPr>
          <p:nvPr/>
        </p:nvCxnSpPr>
        <p:spPr>
          <a:xfrm rot="5400000">
            <a:off x="4621865" y="5212356"/>
            <a:ext cx="192602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9" idx="2"/>
            <a:endCxn id="86" idx="0"/>
          </p:cNvCxnSpPr>
          <p:nvPr/>
        </p:nvCxnSpPr>
        <p:spPr>
          <a:xfrm flipH="1">
            <a:off x="6796820" y="5116055"/>
            <a:ext cx="1" cy="196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5" idx="2"/>
            <a:endCxn id="90" idx="0"/>
          </p:cNvCxnSpPr>
          <p:nvPr/>
        </p:nvCxnSpPr>
        <p:spPr>
          <a:xfrm rot="5400000">
            <a:off x="4618666" y="6103937"/>
            <a:ext cx="198998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6" idx="2"/>
            <a:endCxn id="91" idx="0"/>
          </p:cNvCxnSpPr>
          <p:nvPr/>
        </p:nvCxnSpPr>
        <p:spPr>
          <a:xfrm rot="5400000">
            <a:off x="6700342" y="6104944"/>
            <a:ext cx="192956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0" idx="2"/>
            <a:endCxn id="92" idx="0"/>
          </p:cNvCxnSpPr>
          <p:nvPr/>
        </p:nvCxnSpPr>
        <p:spPr>
          <a:xfrm rot="16200000" flipH="1">
            <a:off x="4607588" y="6836379"/>
            <a:ext cx="22115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91" idx="2"/>
            <a:endCxn id="93" idx="0"/>
          </p:cNvCxnSpPr>
          <p:nvPr/>
        </p:nvCxnSpPr>
        <p:spPr>
          <a:xfrm rot="16200000" flipH="1">
            <a:off x="6683222" y="6837386"/>
            <a:ext cx="227195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8" idx="3"/>
            <a:endCxn id="59" idx="0"/>
          </p:cNvCxnSpPr>
          <p:nvPr/>
        </p:nvCxnSpPr>
        <p:spPr>
          <a:xfrm>
            <a:off x="2433706" y="1700372"/>
            <a:ext cx="1362708" cy="4590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41" idx="1"/>
            <a:endCxn id="96" idx="0"/>
          </p:cNvCxnSpPr>
          <p:nvPr/>
        </p:nvCxnSpPr>
        <p:spPr>
          <a:xfrm rot="10800000" flipV="1">
            <a:off x="7818005" y="1700372"/>
            <a:ext cx="1358946" cy="4590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94" idx="0"/>
            <a:endCxn id="59" idx="2"/>
          </p:cNvCxnSpPr>
          <p:nvPr/>
        </p:nvCxnSpPr>
        <p:spPr>
          <a:xfrm rot="5400000" flipH="1" flipV="1">
            <a:off x="3696914" y="2954698"/>
            <a:ext cx="198998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5" idx="0"/>
            <a:endCxn id="96" idx="2"/>
          </p:cNvCxnSpPr>
          <p:nvPr/>
        </p:nvCxnSpPr>
        <p:spPr>
          <a:xfrm rot="16200000" flipV="1">
            <a:off x="7730495" y="2942710"/>
            <a:ext cx="175433" cy="4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92" idx="1"/>
            <a:endCxn id="94" idx="2"/>
          </p:cNvCxnSpPr>
          <p:nvPr/>
        </p:nvCxnSpPr>
        <p:spPr>
          <a:xfrm rot="10800000">
            <a:off x="3796414" y="3576566"/>
            <a:ext cx="169229" cy="37182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93" idx="3"/>
            <a:endCxn id="95" idx="2"/>
          </p:cNvCxnSpPr>
          <p:nvPr/>
        </p:nvCxnSpPr>
        <p:spPr>
          <a:xfrm flipV="1">
            <a:off x="7549342" y="3553000"/>
            <a:ext cx="269075" cy="37458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16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2134</TotalTime>
  <Words>84</Words>
  <Application>Microsoft Office PowerPoint</Application>
  <PresentationFormat>Custom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Aires Marco S. Ladaga</dc:creator>
  <cp:lastModifiedBy>Aires Marco S. Ladaga</cp:lastModifiedBy>
  <cp:revision>70</cp:revision>
  <dcterms:created xsi:type="dcterms:W3CDTF">2018-09-18T09:02:27Z</dcterms:created>
  <dcterms:modified xsi:type="dcterms:W3CDTF">2018-11-06T08:31:07Z</dcterms:modified>
</cp:coreProperties>
</file>