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4400213" cy="9018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33" autoAdjust="0"/>
  </p:normalViewPr>
  <p:slideViewPr>
    <p:cSldViewPr snapToGrid="0">
      <p:cViewPr varScale="1">
        <p:scale>
          <a:sx n="89" d="100"/>
          <a:sy n="8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5959"/>
            <a:ext cx="10800160" cy="313980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36847"/>
            <a:ext cx="10800160" cy="21774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4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72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80157"/>
            <a:ext cx="3105046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80157"/>
            <a:ext cx="9135135" cy="7642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3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8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8386"/>
            <a:ext cx="12420184" cy="375148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35358"/>
            <a:ext cx="12420184" cy="197281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51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400782"/>
            <a:ext cx="6120091" cy="5722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400782"/>
            <a:ext cx="6120091" cy="5722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31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80157"/>
            <a:ext cx="12420184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10808"/>
            <a:ext cx="6091965" cy="108348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94290"/>
            <a:ext cx="6091965" cy="4845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10808"/>
            <a:ext cx="6121966" cy="108348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94290"/>
            <a:ext cx="6121966" cy="4845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604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1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38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601239"/>
            <a:ext cx="4644443" cy="210433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8510"/>
            <a:ext cx="7290108" cy="6409043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705576"/>
            <a:ext cx="4644443" cy="501241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11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601239"/>
            <a:ext cx="4644443" cy="210433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8510"/>
            <a:ext cx="7290108" cy="6409043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705576"/>
            <a:ext cx="4644443" cy="501241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80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80157"/>
            <a:ext cx="12420184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400782"/>
            <a:ext cx="12420184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58896"/>
            <a:ext cx="324004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31/10/2018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58896"/>
            <a:ext cx="4860072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58896"/>
            <a:ext cx="324004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110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213" y="2105180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DistributionChamberElement</a:t>
            </a:r>
            <a:endParaRPr lang="en-PH" sz="8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7602" y="968022"/>
            <a:ext cx="1940135" cy="957867"/>
            <a:chOff x="0" y="0"/>
            <a:chExt cx="3311611" cy="159814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125138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39578" y="930875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49450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0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700" dirty="0">
                  <a:solidFill>
                    <a:schemeClr val="tx1"/>
                  </a:solidFill>
                </a:rPr>
                <a:t>Inspection Chamber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56776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18932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7" idx="0"/>
              <a:endCxn id="10" idx="2"/>
            </p:cNvCxnSpPr>
            <p:nvPr/>
          </p:nvCxnSpPr>
          <p:spPr>
            <a:xfrm flipV="1">
              <a:off x="593241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  <a:endCxn id="11" idx="2"/>
            </p:cNvCxnSpPr>
            <p:nvPr/>
          </p:nvCxnSpPr>
          <p:spPr>
            <a:xfrm flipV="1">
              <a:off x="1655397" y="571502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0"/>
              <a:endCxn id="12" idx="2"/>
            </p:cNvCxnSpPr>
            <p:nvPr/>
          </p:nvCxnSpPr>
          <p:spPr>
            <a:xfrm flipV="1">
              <a:off x="2717553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595213" y="4197378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PipeSegment</a:t>
            </a:r>
            <a:endParaRPr lang="en-PH" sz="800" dirty="0">
              <a:solidFill>
                <a:schemeClr val="tx1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488402" y="3051278"/>
            <a:ext cx="1157575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Connected</a:t>
            </a:r>
          </a:p>
        </p:txBody>
      </p:sp>
      <p:cxnSp>
        <p:nvCxnSpPr>
          <p:cNvPr id="29" name="Straight Arrow Connector 28"/>
          <p:cNvCxnSpPr>
            <a:stCxn id="27" idx="0"/>
            <a:endCxn id="28" idx="2"/>
          </p:cNvCxnSpPr>
          <p:nvPr/>
        </p:nvCxnSpPr>
        <p:spPr>
          <a:xfrm flipH="1" flipV="1">
            <a:off x="1067190" y="3606246"/>
            <a:ext cx="240" cy="591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145" idx="0"/>
          </p:cNvCxnSpPr>
          <p:nvPr/>
        </p:nvCxnSpPr>
        <p:spPr>
          <a:xfrm flipH="1">
            <a:off x="1066739" y="4576019"/>
            <a:ext cx="691" cy="20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34719" y="3146483"/>
            <a:ext cx="952225" cy="3786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 smtClean="0">
                <a:solidFill>
                  <a:schemeClr val="tx1"/>
                </a:solidFill>
              </a:rPr>
              <a:t>MinorSewer</a:t>
            </a:r>
            <a:r>
              <a:rPr lang="en-PH" sz="800" dirty="0" smtClean="0">
                <a:solidFill>
                  <a:schemeClr val="tx1"/>
                </a:solidFill>
              </a:rPr>
              <a:t> Diameter </a:t>
            </a:r>
            <a:r>
              <a:rPr lang="en-PH" sz="800" dirty="0">
                <a:solidFill>
                  <a:schemeClr val="tx1"/>
                </a:solidFill>
              </a:rPr>
              <a:t>&gt;= 200mm</a:t>
            </a:r>
          </a:p>
        </p:txBody>
      </p:sp>
      <p:cxnSp>
        <p:nvCxnSpPr>
          <p:cNvPr id="33" name="Straight Arrow Connector 32"/>
          <p:cNvCxnSpPr>
            <a:stCxn id="4" idx="2"/>
            <a:endCxn id="28" idx="0"/>
          </p:cNvCxnSpPr>
          <p:nvPr/>
        </p:nvCxnSpPr>
        <p:spPr>
          <a:xfrm flipH="1">
            <a:off x="1067190" y="2483821"/>
            <a:ext cx="240" cy="56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6" idx="2"/>
          </p:cNvCxnSpPr>
          <p:nvPr/>
        </p:nvCxnSpPr>
        <p:spPr>
          <a:xfrm flipV="1">
            <a:off x="1067425" y="1925885"/>
            <a:ext cx="240" cy="179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671081" y="968022"/>
            <a:ext cx="1940135" cy="957867"/>
            <a:chOff x="0" y="0"/>
            <a:chExt cx="3311611" cy="1598141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125138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139578" y="930875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49450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4620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>
                  <a:solidFill>
                    <a:schemeClr val="tx1"/>
                  </a:solidFill>
                </a:rPr>
                <a:t>Connecting Sewer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56776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18932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7" idx="0"/>
              <a:endCxn id="40" idx="2"/>
            </p:cNvCxnSpPr>
            <p:nvPr/>
          </p:nvCxnSpPr>
          <p:spPr>
            <a:xfrm flipV="1">
              <a:off x="593241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0"/>
              <a:endCxn id="41" idx="2"/>
            </p:cNvCxnSpPr>
            <p:nvPr/>
          </p:nvCxnSpPr>
          <p:spPr>
            <a:xfrm flipV="1">
              <a:off x="1655397" y="571502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0"/>
              <a:endCxn id="42" idx="2"/>
            </p:cNvCxnSpPr>
            <p:nvPr/>
          </p:nvCxnSpPr>
          <p:spPr>
            <a:xfrm flipV="1">
              <a:off x="2717553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169173" y="2105180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PipeSegment</a:t>
            </a:r>
            <a:endParaRPr lang="en-PH" sz="800" dirty="0">
              <a:solidFill>
                <a:schemeClr val="tx1"/>
              </a:solidFill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1770401" y="2015531"/>
            <a:ext cx="1157575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Connected</a:t>
            </a:r>
          </a:p>
        </p:txBody>
      </p:sp>
      <p:cxnSp>
        <p:nvCxnSpPr>
          <p:cNvPr id="48" name="Straight Arrow Connector 47"/>
          <p:cNvCxnSpPr>
            <a:stCxn id="46" idx="0"/>
            <a:endCxn id="36" idx="2"/>
          </p:cNvCxnSpPr>
          <p:nvPr/>
        </p:nvCxnSpPr>
        <p:spPr>
          <a:xfrm flipH="1" flipV="1">
            <a:off x="3641149" y="1925889"/>
            <a:ext cx="241" cy="17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1"/>
            <a:endCxn id="47" idx="3"/>
          </p:cNvCxnSpPr>
          <p:nvPr/>
        </p:nvCxnSpPr>
        <p:spPr>
          <a:xfrm flipH="1" flipV="1">
            <a:off x="2927976" y="2293015"/>
            <a:ext cx="241197" cy="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3"/>
            <a:endCxn id="47" idx="1"/>
          </p:cNvCxnSpPr>
          <p:nvPr/>
        </p:nvCxnSpPr>
        <p:spPr>
          <a:xfrm flipV="1">
            <a:off x="1539646" y="2293015"/>
            <a:ext cx="230755" cy="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3062120" y="3709160"/>
            <a:ext cx="1157575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Connected</a:t>
            </a:r>
          </a:p>
        </p:txBody>
      </p:sp>
      <p:cxnSp>
        <p:nvCxnSpPr>
          <p:cNvPr id="52" name="Straight Arrow Connector 51"/>
          <p:cNvCxnSpPr>
            <a:stCxn id="46" idx="2"/>
            <a:endCxn id="51" idx="0"/>
          </p:cNvCxnSpPr>
          <p:nvPr/>
        </p:nvCxnSpPr>
        <p:spPr>
          <a:xfrm flipH="1">
            <a:off x="3640908" y="2483821"/>
            <a:ext cx="482" cy="1225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816542" y="3457306"/>
            <a:ext cx="1940135" cy="957867"/>
            <a:chOff x="0" y="0"/>
            <a:chExt cx="3311611" cy="1598141"/>
          </a:xfrm>
        </p:grpSpPr>
        <p:sp>
          <p:nvSpPr>
            <p:cNvPr id="66" name="Rectangle 65"/>
            <p:cNvSpPr/>
            <p:nvPr/>
          </p:nvSpPr>
          <p:spPr>
            <a:xfrm>
              <a:off x="0" y="0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67" name="Oval 66"/>
            <p:cNvSpPr/>
            <p:nvPr/>
          </p:nvSpPr>
          <p:spPr>
            <a:xfrm>
              <a:off x="125138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139578" y="930875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249450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620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dirty="0">
                  <a:solidFill>
                    <a:schemeClr val="tx1"/>
                  </a:solidFill>
                </a:rPr>
                <a:t>Y Junction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56776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18932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67" idx="0"/>
              <a:endCxn id="70" idx="2"/>
            </p:cNvCxnSpPr>
            <p:nvPr/>
          </p:nvCxnSpPr>
          <p:spPr>
            <a:xfrm flipV="1">
              <a:off x="593241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8" idx="0"/>
              <a:endCxn id="71" idx="2"/>
            </p:cNvCxnSpPr>
            <p:nvPr/>
          </p:nvCxnSpPr>
          <p:spPr>
            <a:xfrm flipV="1">
              <a:off x="1655397" y="571502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0"/>
              <a:endCxn id="72" idx="2"/>
            </p:cNvCxnSpPr>
            <p:nvPr/>
          </p:nvCxnSpPr>
          <p:spPr>
            <a:xfrm flipV="1">
              <a:off x="2717553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5314634" y="4588213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PipeFittings</a:t>
            </a:r>
            <a:endParaRPr lang="en-PH" sz="8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816542" y="5957482"/>
            <a:ext cx="1940135" cy="957867"/>
            <a:chOff x="0" y="0"/>
            <a:chExt cx="3311611" cy="1598141"/>
          </a:xfrm>
        </p:grpSpPr>
        <p:sp>
          <p:nvSpPr>
            <p:cNvPr id="78" name="Rectangle 77"/>
            <p:cNvSpPr/>
            <p:nvPr/>
          </p:nvSpPr>
          <p:spPr>
            <a:xfrm>
              <a:off x="0" y="0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125138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139578" y="930875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249450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4620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>
                  <a:solidFill>
                    <a:schemeClr val="tx1"/>
                  </a:solidFill>
                </a:rPr>
                <a:t>Manhole Junction</a:t>
              </a:r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56776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18932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79" idx="0"/>
              <a:endCxn id="82" idx="2"/>
            </p:cNvCxnSpPr>
            <p:nvPr/>
          </p:nvCxnSpPr>
          <p:spPr>
            <a:xfrm flipV="1">
              <a:off x="593241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0"/>
              <a:endCxn id="83" idx="2"/>
            </p:cNvCxnSpPr>
            <p:nvPr/>
          </p:nvCxnSpPr>
          <p:spPr>
            <a:xfrm flipV="1">
              <a:off x="1655397" y="571502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  <a:endCxn id="84" idx="2"/>
            </p:cNvCxnSpPr>
            <p:nvPr/>
          </p:nvCxnSpPr>
          <p:spPr>
            <a:xfrm flipV="1">
              <a:off x="2717553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5314154" y="7086401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DistributionChamberElement</a:t>
            </a:r>
            <a:endParaRPr lang="en-PH" sz="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8" idx="0"/>
            <a:endCxn id="78" idx="2"/>
          </p:cNvCxnSpPr>
          <p:nvPr/>
        </p:nvCxnSpPr>
        <p:spPr>
          <a:xfrm flipV="1">
            <a:off x="5786371" y="6915349"/>
            <a:ext cx="239" cy="17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6" idx="0"/>
            <a:endCxn id="66" idx="2"/>
          </p:cNvCxnSpPr>
          <p:nvPr/>
        </p:nvCxnSpPr>
        <p:spPr>
          <a:xfrm flipH="1" flipV="1">
            <a:off x="5786610" y="4415173"/>
            <a:ext cx="241" cy="173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549247" y="4302165"/>
            <a:ext cx="1940135" cy="957867"/>
            <a:chOff x="0" y="0"/>
            <a:chExt cx="3311611" cy="1598141"/>
          </a:xfrm>
        </p:grpSpPr>
        <p:sp>
          <p:nvSpPr>
            <p:cNvPr id="93" name="Rectangle 92"/>
            <p:cNvSpPr/>
            <p:nvPr/>
          </p:nvSpPr>
          <p:spPr>
            <a:xfrm>
              <a:off x="0" y="0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94" name="Oval 93"/>
            <p:cNvSpPr/>
            <p:nvPr/>
          </p:nvSpPr>
          <p:spPr>
            <a:xfrm>
              <a:off x="125138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139578" y="930875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2249450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4620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>
                  <a:solidFill>
                    <a:schemeClr val="tx1"/>
                  </a:solidFill>
                </a:rPr>
                <a:t>Public</a:t>
              </a:r>
              <a:r>
                <a:rPr lang="en-PH" sz="1400" dirty="0">
                  <a:solidFill>
                    <a:schemeClr val="tx1"/>
                  </a:solidFill>
                </a:rPr>
                <a:t> </a:t>
              </a:r>
              <a:r>
                <a:rPr lang="en-PH" sz="1000" dirty="0">
                  <a:solidFill>
                    <a:schemeClr val="tx1"/>
                  </a:solidFill>
                </a:rPr>
                <a:t>Sewer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6776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18932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4" idx="0"/>
              <a:endCxn id="97" idx="2"/>
            </p:cNvCxnSpPr>
            <p:nvPr/>
          </p:nvCxnSpPr>
          <p:spPr>
            <a:xfrm flipV="1">
              <a:off x="593241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0"/>
              <a:endCxn id="98" idx="2"/>
            </p:cNvCxnSpPr>
            <p:nvPr/>
          </p:nvCxnSpPr>
          <p:spPr>
            <a:xfrm flipV="1">
              <a:off x="1655397" y="571502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  <a:endCxn id="99" idx="2"/>
            </p:cNvCxnSpPr>
            <p:nvPr/>
          </p:nvCxnSpPr>
          <p:spPr>
            <a:xfrm flipV="1">
              <a:off x="2717553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9321346" y="4591779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PipeSegment</a:t>
            </a:r>
            <a:endParaRPr lang="en-PH" sz="8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  <a:endCxn id="93" idx="1"/>
          </p:cNvCxnSpPr>
          <p:nvPr/>
        </p:nvCxnSpPr>
        <p:spPr>
          <a:xfrm flipV="1">
            <a:off x="10265779" y="4781099"/>
            <a:ext cx="2834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>
            <a:off x="7709766" y="2010651"/>
            <a:ext cx="1157575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7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6" name="Diamond 105"/>
          <p:cNvSpPr/>
          <p:nvPr/>
        </p:nvSpPr>
        <p:spPr>
          <a:xfrm>
            <a:off x="7709766" y="7006471"/>
            <a:ext cx="1157575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7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7" name="Diamond 106"/>
          <p:cNvSpPr/>
          <p:nvPr/>
        </p:nvSpPr>
        <p:spPr>
          <a:xfrm>
            <a:off x="7709767" y="4500045"/>
            <a:ext cx="1157575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7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18049" y="971210"/>
            <a:ext cx="1940135" cy="957867"/>
            <a:chOff x="0" y="0"/>
            <a:chExt cx="3311611" cy="1598141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55" name="Oval 54"/>
            <p:cNvSpPr/>
            <p:nvPr/>
          </p:nvSpPr>
          <p:spPr>
            <a:xfrm>
              <a:off x="125138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139578" y="930875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249450" y="930876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620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dirty="0">
                  <a:solidFill>
                    <a:schemeClr val="tx1"/>
                  </a:solidFill>
                </a:rPr>
                <a:t>Raised Junction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56776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18932" y="86304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5" idx="0"/>
              <a:endCxn id="58" idx="2"/>
            </p:cNvCxnSpPr>
            <p:nvPr/>
          </p:nvCxnSpPr>
          <p:spPr>
            <a:xfrm flipV="1">
              <a:off x="593241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0"/>
              <a:endCxn id="59" idx="2"/>
            </p:cNvCxnSpPr>
            <p:nvPr/>
          </p:nvCxnSpPr>
          <p:spPr>
            <a:xfrm flipV="1">
              <a:off x="1655397" y="571502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  <a:endCxn id="60" idx="2"/>
            </p:cNvCxnSpPr>
            <p:nvPr/>
          </p:nvCxnSpPr>
          <p:spPr>
            <a:xfrm flipV="1">
              <a:off x="2717553" y="571502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316142" y="2102119"/>
            <a:ext cx="944433" cy="378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PipeFittings</a:t>
            </a:r>
            <a:endParaRPr lang="en-PH" sz="8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64" idx="0"/>
            <a:endCxn id="54" idx="2"/>
          </p:cNvCxnSpPr>
          <p:nvPr/>
        </p:nvCxnSpPr>
        <p:spPr>
          <a:xfrm flipH="1" flipV="1">
            <a:off x="5788113" y="1929074"/>
            <a:ext cx="240" cy="17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8" idx="3"/>
            <a:endCxn id="106" idx="1"/>
          </p:cNvCxnSpPr>
          <p:nvPr/>
        </p:nvCxnSpPr>
        <p:spPr>
          <a:xfrm>
            <a:off x="6258587" y="7275722"/>
            <a:ext cx="1451179" cy="8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6" idx="3"/>
            <a:endCxn id="107" idx="1"/>
          </p:cNvCxnSpPr>
          <p:nvPr/>
        </p:nvCxnSpPr>
        <p:spPr>
          <a:xfrm flipV="1">
            <a:off x="6259067" y="4777529"/>
            <a:ext cx="1450700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496335" y="2653682"/>
            <a:ext cx="1584430" cy="81966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ConnectingSewerDiameter</a:t>
            </a:r>
            <a:r>
              <a:rPr lang="en-PH" sz="800" dirty="0">
                <a:solidFill>
                  <a:schemeClr val="tx1"/>
                </a:solidFill>
              </a:rPr>
              <a:t> = </a:t>
            </a:r>
            <a:r>
              <a:rPr lang="en-PH" sz="800" dirty="0" err="1">
                <a:solidFill>
                  <a:schemeClr val="tx1"/>
                </a:solidFill>
              </a:rPr>
              <a:t>PublicSewerDiamer</a:t>
            </a:r>
            <a:endParaRPr lang="en-PH" sz="800" dirty="0">
              <a:solidFill>
                <a:schemeClr val="tx1"/>
              </a:solidFill>
            </a:endParaRPr>
          </a:p>
          <a:p>
            <a:pPr algn="ctr"/>
            <a:r>
              <a:rPr lang="en-PH" sz="800" dirty="0">
                <a:solidFill>
                  <a:schemeClr val="tx1"/>
                </a:solidFill>
              </a:rPr>
              <a:t> or</a:t>
            </a:r>
          </a:p>
          <a:p>
            <a:pPr algn="ctr"/>
            <a:r>
              <a:rPr lang="en-PH" sz="800" dirty="0">
                <a:solidFill>
                  <a:schemeClr val="tx1"/>
                </a:solidFill>
              </a:rPr>
              <a:t> </a:t>
            </a:r>
            <a:r>
              <a:rPr lang="en-PH" sz="800" dirty="0" err="1">
                <a:solidFill>
                  <a:schemeClr val="tx1"/>
                </a:solidFill>
              </a:rPr>
              <a:t>ConnectingSewerDiamer</a:t>
            </a:r>
            <a:endParaRPr lang="en-PH" sz="800" dirty="0">
              <a:solidFill>
                <a:schemeClr val="tx1"/>
              </a:solidFill>
            </a:endParaRPr>
          </a:p>
          <a:p>
            <a:pPr algn="ctr"/>
            <a:r>
              <a:rPr lang="en-PH" sz="800" dirty="0">
                <a:solidFill>
                  <a:schemeClr val="tx1"/>
                </a:solidFill>
              </a:rPr>
              <a:t> &lt;= 200mm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496334" y="5165523"/>
            <a:ext cx="1584430" cy="81966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>
                <a:solidFill>
                  <a:schemeClr val="tx1"/>
                </a:solidFill>
              </a:rPr>
              <a:t>ConnectingSewerDiameter</a:t>
            </a:r>
            <a:r>
              <a:rPr lang="en-PH" sz="800" dirty="0">
                <a:solidFill>
                  <a:schemeClr val="tx1"/>
                </a:solidFill>
              </a:rPr>
              <a:t> = </a:t>
            </a:r>
            <a:r>
              <a:rPr lang="en-PH" sz="800" dirty="0" err="1">
                <a:solidFill>
                  <a:schemeClr val="tx1"/>
                </a:solidFill>
              </a:rPr>
              <a:t>PublicSewerDiamer</a:t>
            </a:r>
            <a:endParaRPr lang="en-PH" sz="800" dirty="0">
              <a:solidFill>
                <a:schemeClr val="tx1"/>
              </a:solidFill>
            </a:endParaRPr>
          </a:p>
          <a:p>
            <a:pPr algn="ctr"/>
            <a:r>
              <a:rPr lang="en-PH" sz="800" dirty="0">
                <a:solidFill>
                  <a:schemeClr val="tx1"/>
                </a:solidFill>
              </a:rPr>
              <a:t> or</a:t>
            </a:r>
          </a:p>
          <a:p>
            <a:pPr algn="ctr"/>
            <a:r>
              <a:rPr lang="en-PH" sz="800" dirty="0">
                <a:solidFill>
                  <a:schemeClr val="tx1"/>
                </a:solidFill>
              </a:rPr>
              <a:t> </a:t>
            </a:r>
            <a:r>
              <a:rPr lang="en-PH" sz="800" dirty="0" err="1">
                <a:solidFill>
                  <a:schemeClr val="tx1"/>
                </a:solidFill>
              </a:rPr>
              <a:t>ConnectingSewerDiamer</a:t>
            </a:r>
            <a:endParaRPr lang="en-PH" sz="800" dirty="0">
              <a:solidFill>
                <a:schemeClr val="tx1"/>
              </a:solidFill>
            </a:endParaRPr>
          </a:p>
          <a:p>
            <a:pPr algn="ctr"/>
            <a:r>
              <a:rPr lang="en-PH" sz="800" dirty="0">
                <a:solidFill>
                  <a:schemeClr val="tx1"/>
                </a:solidFill>
              </a:rPr>
              <a:t> &lt;= 200mm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41178" y="7797990"/>
            <a:ext cx="1294742" cy="3786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 err="1">
                <a:solidFill>
                  <a:schemeClr val="tx1"/>
                </a:solidFill>
              </a:rPr>
              <a:t>ConnectingSewerDiameter</a:t>
            </a:r>
            <a:r>
              <a:rPr lang="en-PH" sz="700" dirty="0">
                <a:solidFill>
                  <a:schemeClr val="tx1"/>
                </a:solidFill>
              </a:rPr>
              <a:t> = 200mm only</a:t>
            </a:r>
          </a:p>
        </p:txBody>
      </p:sp>
      <p:cxnSp>
        <p:nvCxnSpPr>
          <p:cNvPr id="117" name="Elbow Connector 116"/>
          <p:cNvCxnSpPr>
            <a:stCxn id="51" idx="3"/>
            <a:endCxn id="64" idx="1"/>
          </p:cNvCxnSpPr>
          <p:nvPr/>
        </p:nvCxnSpPr>
        <p:spPr>
          <a:xfrm flipV="1">
            <a:off x="4219695" y="2291440"/>
            <a:ext cx="1096447" cy="1695204"/>
          </a:xfrm>
          <a:prstGeom prst="bentConnector3">
            <a:avLst>
              <a:gd name="adj1" fmla="val 265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1" idx="2"/>
            <a:endCxn id="76" idx="1"/>
          </p:cNvCxnSpPr>
          <p:nvPr/>
        </p:nvCxnSpPr>
        <p:spPr>
          <a:xfrm rot="16200000" flipH="1">
            <a:off x="4221068" y="3683968"/>
            <a:ext cx="513406" cy="16737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1" idx="1"/>
            <a:endCxn id="88" idx="1"/>
          </p:cNvCxnSpPr>
          <p:nvPr/>
        </p:nvCxnSpPr>
        <p:spPr>
          <a:xfrm rot="10800000" flipH="1" flipV="1">
            <a:off x="3062120" y="3986644"/>
            <a:ext cx="2252034" cy="3289078"/>
          </a:xfrm>
          <a:prstGeom prst="bentConnector3">
            <a:avLst>
              <a:gd name="adj1" fmla="val -59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5" idx="3"/>
            <a:endCxn id="103" idx="0"/>
          </p:cNvCxnSpPr>
          <p:nvPr/>
        </p:nvCxnSpPr>
        <p:spPr>
          <a:xfrm>
            <a:off x="8867341" y="2288135"/>
            <a:ext cx="926222" cy="2303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6" idx="3"/>
            <a:endCxn id="103" idx="2"/>
          </p:cNvCxnSpPr>
          <p:nvPr/>
        </p:nvCxnSpPr>
        <p:spPr>
          <a:xfrm flipV="1">
            <a:off x="8867341" y="4970420"/>
            <a:ext cx="926222" cy="23135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4" idx="3"/>
            <a:endCxn id="105" idx="1"/>
          </p:cNvCxnSpPr>
          <p:nvPr/>
        </p:nvCxnSpPr>
        <p:spPr>
          <a:xfrm flipV="1">
            <a:off x="6260575" y="2288135"/>
            <a:ext cx="1449191" cy="3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07" idx="3"/>
            <a:endCxn id="103" idx="1"/>
          </p:cNvCxnSpPr>
          <p:nvPr/>
        </p:nvCxnSpPr>
        <p:spPr>
          <a:xfrm>
            <a:off x="8867342" y="4777529"/>
            <a:ext cx="454004" cy="3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Diamond 282"/>
          <p:cNvSpPr/>
          <p:nvPr/>
        </p:nvSpPr>
        <p:spPr>
          <a:xfrm>
            <a:off x="4954535" y="2649433"/>
            <a:ext cx="1673509" cy="6394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Get </a:t>
            </a:r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ConnectingSewer</a:t>
            </a:r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 and </a:t>
            </a:r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PublicSewer</a:t>
            </a:r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 Diameter</a:t>
            </a:r>
          </a:p>
        </p:txBody>
      </p:sp>
      <p:sp>
        <p:nvSpPr>
          <p:cNvPr id="284" name="Diamond 283"/>
          <p:cNvSpPr/>
          <p:nvPr/>
        </p:nvSpPr>
        <p:spPr>
          <a:xfrm>
            <a:off x="4954535" y="5132111"/>
            <a:ext cx="1673509" cy="6394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Get </a:t>
            </a:r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ConnectingSewer</a:t>
            </a:r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 and </a:t>
            </a:r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PublicSewer</a:t>
            </a:r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 Diameter</a:t>
            </a:r>
          </a:p>
        </p:txBody>
      </p:sp>
      <p:cxnSp>
        <p:nvCxnSpPr>
          <p:cNvPr id="287" name="Straight Arrow Connector 286"/>
          <p:cNvCxnSpPr>
            <a:stCxn id="76" idx="2"/>
            <a:endCxn id="284" idx="0"/>
          </p:cNvCxnSpPr>
          <p:nvPr/>
        </p:nvCxnSpPr>
        <p:spPr>
          <a:xfrm>
            <a:off x="5786846" y="4966853"/>
            <a:ext cx="4438" cy="16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64" idx="2"/>
            <a:endCxn id="283" idx="0"/>
          </p:cNvCxnSpPr>
          <p:nvPr/>
        </p:nvCxnSpPr>
        <p:spPr>
          <a:xfrm>
            <a:off x="5788359" y="2480760"/>
            <a:ext cx="2931" cy="16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88" idx="2"/>
            <a:endCxn id="137" idx="0"/>
          </p:cNvCxnSpPr>
          <p:nvPr/>
        </p:nvCxnSpPr>
        <p:spPr>
          <a:xfrm>
            <a:off x="5786371" y="7465042"/>
            <a:ext cx="4919" cy="197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283" idx="3"/>
            <a:endCxn id="111" idx="1"/>
          </p:cNvCxnSpPr>
          <p:nvPr/>
        </p:nvCxnSpPr>
        <p:spPr>
          <a:xfrm>
            <a:off x="6628044" y="2969158"/>
            <a:ext cx="868291" cy="943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284" idx="3"/>
            <a:endCxn id="113" idx="1"/>
          </p:cNvCxnSpPr>
          <p:nvPr/>
        </p:nvCxnSpPr>
        <p:spPr>
          <a:xfrm>
            <a:off x="6628044" y="5451836"/>
            <a:ext cx="868290" cy="1235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Diamond 317"/>
          <p:cNvSpPr/>
          <p:nvPr/>
        </p:nvSpPr>
        <p:spPr>
          <a:xfrm>
            <a:off x="1793196" y="4106843"/>
            <a:ext cx="1027600" cy="55496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00" dirty="0" err="1">
                <a:ln w="12700">
                  <a:noFill/>
                </a:ln>
                <a:solidFill>
                  <a:schemeClr val="tx1"/>
                </a:solidFill>
              </a:rPr>
              <a:t>GetMinorSewer</a:t>
            </a:r>
            <a:r>
              <a:rPr lang="en-PH" sz="600" dirty="0">
                <a:ln w="12700">
                  <a:noFill/>
                </a:ln>
                <a:solidFill>
                  <a:schemeClr val="tx1"/>
                </a:solidFill>
              </a:rPr>
              <a:t> Diameter</a:t>
            </a:r>
          </a:p>
        </p:txBody>
      </p:sp>
      <p:cxnSp>
        <p:nvCxnSpPr>
          <p:cNvPr id="320" name="Straight Arrow Connector 319"/>
          <p:cNvCxnSpPr>
            <a:stCxn id="27" idx="3"/>
            <a:endCxn id="318" idx="1"/>
          </p:cNvCxnSpPr>
          <p:nvPr/>
        </p:nvCxnSpPr>
        <p:spPr>
          <a:xfrm flipV="1">
            <a:off x="1539646" y="4384333"/>
            <a:ext cx="253555" cy="2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318" idx="0"/>
            <a:endCxn id="32" idx="2"/>
          </p:cNvCxnSpPr>
          <p:nvPr/>
        </p:nvCxnSpPr>
        <p:spPr>
          <a:xfrm flipV="1">
            <a:off x="2306996" y="3525124"/>
            <a:ext cx="3836" cy="581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137" idx="3"/>
            <a:endCxn id="115" idx="1"/>
          </p:cNvCxnSpPr>
          <p:nvPr/>
        </p:nvCxnSpPr>
        <p:spPr>
          <a:xfrm>
            <a:off x="6628044" y="7982324"/>
            <a:ext cx="1013134" cy="4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iamond 136"/>
          <p:cNvSpPr/>
          <p:nvPr/>
        </p:nvSpPr>
        <p:spPr>
          <a:xfrm>
            <a:off x="4954535" y="7662599"/>
            <a:ext cx="1673509" cy="6394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Get </a:t>
            </a:r>
            <a:r>
              <a:rPr lang="en-PH" sz="700" dirty="0" err="1">
                <a:ln w="12700">
                  <a:noFill/>
                </a:ln>
                <a:solidFill>
                  <a:schemeClr val="tx1"/>
                </a:solidFill>
              </a:rPr>
              <a:t>ConnectingSewer</a:t>
            </a:r>
            <a:r>
              <a:rPr lang="en-PH" sz="700" dirty="0">
                <a:ln w="12700">
                  <a:noFill/>
                </a:ln>
                <a:solidFill>
                  <a:schemeClr val="tx1"/>
                </a:solidFill>
              </a:rPr>
              <a:t> Diameter</a:t>
            </a:r>
            <a:endParaRPr lang="en-PH" sz="7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91187" y="4783166"/>
            <a:ext cx="1951104" cy="941578"/>
            <a:chOff x="4377655" y="897924"/>
            <a:chExt cx="2748295" cy="1326292"/>
          </a:xfrm>
        </p:grpSpPr>
        <p:sp>
          <p:nvSpPr>
            <p:cNvPr id="145" name="Rectangle 144"/>
            <p:cNvSpPr/>
            <p:nvPr/>
          </p:nvSpPr>
          <p:spPr>
            <a:xfrm>
              <a:off x="4377655" y="897924"/>
              <a:ext cx="2748295" cy="1326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sp>
          <p:nvSpPr>
            <p:cNvPr id="146" name="Oval 145"/>
            <p:cNvSpPr/>
            <p:nvPr/>
          </p:nvSpPr>
          <p:spPr>
            <a:xfrm>
              <a:off x="4474115" y="1002367"/>
              <a:ext cx="776954" cy="3828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315995" y="1002366"/>
              <a:ext cx="856153" cy="3828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237074" y="1002367"/>
              <a:ext cx="776954" cy="3828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449401" y="1664027"/>
              <a:ext cx="827607" cy="402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dirty="0">
                  <a:solidFill>
                    <a:schemeClr val="tx1"/>
                  </a:solidFill>
                </a:rPr>
                <a:t>Minor </a:t>
              </a:r>
              <a:r>
                <a:rPr lang="en-PH" sz="1000" dirty="0" smtClean="0">
                  <a:solidFill>
                    <a:schemeClr val="tx1"/>
                  </a:solidFill>
                </a:rPr>
                <a:t>Sewer</a:t>
              </a:r>
              <a:endParaRPr lang="en-PH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330881" y="1664027"/>
              <a:ext cx="827607" cy="402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212360" y="1664027"/>
              <a:ext cx="827607" cy="402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Arrow Connector 151"/>
            <p:cNvCxnSpPr>
              <a:stCxn id="146" idx="4"/>
              <a:endCxn id="149" idx="0"/>
            </p:cNvCxnSpPr>
            <p:nvPr/>
          </p:nvCxnSpPr>
          <p:spPr>
            <a:xfrm>
              <a:off x="4862592" y="1385214"/>
              <a:ext cx="613" cy="278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7" idx="4"/>
              <a:endCxn id="150" idx="0"/>
            </p:cNvCxnSpPr>
            <p:nvPr/>
          </p:nvCxnSpPr>
          <p:spPr>
            <a:xfrm>
              <a:off x="5744072" y="1385213"/>
              <a:ext cx="613" cy="278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8" idx="4"/>
              <a:endCxn id="151" idx="0"/>
            </p:cNvCxnSpPr>
            <p:nvPr/>
          </p:nvCxnSpPr>
          <p:spPr>
            <a:xfrm>
              <a:off x="6625551" y="1385214"/>
              <a:ext cx="613" cy="278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2455</TotalTime>
  <Words>105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124</cp:revision>
  <dcterms:created xsi:type="dcterms:W3CDTF">2018-09-18T09:02:27Z</dcterms:created>
  <dcterms:modified xsi:type="dcterms:W3CDTF">2018-10-31T02:59:31Z</dcterms:modified>
</cp:coreProperties>
</file>