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28/01/2019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904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28/01/2019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118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28/01/2019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181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28/01/2019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91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28/01/2019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955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28/01/2019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454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28/01/2019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752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28/01/2019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030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28/01/2019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082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28/01/2019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320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28/01/2019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492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6390-EC9D-4D02-9388-512C71138566}" type="datetimeFigureOut">
              <a:rPr lang="en-PH" smtClean="0"/>
              <a:t>28/01/2019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62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358874" y="1689414"/>
            <a:ext cx="1051993" cy="511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 smtClean="0">
                <a:solidFill>
                  <a:schemeClr val="tx1"/>
                </a:solidFill>
              </a:rPr>
              <a:t>FlowStorageDevice</a:t>
            </a:r>
            <a:endParaRPr lang="en-PH" sz="1200" dirty="0" smtClean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53729" y="115332"/>
            <a:ext cx="2662943" cy="1285102"/>
            <a:chOff x="502508" y="897924"/>
            <a:chExt cx="3311611" cy="1598141"/>
          </a:xfrm>
        </p:grpSpPr>
        <p:sp>
          <p:nvSpPr>
            <p:cNvPr id="18" name="Oval 17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Object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Classification</a:t>
              </a:r>
              <a:endParaRPr lang="en-PH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Predefined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>
                  <a:solidFill>
                    <a:schemeClr val="tx1"/>
                  </a:solidFill>
                </a:rPr>
                <a:t>Sewerage </a:t>
              </a:r>
              <a:r>
                <a:rPr lang="en-PH" sz="1200" dirty="0" smtClean="0">
                  <a:solidFill>
                    <a:schemeClr val="tx1"/>
                  </a:solidFill>
                </a:rPr>
                <a:t>Tank</a:t>
              </a:r>
              <a:endParaRPr lang="en-PH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5" name="Straight Arrow Connector 24"/>
            <p:cNvCxnSpPr>
              <a:stCxn id="18" idx="0"/>
              <a:endCxn id="21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0"/>
              <a:endCxn id="22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0"/>
              <a:endCxn id="23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6422111" y="1689414"/>
            <a:ext cx="1051993" cy="511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 smtClean="0">
                <a:solidFill>
                  <a:schemeClr val="tx1"/>
                </a:solidFill>
              </a:rPr>
              <a:t>FlowMovingDevice</a:t>
            </a:r>
            <a:endParaRPr lang="en-PH" sz="1200" dirty="0" smtClean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616966" y="115332"/>
            <a:ext cx="2662943" cy="1285102"/>
            <a:chOff x="502508" y="897924"/>
            <a:chExt cx="3311611" cy="1598141"/>
          </a:xfrm>
        </p:grpSpPr>
        <p:sp>
          <p:nvSpPr>
            <p:cNvPr id="32" name="Oval 31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Object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Classification</a:t>
              </a:r>
              <a:endParaRPr lang="en-PH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Predefined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 smtClean="0">
                  <a:solidFill>
                    <a:schemeClr val="tx1"/>
                  </a:solidFill>
                </a:rPr>
                <a:t>Pump</a:t>
              </a:r>
              <a:endParaRPr lang="en-PH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9" name="Straight Arrow Connector 38"/>
            <p:cNvCxnSpPr>
              <a:stCxn id="32" idx="0"/>
              <a:endCxn id="35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0"/>
              <a:endCxn id="36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0"/>
              <a:endCxn id="37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982933" y="3206374"/>
            <a:ext cx="1051993" cy="511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 smtClean="0">
                <a:solidFill>
                  <a:schemeClr val="tx1"/>
                </a:solidFill>
              </a:rPr>
              <a:t>PipeSegment</a:t>
            </a:r>
            <a:endParaRPr lang="en-PH" sz="1200" dirty="0" smtClean="0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77788" y="1632292"/>
            <a:ext cx="2662943" cy="1285102"/>
            <a:chOff x="502508" y="897924"/>
            <a:chExt cx="3311611" cy="1598141"/>
          </a:xfrm>
        </p:grpSpPr>
        <p:sp>
          <p:nvSpPr>
            <p:cNvPr id="63" name="Oval 62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Object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Classification</a:t>
              </a:r>
              <a:endParaRPr lang="en-PH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Predefined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 smtClean="0">
                  <a:solidFill>
                    <a:schemeClr val="tx1"/>
                  </a:solidFill>
                </a:rPr>
                <a:t>Inlet</a:t>
              </a:r>
              <a:endParaRPr lang="en-PH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70" name="Straight Arrow Connector 69"/>
            <p:cNvCxnSpPr>
              <a:stCxn id="63" idx="0"/>
              <a:endCxn id="66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4" idx="0"/>
              <a:endCxn id="67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5" idx="0"/>
              <a:endCxn id="68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 86"/>
          <p:cNvSpPr/>
          <p:nvPr/>
        </p:nvSpPr>
        <p:spPr>
          <a:xfrm>
            <a:off x="8799253" y="3206374"/>
            <a:ext cx="1051993" cy="511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>
                <a:solidFill>
                  <a:schemeClr val="tx1"/>
                </a:solidFill>
              </a:rPr>
              <a:t>PipeSegment</a:t>
            </a:r>
            <a:endParaRPr lang="en-PH" sz="1200" dirty="0">
              <a:solidFill>
                <a:schemeClr val="tx1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7994108" y="1632292"/>
            <a:ext cx="2662943" cy="1285102"/>
            <a:chOff x="502508" y="897924"/>
            <a:chExt cx="3311611" cy="1598141"/>
          </a:xfrm>
        </p:grpSpPr>
        <p:sp>
          <p:nvSpPr>
            <p:cNvPr id="89" name="Oval 88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Object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Classification</a:t>
              </a:r>
              <a:endParaRPr lang="en-PH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Predefined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 smtClean="0">
                  <a:solidFill>
                    <a:schemeClr val="tx1"/>
                  </a:solidFill>
                </a:rPr>
                <a:t>Discharge</a:t>
              </a:r>
              <a:endParaRPr lang="en-PH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96" name="Straight Arrow Connector 95"/>
            <p:cNvCxnSpPr>
              <a:stCxn id="89" idx="0"/>
              <a:endCxn id="92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0" idx="0"/>
              <a:endCxn id="93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1" idx="0"/>
              <a:endCxn id="94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Diamond 99"/>
          <p:cNvSpPr/>
          <p:nvPr/>
        </p:nvSpPr>
        <p:spPr>
          <a:xfrm>
            <a:off x="3343064" y="3087196"/>
            <a:ext cx="1083611" cy="7501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err="1" smtClean="0">
                <a:ln w="12700">
                  <a:noFill/>
                </a:ln>
                <a:solidFill>
                  <a:schemeClr val="tx1"/>
                </a:solidFill>
              </a:rPr>
              <a:t>IsObjsConnected</a:t>
            </a:r>
            <a:endParaRPr lang="en-PH" sz="105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1" name="Diamond 100"/>
          <p:cNvSpPr/>
          <p:nvPr/>
        </p:nvSpPr>
        <p:spPr>
          <a:xfrm>
            <a:off x="6407504" y="3087196"/>
            <a:ext cx="1083611" cy="7501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err="1" smtClean="0">
                <a:ln w="12700">
                  <a:noFill/>
                </a:ln>
                <a:solidFill>
                  <a:schemeClr val="tx1"/>
                </a:solidFill>
              </a:rPr>
              <a:t>IsObjsConnected</a:t>
            </a:r>
            <a:endParaRPr lang="en-PH" sz="105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>
            <a:stCxn id="16" idx="2"/>
            <a:endCxn id="100" idx="0"/>
          </p:cNvCxnSpPr>
          <p:nvPr/>
        </p:nvCxnSpPr>
        <p:spPr>
          <a:xfrm flipH="1">
            <a:off x="3884870" y="2201251"/>
            <a:ext cx="1" cy="885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1" idx="3"/>
            <a:endCxn id="100" idx="1"/>
          </p:cNvCxnSpPr>
          <p:nvPr/>
        </p:nvCxnSpPr>
        <p:spPr>
          <a:xfrm flipV="1">
            <a:off x="2034926" y="3462292"/>
            <a:ext cx="13081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0" idx="2"/>
            <a:endCxn id="101" idx="0"/>
          </p:cNvCxnSpPr>
          <p:nvPr/>
        </p:nvCxnSpPr>
        <p:spPr>
          <a:xfrm>
            <a:off x="6948108" y="2201251"/>
            <a:ext cx="1202" cy="885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7" idx="1"/>
            <a:endCxn id="101" idx="3"/>
          </p:cNvCxnSpPr>
          <p:nvPr/>
        </p:nvCxnSpPr>
        <p:spPr>
          <a:xfrm flipH="1" flipV="1">
            <a:off x="7491115" y="3462292"/>
            <a:ext cx="13081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Diamond 110"/>
          <p:cNvSpPr/>
          <p:nvPr/>
        </p:nvSpPr>
        <p:spPr>
          <a:xfrm>
            <a:off x="971378" y="4067592"/>
            <a:ext cx="1083611" cy="7501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05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12" name="Diamond 111"/>
          <p:cNvSpPr/>
          <p:nvPr/>
        </p:nvSpPr>
        <p:spPr>
          <a:xfrm>
            <a:off x="8783443" y="4070994"/>
            <a:ext cx="1083611" cy="7501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05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358872" y="4186769"/>
            <a:ext cx="1051993" cy="5118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tx1"/>
                </a:solidFill>
              </a:rPr>
              <a:t>Circular Face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422111" y="4186768"/>
            <a:ext cx="1051993" cy="5118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tx1"/>
                </a:solidFill>
              </a:rPr>
              <a:t>Circular </a:t>
            </a:r>
            <a:r>
              <a:rPr lang="en-PH" sz="1200" dirty="0" smtClean="0">
                <a:solidFill>
                  <a:schemeClr val="tx1"/>
                </a:solidFill>
              </a:rPr>
              <a:t>Face</a:t>
            </a:r>
            <a:endParaRPr lang="en-PH" sz="1200" dirty="0">
              <a:solidFill>
                <a:schemeClr val="tx1"/>
              </a:solidFill>
            </a:endParaRPr>
          </a:p>
        </p:txBody>
      </p:sp>
      <p:sp>
        <p:nvSpPr>
          <p:cNvPr id="115" name="Diamond 114"/>
          <p:cNvSpPr/>
          <p:nvPr/>
        </p:nvSpPr>
        <p:spPr>
          <a:xfrm>
            <a:off x="3088036" y="4979250"/>
            <a:ext cx="1593664" cy="7501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05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363793" y="6010088"/>
            <a:ext cx="1051993" cy="5118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tx1"/>
                </a:solidFill>
              </a:rPr>
              <a:t>Length &gt;= 64mm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422829" y="6010087"/>
            <a:ext cx="1051993" cy="5118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tx1"/>
                </a:solidFill>
              </a:rPr>
              <a:t>Length &gt;= 65mm</a:t>
            </a:r>
          </a:p>
        </p:txBody>
      </p:sp>
      <p:sp>
        <p:nvSpPr>
          <p:cNvPr id="121" name="Diamond 120"/>
          <p:cNvSpPr/>
          <p:nvPr/>
        </p:nvSpPr>
        <p:spPr>
          <a:xfrm>
            <a:off x="6151516" y="4979250"/>
            <a:ext cx="1593664" cy="7501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05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123" name="Straight Arrow Connector 122"/>
          <p:cNvCxnSpPr>
            <a:stCxn id="61" idx="2"/>
            <a:endCxn id="111" idx="0"/>
          </p:cNvCxnSpPr>
          <p:nvPr/>
        </p:nvCxnSpPr>
        <p:spPr>
          <a:xfrm>
            <a:off x="1508930" y="3718211"/>
            <a:ext cx="4254" cy="349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1" idx="3"/>
            <a:endCxn id="113" idx="1"/>
          </p:cNvCxnSpPr>
          <p:nvPr/>
        </p:nvCxnSpPr>
        <p:spPr>
          <a:xfrm>
            <a:off x="2054989" y="4442688"/>
            <a:ext cx="13038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3" idx="2"/>
            <a:endCxn id="115" idx="0"/>
          </p:cNvCxnSpPr>
          <p:nvPr/>
        </p:nvCxnSpPr>
        <p:spPr>
          <a:xfrm flipH="1">
            <a:off x="3884868" y="4698606"/>
            <a:ext cx="1" cy="280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5" idx="2"/>
            <a:endCxn id="119" idx="0"/>
          </p:cNvCxnSpPr>
          <p:nvPr/>
        </p:nvCxnSpPr>
        <p:spPr>
          <a:xfrm>
            <a:off x="3884868" y="5729442"/>
            <a:ext cx="4922" cy="280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7" idx="2"/>
            <a:endCxn id="112" idx="0"/>
          </p:cNvCxnSpPr>
          <p:nvPr/>
        </p:nvCxnSpPr>
        <p:spPr>
          <a:xfrm flipH="1">
            <a:off x="9325249" y="3718211"/>
            <a:ext cx="1" cy="352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2" idx="1"/>
            <a:endCxn id="114" idx="3"/>
          </p:cNvCxnSpPr>
          <p:nvPr/>
        </p:nvCxnSpPr>
        <p:spPr>
          <a:xfrm flipH="1" flipV="1">
            <a:off x="7474104" y="4442687"/>
            <a:ext cx="1309339" cy="3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14" idx="2"/>
            <a:endCxn id="121" idx="0"/>
          </p:cNvCxnSpPr>
          <p:nvPr/>
        </p:nvCxnSpPr>
        <p:spPr>
          <a:xfrm>
            <a:off x="6948108" y="4698605"/>
            <a:ext cx="240" cy="280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1" idx="2"/>
            <a:endCxn id="120" idx="0"/>
          </p:cNvCxnSpPr>
          <p:nvPr/>
        </p:nvCxnSpPr>
        <p:spPr>
          <a:xfrm>
            <a:off x="6948348" y="5729442"/>
            <a:ext cx="478" cy="280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61" idx="0"/>
            <a:endCxn id="69" idx="2"/>
          </p:cNvCxnSpPr>
          <p:nvPr/>
        </p:nvCxnSpPr>
        <p:spPr>
          <a:xfrm flipV="1">
            <a:off x="1508930" y="2917394"/>
            <a:ext cx="330" cy="288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6" idx="0"/>
            <a:endCxn id="24" idx="2"/>
          </p:cNvCxnSpPr>
          <p:nvPr/>
        </p:nvCxnSpPr>
        <p:spPr>
          <a:xfrm flipV="1">
            <a:off x="3884871" y="1400434"/>
            <a:ext cx="330" cy="288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0" idx="0"/>
            <a:endCxn id="38" idx="2"/>
          </p:cNvCxnSpPr>
          <p:nvPr/>
        </p:nvCxnSpPr>
        <p:spPr>
          <a:xfrm flipV="1">
            <a:off x="6948108" y="1400434"/>
            <a:ext cx="330" cy="288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7" idx="0"/>
            <a:endCxn id="95" idx="2"/>
          </p:cNvCxnSpPr>
          <p:nvPr/>
        </p:nvCxnSpPr>
        <p:spPr>
          <a:xfrm flipV="1">
            <a:off x="9325250" y="2917394"/>
            <a:ext cx="330" cy="288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67201" y="4323510"/>
            <a:ext cx="109196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900" dirty="0" err="1" smtClean="0"/>
              <a:t>GetAllCircularFaces</a:t>
            </a:r>
            <a:endParaRPr lang="en-PH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779265" y="4325547"/>
            <a:ext cx="109196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900" dirty="0" err="1" smtClean="0"/>
              <a:t>GetAllCircularFaces</a:t>
            </a:r>
            <a:endParaRPr lang="en-PH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3182572" y="5217605"/>
            <a:ext cx="149912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1100" dirty="0" err="1" smtClean="0"/>
              <a:t>GetOuterDIameterLine</a:t>
            </a:r>
            <a:endParaRPr lang="en-PH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246052" y="5217605"/>
            <a:ext cx="149912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1100" dirty="0" err="1" smtClean="0"/>
              <a:t>GetOuterDIameterLine</a:t>
            </a:r>
            <a:endParaRPr lang="en-PH" sz="1100" dirty="0"/>
          </a:p>
        </p:txBody>
      </p:sp>
      <p:sp>
        <p:nvSpPr>
          <p:cNvPr id="108" name="Diamond 107"/>
          <p:cNvSpPr/>
          <p:nvPr/>
        </p:nvSpPr>
        <p:spPr>
          <a:xfrm>
            <a:off x="4908879" y="1570236"/>
            <a:ext cx="1083611" cy="7501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ln w="12700">
                  <a:noFill/>
                </a:ln>
                <a:solidFill>
                  <a:schemeClr val="tx1"/>
                </a:solidFill>
              </a:rPr>
              <a:t>Is Inside</a:t>
            </a:r>
            <a:endParaRPr lang="en-PH" sz="105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0" idx="1"/>
            <a:endCxn id="108" idx="3"/>
          </p:cNvCxnSpPr>
          <p:nvPr/>
        </p:nvCxnSpPr>
        <p:spPr>
          <a:xfrm flipH="1" flipV="1">
            <a:off x="5992490" y="1945332"/>
            <a:ext cx="42962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8" idx="1"/>
            <a:endCxn id="16" idx="3"/>
          </p:cNvCxnSpPr>
          <p:nvPr/>
        </p:nvCxnSpPr>
        <p:spPr>
          <a:xfrm flipH="1">
            <a:off x="4410867" y="1945332"/>
            <a:ext cx="4980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15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47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Aires Marco S. Ladaga</dc:creator>
  <cp:lastModifiedBy>Aires Marco S. Ladaga</cp:lastModifiedBy>
  <cp:revision>71</cp:revision>
  <dcterms:created xsi:type="dcterms:W3CDTF">2018-09-18T09:02:27Z</dcterms:created>
  <dcterms:modified xsi:type="dcterms:W3CDTF">2019-01-28T09:25:58Z</dcterms:modified>
</cp:coreProperties>
</file>