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30/10/2018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904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30/10/2018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118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30/10/2018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181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30/10/2018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91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30/10/2018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955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30/10/2018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454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30/10/2018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752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30/10/2018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030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30/10/2018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082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30/10/2018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320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6390-EC9D-4D02-9388-512C71138566}" type="datetimeFigureOut">
              <a:rPr lang="en-PH" smtClean="0"/>
              <a:t>30/10/2018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492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6390-EC9D-4D02-9388-512C71138566}" type="datetimeFigureOut">
              <a:rPr lang="en-PH" smtClean="0"/>
              <a:t>30/10/2018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532A-13FC-4D02-8083-EF434EC8FB3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629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1099" y="2096026"/>
            <a:ext cx="978785" cy="4762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solidFill>
                  <a:schemeClr val="tx1"/>
                </a:solidFill>
              </a:rPr>
              <a:t>Pipe Segment</a:t>
            </a:r>
          </a:p>
        </p:txBody>
      </p:sp>
      <p:sp>
        <p:nvSpPr>
          <p:cNvPr id="12" name="Diamond 11"/>
          <p:cNvSpPr/>
          <p:nvPr/>
        </p:nvSpPr>
        <p:spPr>
          <a:xfrm>
            <a:off x="5525604" y="1983302"/>
            <a:ext cx="1008202" cy="69798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>
                <a:ln w="12700">
                  <a:noFill/>
                </a:ln>
                <a:solidFill>
                  <a:schemeClr val="tx1"/>
                </a:solidFill>
              </a:rPr>
              <a:t>Get</a:t>
            </a:r>
          </a:p>
          <a:p>
            <a:pPr algn="ctr"/>
            <a:r>
              <a:rPr lang="en-PH" sz="800" dirty="0" err="1" smtClean="0">
                <a:ln w="12700">
                  <a:noFill/>
                </a:ln>
                <a:solidFill>
                  <a:schemeClr val="tx1"/>
                </a:solidFill>
              </a:rPr>
              <a:t>LowPos</a:t>
            </a:r>
            <a:r>
              <a:rPr lang="en-PH" sz="800" dirty="0" smtClean="0">
                <a:ln w="12700">
                  <a:noFill/>
                </a:ln>
                <a:solidFill>
                  <a:schemeClr val="tx1"/>
                </a:solidFill>
              </a:rPr>
              <a:t> Z</a:t>
            </a:r>
            <a:endParaRPr lang="en-PH" sz="8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7708" y="406954"/>
            <a:ext cx="2946297" cy="1421845"/>
            <a:chOff x="502508" y="897924"/>
            <a:chExt cx="3311611" cy="1598141"/>
          </a:xfrm>
        </p:grpSpPr>
        <p:sp>
          <p:nvSpPr>
            <p:cNvPr id="6" name="Oval 5"/>
            <p:cNvSpPr/>
            <p:nvPr/>
          </p:nvSpPr>
          <p:spPr>
            <a:xfrm>
              <a:off x="627646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tx1"/>
                  </a:solidFill>
                </a:rPr>
                <a:t>Object Type</a:t>
              </a:r>
              <a:endParaRPr lang="en-PH" sz="6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642086" y="1828799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tx1"/>
                  </a:solidFill>
                </a:rPr>
                <a:t>Classification</a:t>
              </a:r>
              <a:endParaRPr lang="en-PH" sz="7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751958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tx1"/>
                  </a:solidFill>
                </a:rPr>
                <a:t>Predefined Type</a:t>
              </a:r>
              <a:endParaRPr lang="en-PH" sz="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7128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50" dirty="0" smtClean="0">
                  <a:solidFill>
                    <a:schemeClr val="tx1"/>
                  </a:solidFill>
                </a:rPr>
                <a:t>Any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59284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50" dirty="0" smtClean="0">
                  <a:solidFill>
                    <a:schemeClr val="tx1"/>
                  </a:solidFill>
                </a:rPr>
                <a:t>???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21440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50" dirty="0" smtClean="0">
                  <a:solidFill>
                    <a:schemeClr val="tx1"/>
                  </a:solidFill>
                </a:rPr>
                <a:t>???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502508" y="897924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4" name="Straight Arrow Connector 13"/>
            <p:cNvCxnSpPr>
              <a:stCxn id="6" idx="0"/>
              <a:endCxn id="9" idx="2"/>
            </p:cNvCxnSpPr>
            <p:nvPr/>
          </p:nvCxnSpPr>
          <p:spPr>
            <a:xfrm flipV="1">
              <a:off x="1095749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0"/>
              <a:endCxn id="10" idx="2"/>
            </p:cNvCxnSpPr>
            <p:nvPr/>
          </p:nvCxnSpPr>
          <p:spPr>
            <a:xfrm flipV="1">
              <a:off x="2157905" y="1469426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0"/>
              <a:endCxn id="11" idx="2"/>
            </p:cNvCxnSpPr>
            <p:nvPr/>
          </p:nvCxnSpPr>
          <p:spPr>
            <a:xfrm flipV="1">
              <a:off x="3220061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154972" y="403860"/>
            <a:ext cx="2946297" cy="1421845"/>
            <a:chOff x="502508" y="897924"/>
            <a:chExt cx="3311611" cy="1598141"/>
          </a:xfrm>
        </p:grpSpPr>
        <p:sp>
          <p:nvSpPr>
            <p:cNvPr id="17" name="Oval 16"/>
            <p:cNvSpPr/>
            <p:nvPr/>
          </p:nvSpPr>
          <p:spPr>
            <a:xfrm>
              <a:off x="627646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tx1"/>
                  </a:solidFill>
                </a:rPr>
                <a:t>Object Type</a:t>
              </a:r>
              <a:endParaRPr lang="en-PH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642086" y="1828799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tx1"/>
                  </a:solidFill>
                </a:rPr>
                <a:t>Classification</a:t>
              </a:r>
              <a:endParaRPr lang="en-PH" sz="7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751958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tx1"/>
                  </a:solidFill>
                </a:rPr>
                <a:t>Predefined Type</a:t>
              </a:r>
              <a:endParaRPr lang="en-PH" sz="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7128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50" dirty="0" smtClean="0">
                  <a:solidFill>
                    <a:schemeClr val="tx1"/>
                  </a:solidFill>
                </a:rPr>
                <a:t>Any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59284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50" dirty="0" smtClean="0">
                  <a:solidFill>
                    <a:schemeClr val="tx1"/>
                  </a:solidFill>
                </a:rPr>
                <a:t>???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21440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50" dirty="0" smtClean="0">
                  <a:solidFill>
                    <a:schemeClr val="tx1"/>
                  </a:solidFill>
                </a:rPr>
                <a:t>???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2508" y="897924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6" name="Straight Arrow Connector 25"/>
            <p:cNvCxnSpPr>
              <a:stCxn id="17" idx="0"/>
              <a:endCxn id="22" idx="2"/>
            </p:cNvCxnSpPr>
            <p:nvPr/>
          </p:nvCxnSpPr>
          <p:spPr>
            <a:xfrm flipV="1">
              <a:off x="1095749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9" idx="0"/>
              <a:endCxn id="23" idx="2"/>
            </p:cNvCxnSpPr>
            <p:nvPr/>
          </p:nvCxnSpPr>
          <p:spPr>
            <a:xfrm flipV="1">
              <a:off x="2157905" y="1469426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0" idx="0"/>
              <a:endCxn id="24" idx="2"/>
            </p:cNvCxnSpPr>
            <p:nvPr/>
          </p:nvCxnSpPr>
          <p:spPr>
            <a:xfrm flipV="1">
              <a:off x="3220061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8138363" y="2096026"/>
            <a:ext cx="978785" cy="4762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solidFill>
                  <a:schemeClr val="tx1"/>
                </a:solidFill>
              </a:rPr>
              <a:t>Pipe Segment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45710" y="403860"/>
            <a:ext cx="2946297" cy="1421845"/>
            <a:chOff x="502508" y="897924"/>
            <a:chExt cx="3311611" cy="1598141"/>
          </a:xfrm>
        </p:grpSpPr>
        <p:sp>
          <p:nvSpPr>
            <p:cNvPr id="31" name="Oval 30"/>
            <p:cNvSpPr/>
            <p:nvPr/>
          </p:nvSpPr>
          <p:spPr>
            <a:xfrm>
              <a:off x="627646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tx1"/>
                  </a:solidFill>
                </a:rPr>
                <a:t>Object Type</a:t>
              </a:r>
              <a:endParaRPr lang="en-PH" sz="600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1642086" y="1828799"/>
              <a:ext cx="1031638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tx1"/>
                  </a:solidFill>
                </a:rPr>
                <a:t>Classification</a:t>
              </a:r>
              <a:endParaRPr lang="en-PH" sz="7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2751958" y="1828800"/>
              <a:ext cx="936206" cy="46131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tx1"/>
                  </a:solidFill>
                </a:rPr>
                <a:t>Predefined Type</a:t>
              </a:r>
              <a:endParaRPr lang="en-PH" sz="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7128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50" dirty="0" smtClean="0">
                  <a:solidFill>
                    <a:schemeClr val="tx1"/>
                  </a:solidFill>
                </a:rPr>
                <a:t>Any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659284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50" dirty="0" smtClean="0">
                  <a:solidFill>
                    <a:schemeClr val="tx1"/>
                  </a:solidFill>
                </a:rPr>
                <a:t>???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21440" y="984228"/>
              <a:ext cx="997241" cy="48519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50" dirty="0" smtClean="0">
                  <a:solidFill>
                    <a:schemeClr val="tx1"/>
                  </a:solidFill>
                </a:rPr>
                <a:t>???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02508" y="897924"/>
              <a:ext cx="3311611" cy="1598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8" name="Straight Arrow Connector 37"/>
            <p:cNvCxnSpPr>
              <a:stCxn id="31" idx="0"/>
              <a:endCxn id="34" idx="2"/>
            </p:cNvCxnSpPr>
            <p:nvPr/>
          </p:nvCxnSpPr>
          <p:spPr>
            <a:xfrm flipV="1">
              <a:off x="1095749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2" idx="0"/>
              <a:endCxn id="35" idx="2"/>
            </p:cNvCxnSpPr>
            <p:nvPr/>
          </p:nvCxnSpPr>
          <p:spPr>
            <a:xfrm flipV="1">
              <a:off x="2157905" y="1469426"/>
              <a:ext cx="0" cy="359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0"/>
              <a:endCxn id="36" idx="2"/>
            </p:cNvCxnSpPr>
            <p:nvPr/>
          </p:nvCxnSpPr>
          <p:spPr>
            <a:xfrm flipV="1">
              <a:off x="3220061" y="1469426"/>
              <a:ext cx="0" cy="359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4229101" y="2096025"/>
            <a:ext cx="978785" cy="4762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solidFill>
                  <a:schemeClr val="tx1"/>
                </a:solidFill>
              </a:rPr>
              <a:t>Slab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6161" y="3615026"/>
            <a:ext cx="978785" cy="476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solidFill>
                  <a:schemeClr val="tx1"/>
                </a:solidFill>
              </a:rPr>
              <a:t>System Type</a:t>
            </a:r>
          </a:p>
        </p:txBody>
      </p:sp>
      <p:sp>
        <p:nvSpPr>
          <p:cNvPr id="4" name="Oval 3"/>
          <p:cNvSpPr/>
          <p:nvPr/>
        </p:nvSpPr>
        <p:spPr>
          <a:xfrm>
            <a:off x="86400" y="2799159"/>
            <a:ext cx="918073" cy="5486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 smtClean="0">
                <a:solidFill>
                  <a:schemeClr val="tx1"/>
                </a:solidFill>
              </a:rPr>
              <a:t>Member</a:t>
            </a:r>
            <a:endParaRPr lang="en-PH" sz="1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326" y="5101916"/>
            <a:ext cx="978785" cy="476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solidFill>
                  <a:schemeClr val="tx1"/>
                </a:solidFill>
              </a:rPr>
              <a:t>Cold Water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314121" y="3615026"/>
            <a:ext cx="978785" cy="476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solidFill>
                  <a:schemeClr val="tx1"/>
                </a:solidFill>
              </a:rPr>
              <a:t>System Type</a:t>
            </a:r>
          </a:p>
        </p:txBody>
      </p:sp>
      <p:sp>
        <p:nvSpPr>
          <p:cNvPr id="50" name="Oval 49"/>
          <p:cNvSpPr/>
          <p:nvPr/>
        </p:nvSpPr>
        <p:spPr>
          <a:xfrm>
            <a:off x="9344478" y="2799159"/>
            <a:ext cx="918073" cy="5486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 smtClean="0">
                <a:solidFill>
                  <a:schemeClr val="tx1"/>
                </a:solidFill>
              </a:rPr>
              <a:t>Member</a:t>
            </a:r>
            <a:endParaRPr lang="en-PH" sz="1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312958" y="5101914"/>
            <a:ext cx="978785" cy="476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solidFill>
                  <a:schemeClr val="tx1"/>
                </a:solidFill>
              </a:rPr>
              <a:t>Sanitary</a:t>
            </a:r>
          </a:p>
        </p:txBody>
      </p:sp>
      <p:sp>
        <p:nvSpPr>
          <p:cNvPr id="53" name="Diamond 52"/>
          <p:cNvSpPr/>
          <p:nvPr/>
        </p:nvSpPr>
        <p:spPr>
          <a:xfrm>
            <a:off x="1170545" y="4991031"/>
            <a:ext cx="1008202" cy="69798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smtClean="0">
                <a:ln w="12700">
                  <a:noFill/>
                </a:ln>
                <a:solidFill>
                  <a:schemeClr val="tx1"/>
                </a:solidFill>
              </a:rPr>
              <a:t>Create Node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228934" y="5101915"/>
            <a:ext cx="978785" cy="476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solidFill>
                  <a:schemeClr val="tx1"/>
                </a:solidFill>
              </a:rPr>
              <a:t>Face Node</a:t>
            </a:r>
          </a:p>
        </p:txBody>
      </p:sp>
      <p:cxnSp>
        <p:nvCxnSpPr>
          <p:cNvPr id="55" name="Straight Arrow Connector 54"/>
          <p:cNvCxnSpPr>
            <a:stCxn id="5" idx="0"/>
            <a:endCxn id="2" idx="2"/>
          </p:cNvCxnSpPr>
          <p:nvPr/>
        </p:nvCxnSpPr>
        <p:spPr>
          <a:xfrm flipV="1">
            <a:off x="1670492" y="1828799"/>
            <a:ext cx="365" cy="26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4"/>
            <a:endCxn id="43" idx="0"/>
          </p:cNvCxnSpPr>
          <p:nvPr/>
        </p:nvCxnSpPr>
        <p:spPr>
          <a:xfrm>
            <a:off x="545437" y="3347799"/>
            <a:ext cx="117" cy="26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3" idx="2"/>
            <a:endCxn id="87" idx="0"/>
          </p:cNvCxnSpPr>
          <p:nvPr/>
        </p:nvCxnSpPr>
        <p:spPr>
          <a:xfrm flipH="1">
            <a:off x="545395" y="4091244"/>
            <a:ext cx="159" cy="231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7" idx="4"/>
            <a:endCxn id="48" idx="0"/>
          </p:cNvCxnSpPr>
          <p:nvPr/>
        </p:nvCxnSpPr>
        <p:spPr>
          <a:xfrm>
            <a:off x="545395" y="4870900"/>
            <a:ext cx="1324" cy="231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iamond 66"/>
          <p:cNvSpPr/>
          <p:nvPr/>
        </p:nvSpPr>
        <p:spPr>
          <a:xfrm>
            <a:off x="1162420" y="2879977"/>
            <a:ext cx="1008202" cy="69798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>
                <a:ln w="12700">
                  <a:noFill/>
                </a:ln>
                <a:solidFill>
                  <a:schemeClr val="tx1"/>
                </a:solidFill>
              </a:rPr>
              <a:t>Extrude pipe face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176219" y="3946580"/>
            <a:ext cx="978785" cy="476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solidFill>
                  <a:schemeClr val="tx1"/>
                </a:solidFill>
              </a:rPr>
              <a:t>Extruded Face to the highest storey</a:t>
            </a:r>
          </a:p>
        </p:txBody>
      </p:sp>
      <p:sp>
        <p:nvSpPr>
          <p:cNvPr id="71" name="Diamond 70"/>
          <p:cNvSpPr/>
          <p:nvPr/>
        </p:nvSpPr>
        <p:spPr>
          <a:xfrm>
            <a:off x="4124912" y="3504142"/>
            <a:ext cx="1186827" cy="69798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err="1" smtClean="0">
                <a:ln w="12700">
                  <a:noFill/>
                </a:ln>
                <a:solidFill>
                  <a:schemeClr val="tx1"/>
                </a:solidFill>
              </a:rPr>
              <a:t>IsCollided</a:t>
            </a:r>
            <a:endParaRPr lang="en-PH" sz="800" dirty="0" smtClean="0">
              <a:ln w="1270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5" idx="2"/>
            <a:endCxn id="67" idx="0"/>
          </p:cNvCxnSpPr>
          <p:nvPr/>
        </p:nvCxnSpPr>
        <p:spPr>
          <a:xfrm flipH="1">
            <a:off x="1666521" y="2572244"/>
            <a:ext cx="3971" cy="30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68" idx="0"/>
          </p:cNvCxnSpPr>
          <p:nvPr/>
        </p:nvCxnSpPr>
        <p:spPr>
          <a:xfrm flipH="1">
            <a:off x="1665612" y="3577963"/>
            <a:ext cx="909" cy="368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8" idx="2"/>
            <a:endCxn id="53" idx="0"/>
          </p:cNvCxnSpPr>
          <p:nvPr/>
        </p:nvCxnSpPr>
        <p:spPr>
          <a:xfrm>
            <a:off x="1665612" y="4422798"/>
            <a:ext cx="9034" cy="568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3" idx="3"/>
            <a:endCxn id="54" idx="1"/>
          </p:cNvCxnSpPr>
          <p:nvPr/>
        </p:nvCxnSpPr>
        <p:spPr>
          <a:xfrm>
            <a:off x="2178747" y="5340024"/>
            <a:ext cx="20501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0" idx="4"/>
            <a:endCxn id="49" idx="0"/>
          </p:cNvCxnSpPr>
          <p:nvPr/>
        </p:nvCxnSpPr>
        <p:spPr>
          <a:xfrm flipH="1">
            <a:off x="9803514" y="3347799"/>
            <a:ext cx="1" cy="26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49" idx="2"/>
            <a:endCxn id="92" idx="0"/>
          </p:cNvCxnSpPr>
          <p:nvPr/>
        </p:nvCxnSpPr>
        <p:spPr>
          <a:xfrm flipH="1">
            <a:off x="9803491" y="4091244"/>
            <a:ext cx="23" cy="231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2" idx="4"/>
            <a:endCxn id="52" idx="0"/>
          </p:cNvCxnSpPr>
          <p:nvPr/>
        </p:nvCxnSpPr>
        <p:spPr>
          <a:xfrm flipH="1">
            <a:off x="9802351" y="4870900"/>
            <a:ext cx="1140" cy="231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Diamond 115"/>
          <p:cNvSpPr/>
          <p:nvPr/>
        </p:nvSpPr>
        <p:spPr>
          <a:xfrm>
            <a:off x="8123362" y="5526488"/>
            <a:ext cx="1008202" cy="69798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 err="1" smtClean="0">
                <a:ln w="12700">
                  <a:noFill/>
                </a:ln>
                <a:solidFill>
                  <a:schemeClr val="tx1"/>
                </a:solidFill>
              </a:rPr>
              <a:t>IsCollided</a:t>
            </a:r>
            <a:endParaRPr lang="en-PH" sz="900" dirty="0" smtClean="0">
              <a:ln w="1270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>
            <a:stCxn id="41" idx="0"/>
            <a:endCxn id="37" idx="2"/>
          </p:cNvCxnSpPr>
          <p:nvPr/>
        </p:nvCxnSpPr>
        <p:spPr>
          <a:xfrm flipV="1">
            <a:off x="4718494" y="1825705"/>
            <a:ext cx="365" cy="27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41" idx="2"/>
            <a:endCxn id="71" idx="0"/>
          </p:cNvCxnSpPr>
          <p:nvPr/>
        </p:nvCxnSpPr>
        <p:spPr>
          <a:xfrm flipH="1">
            <a:off x="4718326" y="2572243"/>
            <a:ext cx="168" cy="931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537014" y="2979421"/>
            <a:ext cx="978785" cy="476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solidFill>
                  <a:schemeClr val="tx1"/>
                </a:solidFill>
              </a:rPr>
              <a:t>Lowest Elevation Slab that’s collided</a:t>
            </a:r>
          </a:p>
        </p:txBody>
      </p:sp>
      <p:cxnSp>
        <p:nvCxnSpPr>
          <p:cNvPr id="136" name="Straight Arrow Connector 135"/>
          <p:cNvCxnSpPr>
            <a:stCxn id="29" idx="0"/>
            <a:endCxn id="25" idx="2"/>
          </p:cNvCxnSpPr>
          <p:nvPr/>
        </p:nvCxnSpPr>
        <p:spPr>
          <a:xfrm flipV="1">
            <a:off x="8627756" y="1825705"/>
            <a:ext cx="365" cy="270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54" idx="0"/>
            <a:endCxn id="71" idx="2"/>
          </p:cNvCxnSpPr>
          <p:nvPr/>
        </p:nvCxnSpPr>
        <p:spPr>
          <a:xfrm flipH="1" flipV="1">
            <a:off x="4718326" y="4202128"/>
            <a:ext cx="1" cy="899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29" idx="2"/>
            <a:endCxn id="116" idx="0"/>
          </p:cNvCxnSpPr>
          <p:nvPr/>
        </p:nvCxnSpPr>
        <p:spPr>
          <a:xfrm flipH="1">
            <a:off x="8627463" y="2572244"/>
            <a:ext cx="293" cy="2954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41" idx="3"/>
            <a:endCxn id="12" idx="1"/>
          </p:cNvCxnSpPr>
          <p:nvPr/>
        </p:nvCxnSpPr>
        <p:spPr>
          <a:xfrm flipV="1">
            <a:off x="5207886" y="2332295"/>
            <a:ext cx="317718" cy="1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27" idx="2"/>
            <a:endCxn id="108" idx="1"/>
          </p:cNvCxnSpPr>
          <p:nvPr/>
        </p:nvCxnSpPr>
        <p:spPr>
          <a:xfrm>
            <a:off x="6026407" y="3455639"/>
            <a:ext cx="20151" cy="615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Diamond 170"/>
          <p:cNvSpPr/>
          <p:nvPr/>
        </p:nvSpPr>
        <p:spPr>
          <a:xfrm>
            <a:off x="6727275" y="1984291"/>
            <a:ext cx="1042092" cy="69798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>
                <a:ln w="12700">
                  <a:noFill/>
                </a:ln>
                <a:solidFill>
                  <a:schemeClr val="tx1"/>
                </a:solidFill>
              </a:rPr>
              <a:t>Get</a:t>
            </a:r>
          </a:p>
          <a:p>
            <a:pPr algn="ctr"/>
            <a:r>
              <a:rPr lang="en-PH" sz="800" dirty="0" err="1" smtClean="0">
                <a:ln w="12700">
                  <a:noFill/>
                </a:ln>
                <a:solidFill>
                  <a:schemeClr val="tx1"/>
                </a:solidFill>
              </a:rPr>
              <a:t>LowPos</a:t>
            </a:r>
            <a:r>
              <a:rPr lang="en-PH" sz="800" dirty="0" smtClean="0">
                <a:ln w="12700">
                  <a:noFill/>
                </a:ln>
                <a:solidFill>
                  <a:schemeClr val="tx1"/>
                </a:solidFill>
              </a:rPr>
              <a:t> Z</a:t>
            </a:r>
            <a:endParaRPr lang="en-PH" sz="800" dirty="0">
              <a:ln w="1270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184" name="Straight Arrow Connector 183"/>
          <p:cNvCxnSpPr>
            <a:stCxn id="12" idx="2"/>
            <a:endCxn id="127" idx="0"/>
          </p:cNvCxnSpPr>
          <p:nvPr/>
        </p:nvCxnSpPr>
        <p:spPr>
          <a:xfrm flipH="1">
            <a:off x="6026407" y="2681288"/>
            <a:ext cx="3298" cy="298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71" idx="2"/>
            <a:endCxn id="105" idx="0"/>
          </p:cNvCxnSpPr>
          <p:nvPr/>
        </p:nvCxnSpPr>
        <p:spPr>
          <a:xfrm>
            <a:off x="7248321" y="2682277"/>
            <a:ext cx="2863" cy="297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29" idx="1"/>
            <a:endCxn id="171" idx="3"/>
          </p:cNvCxnSpPr>
          <p:nvPr/>
        </p:nvCxnSpPr>
        <p:spPr>
          <a:xfrm flipH="1" flipV="1">
            <a:off x="7769367" y="2333284"/>
            <a:ext cx="368996" cy="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54" idx="3"/>
            <a:endCxn id="114" idx="1"/>
          </p:cNvCxnSpPr>
          <p:nvPr/>
        </p:nvCxnSpPr>
        <p:spPr>
          <a:xfrm>
            <a:off x="5207719" y="5340024"/>
            <a:ext cx="265948" cy="3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Diamond 113"/>
          <p:cNvSpPr/>
          <p:nvPr/>
        </p:nvSpPr>
        <p:spPr>
          <a:xfrm>
            <a:off x="5473667" y="4994102"/>
            <a:ext cx="1225030" cy="69798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 smtClean="0">
                <a:ln w="12700">
                  <a:noFill/>
                </a:ln>
                <a:solidFill>
                  <a:schemeClr val="tx1"/>
                </a:solidFill>
              </a:rPr>
              <a:t>Is not Collided to Non Potable pipe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6902203" y="5108347"/>
            <a:ext cx="1134282" cy="476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solidFill>
                  <a:schemeClr val="tx1"/>
                </a:solidFill>
              </a:rPr>
              <a:t>No Non Potable pipe is above potable pipe</a:t>
            </a:r>
          </a:p>
        </p:txBody>
      </p:sp>
      <p:cxnSp>
        <p:nvCxnSpPr>
          <p:cNvPr id="118" name="Straight Arrow Connector 117"/>
          <p:cNvCxnSpPr>
            <a:stCxn id="114" idx="3"/>
            <a:endCxn id="117" idx="1"/>
          </p:cNvCxnSpPr>
          <p:nvPr/>
        </p:nvCxnSpPr>
        <p:spPr>
          <a:xfrm>
            <a:off x="6698697" y="5343095"/>
            <a:ext cx="203506" cy="3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761791" y="2979421"/>
            <a:ext cx="978785" cy="47621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 smtClean="0">
                <a:solidFill>
                  <a:schemeClr val="tx1"/>
                </a:solidFill>
              </a:rPr>
              <a:t>Lowest Elevation pipe that’s collided</a:t>
            </a:r>
          </a:p>
        </p:txBody>
      </p:sp>
      <p:sp>
        <p:nvSpPr>
          <p:cNvPr id="108" name="Diamond 107"/>
          <p:cNvSpPr/>
          <p:nvPr/>
        </p:nvSpPr>
        <p:spPr>
          <a:xfrm>
            <a:off x="6046558" y="3722371"/>
            <a:ext cx="1186827" cy="69798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>
                <a:solidFill>
                  <a:schemeClr val="tx1"/>
                </a:solidFill>
              </a:rPr>
              <a:t>Is Greater than</a:t>
            </a:r>
          </a:p>
        </p:txBody>
      </p:sp>
      <p:cxnSp>
        <p:nvCxnSpPr>
          <p:cNvPr id="112" name="Straight Arrow Connector 111"/>
          <p:cNvCxnSpPr>
            <a:stCxn id="105" idx="2"/>
            <a:endCxn id="108" idx="3"/>
          </p:cNvCxnSpPr>
          <p:nvPr/>
        </p:nvCxnSpPr>
        <p:spPr>
          <a:xfrm flipH="1">
            <a:off x="7233385" y="3455639"/>
            <a:ext cx="17799" cy="615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54" idx="2"/>
            <a:endCxn id="116" idx="1"/>
          </p:cNvCxnSpPr>
          <p:nvPr/>
        </p:nvCxnSpPr>
        <p:spPr>
          <a:xfrm rot="16200000" flipH="1">
            <a:off x="6272170" y="4024289"/>
            <a:ext cx="297348" cy="34050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08" idx="2"/>
            <a:endCxn id="117" idx="0"/>
          </p:cNvCxnSpPr>
          <p:nvPr/>
        </p:nvCxnSpPr>
        <p:spPr>
          <a:xfrm rot="16200000" flipH="1">
            <a:off x="6710663" y="4349666"/>
            <a:ext cx="687990" cy="8293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29" idx="3"/>
            <a:endCxn id="50" idx="0"/>
          </p:cNvCxnSpPr>
          <p:nvPr/>
        </p:nvCxnSpPr>
        <p:spPr>
          <a:xfrm>
            <a:off x="9117148" y="2334135"/>
            <a:ext cx="686367" cy="4650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5" idx="1"/>
            <a:endCxn id="4" idx="0"/>
          </p:cNvCxnSpPr>
          <p:nvPr/>
        </p:nvCxnSpPr>
        <p:spPr>
          <a:xfrm rot="10800000" flipV="1">
            <a:off x="545437" y="2334135"/>
            <a:ext cx="635662" cy="4650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86358" y="4322260"/>
            <a:ext cx="918073" cy="5486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 smtClean="0">
                <a:solidFill>
                  <a:schemeClr val="tx1"/>
                </a:solidFill>
              </a:rPr>
              <a:t>Name</a:t>
            </a:r>
            <a:endParaRPr lang="en-PH" sz="1000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9344454" y="4322260"/>
            <a:ext cx="918073" cy="5486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 smtClean="0">
                <a:solidFill>
                  <a:schemeClr val="tx1"/>
                </a:solidFill>
              </a:rPr>
              <a:t>Name</a:t>
            </a:r>
            <a:endParaRPr lang="en-PH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4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89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Aires Marco S. Ladaga</dc:creator>
  <cp:lastModifiedBy>Aires Marco S. Ladaga</cp:lastModifiedBy>
  <cp:revision>85</cp:revision>
  <dcterms:created xsi:type="dcterms:W3CDTF">2018-09-18T09:02:27Z</dcterms:created>
  <dcterms:modified xsi:type="dcterms:W3CDTF">2018-10-30T10:22:13Z</dcterms:modified>
</cp:coreProperties>
</file>