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23/11/2018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55026" y="1565843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FlowStorageDevice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34998" y="1565843"/>
            <a:ext cx="1031763" cy="5019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BuildingStorey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9037" y="40496"/>
            <a:ext cx="2611731" cy="1260388"/>
            <a:chOff x="502508" y="897924"/>
            <a:chExt cx="3311611" cy="1598141"/>
          </a:xfrm>
        </p:grpSpPr>
        <p:sp>
          <p:nvSpPr>
            <p:cNvPr id="64" name="Oval 63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700" dirty="0" err="1" smtClean="0">
                  <a:solidFill>
                    <a:schemeClr val="tx1"/>
                  </a:solidFill>
                </a:rPr>
                <a:t>WaterTank</a:t>
              </a:r>
              <a:r>
                <a:rPr lang="en-PH" sz="700" dirty="0" smtClean="0">
                  <a:solidFill>
                    <a:schemeClr val="tx1"/>
                  </a:solidFill>
                </a:rPr>
                <a:t>/</a:t>
              </a:r>
              <a:r>
                <a:rPr lang="en-PH" sz="700" dirty="0" err="1" smtClean="0">
                  <a:solidFill>
                    <a:schemeClr val="tx1"/>
                  </a:solidFill>
                </a:rPr>
                <a:t>StorageTank</a:t>
              </a:r>
              <a:r>
                <a:rPr lang="en-PH" sz="700" dirty="0" smtClean="0">
                  <a:solidFill>
                    <a:schemeClr val="tx1"/>
                  </a:solidFill>
                </a:rPr>
                <a:t>/</a:t>
              </a:r>
              <a:r>
                <a:rPr lang="en-PH" sz="700" dirty="0" err="1" smtClean="0">
                  <a:solidFill>
                    <a:schemeClr val="tx1"/>
                  </a:solidFill>
                </a:rPr>
                <a:t>WaterStorageTank</a:t>
              </a:r>
              <a:endParaRPr lang="en-PH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1" name="Straight Arrow Connector 70"/>
            <p:cNvCxnSpPr>
              <a:stCxn id="64" idx="0"/>
              <a:endCxn id="67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0"/>
              <a:endCxn id="68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0"/>
              <a:endCxn id="69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545337" y="40496"/>
            <a:ext cx="2611731" cy="1260388"/>
            <a:chOff x="502508" y="897924"/>
            <a:chExt cx="3311611" cy="1598141"/>
          </a:xfrm>
        </p:grpSpPr>
        <p:sp>
          <p:nvSpPr>
            <p:cNvPr id="75" name="Oval 74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Roof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82" name="Straight Arrow Connector 81"/>
            <p:cNvCxnSpPr>
              <a:stCxn id="75" idx="0"/>
              <a:endCxn id="78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6" idx="0"/>
              <a:endCxn id="79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80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325474" y="4811869"/>
            <a:ext cx="1031763" cy="5019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BuildingStorey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535489" y="3286522"/>
            <a:ext cx="2611731" cy="1260388"/>
            <a:chOff x="502508" y="897924"/>
            <a:chExt cx="3311611" cy="1598141"/>
          </a:xfrm>
        </p:grpSpPr>
        <p:sp>
          <p:nvSpPr>
            <p:cNvPr id="87" name="Oval 86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Roof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94" name="Straight Arrow Connector 93"/>
            <p:cNvCxnSpPr>
              <a:stCxn id="87" idx="0"/>
              <a:endCxn id="90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8" idx="0"/>
              <a:endCxn id="91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9" idx="0"/>
              <a:endCxn id="92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7410004" y="4810249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Door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620309" y="3284902"/>
            <a:ext cx="2611731" cy="1260388"/>
            <a:chOff x="502508" y="897924"/>
            <a:chExt cx="3311611" cy="1598141"/>
          </a:xfrm>
        </p:grpSpPr>
        <p:sp>
          <p:nvSpPr>
            <p:cNvPr id="100" name="Oval 99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>
                  <a:solidFill>
                    <a:schemeClr val="tx1"/>
                  </a:solidFill>
                </a:rPr>
                <a:t>Inspection Manhole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7" name="Straight Arrow Connector 106"/>
            <p:cNvCxnSpPr>
              <a:stCxn id="100" idx="0"/>
              <a:endCxn id="103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1" idx="0"/>
              <a:endCxn id="104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2" idx="0"/>
              <a:endCxn id="105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7419563" y="1565843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Door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629868" y="40496"/>
            <a:ext cx="2611731" cy="1260388"/>
            <a:chOff x="502508" y="897924"/>
            <a:chExt cx="3311611" cy="1598141"/>
          </a:xfrm>
        </p:grpSpPr>
        <p:sp>
          <p:nvSpPr>
            <p:cNvPr id="112" name="Oval 111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Floor Trap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9" name="Straight Arrow Connector 118"/>
            <p:cNvCxnSpPr>
              <a:stCxn id="112" idx="0"/>
              <a:endCxn id="115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3" idx="0"/>
              <a:endCxn id="116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4" idx="0"/>
              <a:endCxn id="117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>
            <a:stCxn id="85" idx="0"/>
            <a:endCxn id="93" idx="2"/>
          </p:cNvCxnSpPr>
          <p:nvPr/>
        </p:nvCxnSpPr>
        <p:spPr>
          <a:xfrm flipH="1" flipV="1">
            <a:off x="4841355" y="4546910"/>
            <a:ext cx="1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8" idx="0"/>
            <a:endCxn id="70" idx="2"/>
          </p:cNvCxnSpPr>
          <p:nvPr/>
        </p:nvCxnSpPr>
        <p:spPr>
          <a:xfrm flipV="1">
            <a:off x="1370908" y="1300884"/>
            <a:ext cx="3995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0" idx="0"/>
            <a:endCxn id="81" idx="2"/>
          </p:cNvCxnSpPr>
          <p:nvPr/>
        </p:nvCxnSpPr>
        <p:spPr>
          <a:xfrm flipV="1">
            <a:off x="4850880" y="1300884"/>
            <a:ext cx="323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10" idx="0"/>
            <a:endCxn id="118" idx="2"/>
          </p:cNvCxnSpPr>
          <p:nvPr/>
        </p:nvCxnSpPr>
        <p:spPr>
          <a:xfrm flipV="1">
            <a:off x="7935445" y="1300884"/>
            <a:ext cx="289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55026" y="4811869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FlowStorageDevice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>
            <a:stCxn id="48" idx="2"/>
            <a:endCxn id="173" idx="0"/>
          </p:cNvCxnSpPr>
          <p:nvPr/>
        </p:nvCxnSpPr>
        <p:spPr>
          <a:xfrm>
            <a:off x="1370908" y="2067837"/>
            <a:ext cx="0" cy="2744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454882" y="1535647"/>
            <a:ext cx="941074" cy="56238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tx1"/>
                </a:solidFill>
              </a:rPr>
              <a:t>Located</a:t>
            </a:r>
            <a:endParaRPr lang="en-PH" sz="11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445357" y="4780053"/>
            <a:ext cx="941074" cy="56238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tx1"/>
                </a:solidFill>
              </a:rPr>
              <a:t>Not</a:t>
            </a:r>
          </a:p>
          <a:p>
            <a:pPr algn="ctr"/>
            <a:r>
              <a:rPr lang="en-PH" sz="1100" dirty="0" smtClean="0">
                <a:solidFill>
                  <a:schemeClr val="tx1"/>
                </a:solidFill>
              </a:rPr>
              <a:t>Located</a:t>
            </a:r>
            <a:endParaRPr lang="en-PH" sz="1100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>
            <a:stCxn id="48" idx="3"/>
            <a:endCxn id="176" idx="2"/>
          </p:cNvCxnSpPr>
          <p:nvPr/>
        </p:nvCxnSpPr>
        <p:spPr>
          <a:xfrm>
            <a:off x="1886789" y="1816840"/>
            <a:ext cx="568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6"/>
            <a:endCxn id="50" idx="1"/>
          </p:cNvCxnSpPr>
          <p:nvPr/>
        </p:nvCxnSpPr>
        <p:spPr>
          <a:xfrm>
            <a:off x="3395956" y="1816840"/>
            <a:ext cx="939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3" idx="3"/>
            <a:endCxn id="177" idx="2"/>
          </p:cNvCxnSpPr>
          <p:nvPr/>
        </p:nvCxnSpPr>
        <p:spPr>
          <a:xfrm flipV="1">
            <a:off x="1886789" y="5061246"/>
            <a:ext cx="558568" cy="1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7" idx="6"/>
            <a:endCxn id="85" idx="1"/>
          </p:cNvCxnSpPr>
          <p:nvPr/>
        </p:nvCxnSpPr>
        <p:spPr>
          <a:xfrm>
            <a:off x="3386431" y="5061246"/>
            <a:ext cx="939043" cy="1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Diamond 185"/>
          <p:cNvSpPr/>
          <p:nvPr/>
        </p:nvSpPr>
        <p:spPr>
          <a:xfrm>
            <a:off x="5861776" y="2037047"/>
            <a:ext cx="1062772" cy="73576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7" name="Diamond 186"/>
          <p:cNvSpPr/>
          <p:nvPr/>
        </p:nvSpPr>
        <p:spPr>
          <a:xfrm>
            <a:off x="5852107" y="5261641"/>
            <a:ext cx="1062772" cy="73576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93" name="Elbow Connector 192"/>
          <p:cNvCxnSpPr>
            <a:stCxn id="48" idx="3"/>
            <a:endCxn id="186" idx="1"/>
          </p:cNvCxnSpPr>
          <p:nvPr/>
        </p:nvCxnSpPr>
        <p:spPr>
          <a:xfrm>
            <a:off x="1886789" y="1816840"/>
            <a:ext cx="3974987" cy="588090"/>
          </a:xfrm>
          <a:prstGeom prst="bentConnector3">
            <a:avLst>
              <a:gd name="adj1" fmla="val 6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173" idx="3"/>
            <a:endCxn id="187" idx="1"/>
          </p:cNvCxnSpPr>
          <p:nvPr/>
        </p:nvCxnSpPr>
        <p:spPr>
          <a:xfrm>
            <a:off x="1886789" y="5062866"/>
            <a:ext cx="3965318" cy="566658"/>
          </a:xfrm>
          <a:prstGeom prst="bentConnector3">
            <a:avLst>
              <a:gd name="adj1" fmla="val 6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0332497" y="1565843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BuildingElementProxy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9542802" y="40496"/>
            <a:ext cx="2611731" cy="1260388"/>
            <a:chOff x="502508" y="897924"/>
            <a:chExt cx="3311611" cy="1598141"/>
          </a:xfrm>
        </p:grpSpPr>
        <p:sp>
          <p:nvSpPr>
            <p:cNvPr id="212" name="Oval 211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Ladder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19" name="Straight Arrow Connector 218"/>
            <p:cNvCxnSpPr>
              <a:stCxn id="212" idx="0"/>
              <a:endCxn id="215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3" idx="0"/>
              <a:endCxn id="216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4" idx="0"/>
              <a:endCxn id="217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Straight Arrow Connector 221"/>
          <p:cNvCxnSpPr>
            <a:stCxn id="210" idx="0"/>
            <a:endCxn id="218" idx="2"/>
          </p:cNvCxnSpPr>
          <p:nvPr/>
        </p:nvCxnSpPr>
        <p:spPr>
          <a:xfrm flipV="1">
            <a:off x="10848379" y="1300884"/>
            <a:ext cx="289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0325767" y="4809217"/>
            <a:ext cx="1031763" cy="50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BuildingElementProxy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9536072" y="3283870"/>
            <a:ext cx="2611731" cy="1260388"/>
            <a:chOff x="502508" y="897924"/>
            <a:chExt cx="3311611" cy="1598141"/>
          </a:xfrm>
        </p:grpSpPr>
        <p:sp>
          <p:nvSpPr>
            <p:cNvPr id="236" name="Oval 235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Ladder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43" name="Straight Arrow Connector 242"/>
            <p:cNvCxnSpPr>
              <a:stCxn id="236" idx="0"/>
              <a:endCxn id="239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237" idx="0"/>
              <a:endCxn id="240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38" idx="0"/>
              <a:endCxn id="241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Arrow Connector 245"/>
          <p:cNvCxnSpPr>
            <a:stCxn id="234" idx="0"/>
            <a:endCxn id="242" idx="2"/>
          </p:cNvCxnSpPr>
          <p:nvPr/>
        </p:nvCxnSpPr>
        <p:spPr>
          <a:xfrm flipV="1">
            <a:off x="10841649" y="4544258"/>
            <a:ext cx="289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8863714" y="2037664"/>
            <a:ext cx="1062772" cy="73576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isNear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8" name="Diamond 247"/>
          <p:cNvSpPr/>
          <p:nvPr/>
        </p:nvSpPr>
        <p:spPr>
          <a:xfrm>
            <a:off x="8858982" y="5261641"/>
            <a:ext cx="1062772" cy="73576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isNear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50" name="Elbow Connector 249"/>
          <p:cNvCxnSpPr>
            <a:stCxn id="110" idx="3"/>
            <a:endCxn id="247" idx="1"/>
          </p:cNvCxnSpPr>
          <p:nvPr/>
        </p:nvCxnSpPr>
        <p:spPr>
          <a:xfrm>
            <a:off x="8451326" y="1816840"/>
            <a:ext cx="412388" cy="5887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98" idx="3"/>
            <a:endCxn id="248" idx="1"/>
          </p:cNvCxnSpPr>
          <p:nvPr/>
        </p:nvCxnSpPr>
        <p:spPr>
          <a:xfrm>
            <a:off x="8441767" y="5061246"/>
            <a:ext cx="417215" cy="5682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10" idx="1"/>
            <a:endCxn id="247" idx="3"/>
          </p:cNvCxnSpPr>
          <p:nvPr/>
        </p:nvCxnSpPr>
        <p:spPr>
          <a:xfrm rot="10800000" flipV="1">
            <a:off x="9926487" y="1816839"/>
            <a:ext cx="406011" cy="5887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34" idx="1"/>
            <a:endCxn id="248" idx="3"/>
          </p:cNvCxnSpPr>
          <p:nvPr/>
        </p:nvCxnSpPr>
        <p:spPr>
          <a:xfrm rot="10800000" flipV="1">
            <a:off x="9921755" y="5060214"/>
            <a:ext cx="404013" cy="5693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98" idx="0"/>
            <a:endCxn id="106" idx="2"/>
          </p:cNvCxnSpPr>
          <p:nvPr/>
        </p:nvCxnSpPr>
        <p:spPr>
          <a:xfrm flipV="1">
            <a:off x="7925886" y="4545290"/>
            <a:ext cx="289" cy="26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87" idx="2"/>
            <a:endCxn id="234" idx="2"/>
          </p:cNvCxnSpPr>
          <p:nvPr/>
        </p:nvCxnSpPr>
        <p:spPr>
          <a:xfrm rot="5400000" flipH="1" flipV="1">
            <a:off x="8269473" y="3425231"/>
            <a:ext cx="686195" cy="4458156"/>
          </a:xfrm>
          <a:prstGeom prst="bentConnector3">
            <a:avLst>
              <a:gd name="adj1" fmla="val -33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87" idx="3"/>
            <a:endCxn id="98" idx="1"/>
          </p:cNvCxnSpPr>
          <p:nvPr/>
        </p:nvCxnSpPr>
        <p:spPr>
          <a:xfrm flipV="1">
            <a:off x="6914879" y="5061246"/>
            <a:ext cx="495125" cy="5682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6" idx="3"/>
            <a:endCxn id="110" idx="1"/>
          </p:cNvCxnSpPr>
          <p:nvPr/>
        </p:nvCxnSpPr>
        <p:spPr>
          <a:xfrm flipV="1">
            <a:off x="6924548" y="1816840"/>
            <a:ext cx="495015" cy="5880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6" idx="2"/>
            <a:endCxn id="210" idx="2"/>
          </p:cNvCxnSpPr>
          <p:nvPr/>
        </p:nvCxnSpPr>
        <p:spPr>
          <a:xfrm rot="5400000" flipH="1" flipV="1">
            <a:off x="8268282" y="192716"/>
            <a:ext cx="704975" cy="4455217"/>
          </a:xfrm>
          <a:prstGeom prst="bentConnector3">
            <a:avLst>
              <a:gd name="adj1" fmla="val -32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59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80</cp:revision>
  <dcterms:created xsi:type="dcterms:W3CDTF">2018-09-18T09:02:27Z</dcterms:created>
  <dcterms:modified xsi:type="dcterms:W3CDTF">2018-11-23T01:10:05Z</dcterms:modified>
</cp:coreProperties>
</file>