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D51"/>
    <a:srgbClr val="F2C50E"/>
    <a:srgbClr val="3398DC"/>
    <a:srgbClr val="BDC3C7"/>
    <a:srgbClr val="EC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DF07-0528-FE41-8AFF-40DA47187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97854-257D-2B4C-A7D0-65663CA7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D9DA-18ED-C248-996F-3EBDD738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CCE1-7D0F-2340-99E9-B7F53A33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05A0-AAC3-BF4B-B01E-EA89A0B6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3C11-4E0F-7B49-B543-E981BCE2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65DD-2C29-0441-B99F-4A9AF8D2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4FD9B-E7C2-4F49-B822-5546F87F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39CE-F508-F742-805F-DA2CDCCF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B637-5E05-B94F-A35D-C90123E5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3CD5A-2D07-2349-9DFD-92CF2FA96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D9B13-0C4F-1A4D-803B-4180C937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F445-BCBC-FD43-92DC-AC76F4B7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C79F-998D-BB46-B62C-A495BA1A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3446-7E4E-1A4E-BF8D-C52C0819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CDB4-54B2-7E49-BC8A-848B746B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0F86-D19A-8043-89E5-E388A7D5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FFEE-4055-7F43-A7B2-574DF4C3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DC08-CB62-7041-97B6-FEAD82A5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945E-8B61-664C-B6CE-117B249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9F6E-1FC5-C64F-87DA-7791175D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8898-3D20-7341-8671-4E72D321A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B0CD-363A-D24B-9A95-E0FDBBEC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8131-94EC-844F-B9DF-5371641D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C852-B13F-AD49-9518-8A6F50E5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03F5-341D-E04A-97C9-DF681443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1267-D080-3A4C-9897-C9491D7FA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C9D58-46E2-6343-8E3E-FB81119C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2E35-6203-914B-BB3F-331549F0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BBDE-346D-3F4E-AD4A-EA5A92CC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83FD6-E245-D54A-94C8-53FC8F1E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CC28-A149-C049-A826-42E9FF3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B0BD-0355-1C45-AA15-9C62C08A3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384EF-FB9A-D74C-AFEA-19A7CB63E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8FCAE-E887-A64C-A9DB-4BA41035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98A76-186E-2F48-95EE-330EE0062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9F390-2B66-1D47-8FE0-21C4014A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0FCEC-97D9-8D47-9AC8-1C95630C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C3D95-F430-EF4B-85D2-CA656A94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56B0-FC73-2442-AB55-FC8047D2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3DB68-B664-4B42-AD12-991D3AC0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05820-BC6A-6548-A08B-2E5CB390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D1D6B-F2A4-4C43-8890-207C806F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DA99C-F782-594A-8BF0-C1E6F085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83E67-6D0D-5544-BEB7-80149E41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61A0D-353C-0147-A10C-4DBDB0F6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3C2F-9E61-5E46-A7C2-FDC64EA0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18C7-4B3F-324D-A627-9EA1CAB1C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C95E3-DC48-F54A-8CCD-42D772A44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97A53-274C-E64F-BAE1-1FA92CC1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8952-5E70-F048-B859-D9EEC3C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36B7C-43CD-2D4F-B280-BA318A7D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01E4-9F09-9346-890F-F3589935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6920F-26A7-6F49-B0F4-E3419A8A3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DEBD8-ED1E-9442-85E5-FA6A9936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CF1BF-94BA-1945-BD75-BDB82389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25BB-D6D0-2D41-91B7-2D5E591D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40C8C-6BB6-684E-A5D8-11C30E09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CDCE7-5169-4E4B-9304-3B6DE1C3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B35E-7213-914F-B404-5609B5FC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5CBD-B632-4345-A77D-02BB3E632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7163-FA3E-0D46-AE5A-EAABC40C623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C237-62AE-FD49-BC5A-D18AEC923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3C0B0-C3F8-8947-9333-42044303A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440E-A151-644A-8F77-D3EEDC0A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58A753-145A-0A49-A59C-CECDE1DE6547}"/>
              </a:ext>
            </a:extLst>
          </p:cNvPr>
          <p:cNvGrpSpPr/>
          <p:nvPr/>
        </p:nvGrpSpPr>
        <p:grpSpPr>
          <a:xfrm>
            <a:off x="4002882" y="1852551"/>
            <a:ext cx="4191508" cy="3682917"/>
            <a:chOff x="4002882" y="1852551"/>
            <a:chExt cx="4191508" cy="368291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803A73B-409A-434D-8358-9A1FFED2F99C}"/>
                </a:ext>
              </a:extLst>
            </p:cNvPr>
            <p:cNvSpPr/>
            <p:nvPr/>
          </p:nvSpPr>
          <p:spPr>
            <a:xfrm>
              <a:off x="4664237" y="1852551"/>
              <a:ext cx="2874067" cy="3519455"/>
            </a:xfrm>
            <a:custGeom>
              <a:avLst/>
              <a:gdLst>
                <a:gd name="connsiteX0" fmla="*/ 0 w 3503221"/>
                <a:gd name="connsiteY0" fmla="*/ 583882 h 4215740"/>
                <a:gd name="connsiteX1" fmla="*/ 583882 w 3503221"/>
                <a:gd name="connsiteY1" fmla="*/ 0 h 4215740"/>
                <a:gd name="connsiteX2" fmla="*/ 2919339 w 3503221"/>
                <a:gd name="connsiteY2" fmla="*/ 0 h 4215740"/>
                <a:gd name="connsiteX3" fmla="*/ 3503221 w 3503221"/>
                <a:gd name="connsiteY3" fmla="*/ 583882 h 4215740"/>
                <a:gd name="connsiteX4" fmla="*/ 3503221 w 3503221"/>
                <a:gd name="connsiteY4" fmla="*/ 3631858 h 4215740"/>
                <a:gd name="connsiteX5" fmla="*/ 2919339 w 3503221"/>
                <a:gd name="connsiteY5" fmla="*/ 4215740 h 4215740"/>
                <a:gd name="connsiteX6" fmla="*/ 583882 w 3503221"/>
                <a:gd name="connsiteY6" fmla="*/ 4215740 h 4215740"/>
                <a:gd name="connsiteX7" fmla="*/ 0 w 3503221"/>
                <a:gd name="connsiteY7" fmla="*/ 3631858 h 4215740"/>
                <a:gd name="connsiteX8" fmla="*/ 0 w 3503221"/>
                <a:gd name="connsiteY8" fmla="*/ 583882 h 4215740"/>
                <a:gd name="connsiteX0" fmla="*/ 0 w 3503221"/>
                <a:gd name="connsiteY0" fmla="*/ 583882 h 4215740"/>
                <a:gd name="connsiteX1" fmla="*/ 583882 w 3503221"/>
                <a:gd name="connsiteY1" fmla="*/ 0 h 4215740"/>
                <a:gd name="connsiteX2" fmla="*/ 2919339 w 3503221"/>
                <a:gd name="connsiteY2" fmla="*/ 0 h 4215740"/>
                <a:gd name="connsiteX3" fmla="*/ 3503221 w 3503221"/>
                <a:gd name="connsiteY3" fmla="*/ 583882 h 4215740"/>
                <a:gd name="connsiteX4" fmla="*/ 3503221 w 3503221"/>
                <a:gd name="connsiteY4" fmla="*/ 3631858 h 4215740"/>
                <a:gd name="connsiteX5" fmla="*/ 2919339 w 3503221"/>
                <a:gd name="connsiteY5" fmla="*/ 4215740 h 4215740"/>
                <a:gd name="connsiteX6" fmla="*/ 583882 w 3503221"/>
                <a:gd name="connsiteY6" fmla="*/ 4215740 h 4215740"/>
                <a:gd name="connsiteX7" fmla="*/ 0 w 3503221"/>
                <a:gd name="connsiteY7" fmla="*/ 3631858 h 4215740"/>
                <a:gd name="connsiteX8" fmla="*/ 0 w 3503221"/>
                <a:gd name="connsiteY8" fmla="*/ 583882 h 4215740"/>
                <a:gd name="connsiteX0" fmla="*/ 0 w 3503221"/>
                <a:gd name="connsiteY0" fmla="*/ 583882 h 4215740"/>
                <a:gd name="connsiteX1" fmla="*/ 583882 w 3503221"/>
                <a:gd name="connsiteY1" fmla="*/ 0 h 4215740"/>
                <a:gd name="connsiteX2" fmla="*/ 2919339 w 3503221"/>
                <a:gd name="connsiteY2" fmla="*/ 0 h 4215740"/>
                <a:gd name="connsiteX3" fmla="*/ 3503221 w 3503221"/>
                <a:gd name="connsiteY3" fmla="*/ 583882 h 4215740"/>
                <a:gd name="connsiteX4" fmla="*/ 3503221 w 3503221"/>
                <a:gd name="connsiteY4" fmla="*/ 3631858 h 4215740"/>
                <a:gd name="connsiteX5" fmla="*/ 2919339 w 3503221"/>
                <a:gd name="connsiteY5" fmla="*/ 4215740 h 4215740"/>
                <a:gd name="connsiteX6" fmla="*/ 583882 w 3503221"/>
                <a:gd name="connsiteY6" fmla="*/ 4215740 h 4215740"/>
                <a:gd name="connsiteX7" fmla="*/ 0 w 3503221"/>
                <a:gd name="connsiteY7" fmla="*/ 3631858 h 4215740"/>
                <a:gd name="connsiteX8" fmla="*/ 0 w 3503221"/>
                <a:gd name="connsiteY8" fmla="*/ 583882 h 4215740"/>
                <a:gd name="connsiteX0" fmla="*/ 0 w 3503221"/>
                <a:gd name="connsiteY0" fmla="*/ 583882 h 4215740"/>
                <a:gd name="connsiteX1" fmla="*/ 583882 w 3503221"/>
                <a:gd name="connsiteY1" fmla="*/ 0 h 4215740"/>
                <a:gd name="connsiteX2" fmla="*/ 2919339 w 3503221"/>
                <a:gd name="connsiteY2" fmla="*/ 0 h 4215740"/>
                <a:gd name="connsiteX3" fmla="*/ 3503221 w 3503221"/>
                <a:gd name="connsiteY3" fmla="*/ 583882 h 4215740"/>
                <a:gd name="connsiteX4" fmla="*/ 3503221 w 3503221"/>
                <a:gd name="connsiteY4" fmla="*/ 3631858 h 4215740"/>
                <a:gd name="connsiteX5" fmla="*/ 2919339 w 3503221"/>
                <a:gd name="connsiteY5" fmla="*/ 4215740 h 4215740"/>
                <a:gd name="connsiteX6" fmla="*/ 583882 w 3503221"/>
                <a:gd name="connsiteY6" fmla="*/ 4215740 h 4215740"/>
                <a:gd name="connsiteX7" fmla="*/ 0 w 3503221"/>
                <a:gd name="connsiteY7" fmla="*/ 3631858 h 4215740"/>
                <a:gd name="connsiteX8" fmla="*/ 0 w 3503221"/>
                <a:gd name="connsiteY8" fmla="*/ 583882 h 4215740"/>
                <a:gd name="connsiteX0" fmla="*/ 0 w 3503221"/>
                <a:gd name="connsiteY0" fmla="*/ 583882 h 4215740"/>
                <a:gd name="connsiteX1" fmla="*/ 583882 w 3503221"/>
                <a:gd name="connsiteY1" fmla="*/ 0 h 4215740"/>
                <a:gd name="connsiteX2" fmla="*/ 2919339 w 3503221"/>
                <a:gd name="connsiteY2" fmla="*/ 0 h 4215740"/>
                <a:gd name="connsiteX3" fmla="*/ 3503221 w 3503221"/>
                <a:gd name="connsiteY3" fmla="*/ 583882 h 4215740"/>
                <a:gd name="connsiteX4" fmla="*/ 3503221 w 3503221"/>
                <a:gd name="connsiteY4" fmla="*/ 3631858 h 4215740"/>
                <a:gd name="connsiteX5" fmla="*/ 2919339 w 3503221"/>
                <a:gd name="connsiteY5" fmla="*/ 4215740 h 4215740"/>
                <a:gd name="connsiteX6" fmla="*/ 583882 w 3503221"/>
                <a:gd name="connsiteY6" fmla="*/ 4215740 h 4215740"/>
                <a:gd name="connsiteX7" fmla="*/ 0 w 3503221"/>
                <a:gd name="connsiteY7" fmla="*/ 3631858 h 4215740"/>
                <a:gd name="connsiteX8" fmla="*/ 0 w 3503221"/>
                <a:gd name="connsiteY8" fmla="*/ 583882 h 4215740"/>
                <a:gd name="connsiteX0" fmla="*/ 0 w 3503221"/>
                <a:gd name="connsiteY0" fmla="*/ 583882 h 4215740"/>
                <a:gd name="connsiteX1" fmla="*/ 955357 w 3503221"/>
                <a:gd name="connsiteY1" fmla="*/ 0 h 4215740"/>
                <a:gd name="connsiteX2" fmla="*/ 2919339 w 3503221"/>
                <a:gd name="connsiteY2" fmla="*/ 0 h 4215740"/>
                <a:gd name="connsiteX3" fmla="*/ 3503221 w 3503221"/>
                <a:gd name="connsiteY3" fmla="*/ 583882 h 4215740"/>
                <a:gd name="connsiteX4" fmla="*/ 3503221 w 3503221"/>
                <a:gd name="connsiteY4" fmla="*/ 3631858 h 4215740"/>
                <a:gd name="connsiteX5" fmla="*/ 2919339 w 3503221"/>
                <a:gd name="connsiteY5" fmla="*/ 4215740 h 4215740"/>
                <a:gd name="connsiteX6" fmla="*/ 583882 w 3503221"/>
                <a:gd name="connsiteY6" fmla="*/ 4215740 h 4215740"/>
                <a:gd name="connsiteX7" fmla="*/ 0 w 3503221"/>
                <a:gd name="connsiteY7" fmla="*/ 3631858 h 4215740"/>
                <a:gd name="connsiteX8" fmla="*/ 0 w 3503221"/>
                <a:gd name="connsiteY8" fmla="*/ 583882 h 4215740"/>
                <a:gd name="connsiteX0" fmla="*/ 0 w 3517509"/>
                <a:gd name="connsiteY0" fmla="*/ 826769 h 4215740"/>
                <a:gd name="connsiteX1" fmla="*/ 969645 w 3517509"/>
                <a:gd name="connsiteY1" fmla="*/ 0 h 4215740"/>
                <a:gd name="connsiteX2" fmla="*/ 2933627 w 3517509"/>
                <a:gd name="connsiteY2" fmla="*/ 0 h 4215740"/>
                <a:gd name="connsiteX3" fmla="*/ 3517509 w 3517509"/>
                <a:gd name="connsiteY3" fmla="*/ 583882 h 4215740"/>
                <a:gd name="connsiteX4" fmla="*/ 3517509 w 3517509"/>
                <a:gd name="connsiteY4" fmla="*/ 3631858 h 4215740"/>
                <a:gd name="connsiteX5" fmla="*/ 2933627 w 3517509"/>
                <a:gd name="connsiteY5" fmla="*/ 4215740 h 4215740"/>
                <a:gd name="connsiteX6" fmla="*/ 598170 w 3517509"/>
                <a:gd name="connsiteY6" fmla="*/ 4215740 h 4215740"/>
                <a:gd name="connsiteX7" fmla="*/ 14288 w 3517509"/>
                <a:gd name="connsiteY7" fmla="*/ 3631858 h 4215740"/>
                <a:gd name="connsiteX8" fmla="*/ 0 w 3517509"/>
                <a:gd name="connsiteY8" fmla="*/ 826769 h 4215740"/>
                <a:gd name="connsiteX0" fmla="*/ 0 w 3517509"/>
                <a:gd name="connsiteY0" fmla="*/ 955356 h 4215740"/>
                <a:gd name="connsiteX1" fmla="*/ 969645 w 3517509"/>
                <a:gd name="connsiteY1" fmla="*/ 0 h 4215740"/>
                <a:gd name="connsiteX2" fmla="*/ 2933627 w 3517509"/>
                <a:gd name="connsiteY2" fmla="*/ 0 h 4215740"/>
                <a:gd name="connsiteX3" fmla="*/ 3517509 w 3517509"/>
                <a:gd name="connsiteY3" fmla="*/ 583882 h 4215740"/>
                <a:gd name="connsiteX4" fmla="*/ 3517509 w 3517509"/>
                <a:gd name="connsiteY4" fmla="*/ 3631858 h 4215740"/>
                <a:gd name="connsiteX5" fmla="*/ 2933627 w 3517509"/>
                <a:gd name="connsiteY5" fmla="*/ 4215740 h 4215740"/>
                <a:gd name="connsiteX6" fmla="*/ 598170 w 3517509"/>
                <a:gd name="connsiteY6" fmla="*/ 4215740 h 4215740"/>
                <a:gd name="connsiteX7" fmla="*/ 14288 w 3517509"/>
                <a:gd name="connsiteY7" fmla="*/ 3631858 h 4215740"/>
                <a:gd name="connsiteX8" fmla="*/ 0 w 3517509"/>
                <a:gd name="connsiteY8" fmla="*/ 955356 h 4215740"/>
                <a:gd name="connsiteX0" fmla="*/ 0 w 3517509"/>
                <a:gd name="connsiteY0" fmla="*/ 955356 h 4215740"/>
                <a:gd name="connsiteX1" fmla="*/ 1126807 w 3517509"/>
                <a:gd name="connsiteY1" fmla="*/ 0 h 4215740"/>
                <a:gd name="connsiteX2" fmla="*/ 2933627 w 3517509"/>
                <a:gd name="connsiteY2" fmla="*/ 0 h 4215740"/>
                <a:gd name="connsiteX3" fmla="*/ 3517509 w 3517509"/>
                <a:gd name="connsiteY3" fmla="*/ 583882 h 4215740"/>
                <a:gd name="connsiteX4" fmla="*/ 3517509 w 3517509"/>
                <a:gd name="connsiteY4" fmla="*/ 3631858 h 4215740"/>
                <a:gd name="connsiteX5" fmla="*/ 2933627 w 3517509"/>
                <a:gd name="connsiteY5" fmla="*/ 4215740 h 4215740"/>
                <a:gd name="connsiteX6" fmla="*/ 598170 w 3517509"/>
                <a:gd name="connsiteY6" fmla="*/ 4215740 h 4215740"/>
                <a:gd name="connsiteX7" fmla="*/ 14288 w 3517509"/>
                <a:gd name="connsiteY7" fmla="*/ 3631858 h 4215740"/>
                <a:gd name="connsiteX8" fmla="*/ 0 w 3517509"/>
                <a:gd name="connsiteY8" fmla="*/ 955356 h 4215740"/>
                <a:gd name="connsiteX0" fmla="*/ 0 w 3517509"/>
                <a:gd name="connsiteY0" fmla="*/ 1198244 h 4215740"/>
                <a:gd name="connsiteX1" fmla="*/ 1126807 w 3517509"/>
                <a:gd name="connsiteY1" fmla="*/ 0 h 4215740"/>
                <a:gd name="connsiteX2" fmla="*/ 2933627 w 3517509"/>
                <a:gd name="connsiteY2" fmla="*/ 0 h 4215740"/>
                <a:gd name="connsiteX3" fmla="*/ 3517509 w 3517509"/>
                <a:gd name="connsiteY3" fmla="*/ 583882 h 4215740"/>
                <a:gd name="connsiteX4" fmla="*/ 3517509 w 3517509"/>
                <a:gd name="connsiteY4" fmla="*/ 3631858 h 4215740"/>
                <a:gd name="connsiteX5" fmla="*/ 2933627 w 3517509"/>
                <a:gd name="connsiteY5" fmla="*/ 4215740 h 4215740"/>
                <a:gd name="connsiteX6" fmla="*/ 598170 w 3517509"/>
                <a:gd name="connsiteY6" fmla="*/ 4215740 h 4215740"/>
                <a:gd name="connsiteX7" fmla="*/ 14288 w 3517509"/>
                <a:gd name="connsiteY7" fmla="*/ 3631858 h 4215740"/>
                <a:gd name="connsiteX8" fmla="*/ 0 w 3517509"/>
                <a:gd name="connsiteY8" fmla="*/ 1198244 h 4215740"/>
                <a:gd name="connsiteX0" fmla="*/ 0 w 3517509"/>
                <a:gd name="connsiteY0" fmla="*/ 1198244 h 4215740"/>
                <a:gd name="connsiteX1" fmla="*/ 1112519 w 3517509"/>
                <a:gd name="connsiteY1" fmla="*/ 0 h 4215740"/>
                <a:gd name="connsiteX2" fmla="*/ 2933627 w 3517509"/>
                <a:gd name="connsiteY2" fmla="*/ 0 h 4215740"/>
                <a:gd name="connsiteX3" fmla="*/ 3517509 w 3517509"/>
                <a:gd name="connsiteY3" fmla="*/ 583882 h 4215740"/>
                <a:gd name="connsiteX4" fmla="*/ 3517509 w 3517509"/>
                <a:gd name="connsiteY4" fmla="*/ 3631858 h 4215740"/>
                <a:gd name="connsiteX5" fmla="*/ 2933627 w 3517509"/>
                <a:gd name="connsiteY5" fmla="*/ 4215740 h 4215740"/>
                <a:gd name="connsiteX6" fmla="*/ 598170 w 3517509"/>
                <a:gd name="connsiteY6" fmla="*/ 4215740 h 4215740"/>
                <a:gd name="connsiteX7" fmla="*/ 14288 w 3517509"/>
                <a:gd name="connsiteY7" fmla="*/ 3631858 h 4215740"/>
                <a:gd name="connsiteX8" fmla="*/ 0 w 3517509"/>
                <a:gd name="connsiteY8" fmla="*/ 1198244 h 4215740"/>
                <a:gd name="connsiteX0" fmla="*/ 0 w 3517509"/>
                <a:gd name="connsiteY0" fmla="*/ 1198244 h 4215740"/>
                <a:gd name="connsiteX1" fmla="*/ 1112519 w 3517509"/>
                <a:gd name="connsiteY1" fmla="*/ 0 h 4215740"/>
                <a:gd name="connsiteX2" fmla="*/ 2933627 w 3517509"/>
                <a:gd name="connsiteY2" fmla="*/ 0 h 4215740"/>
                <a:gd name="connsiteX3" fmla="*/ 3517509 w 3517509"/>
                <a:gd name="connsiteY3" fmla="*/ 583882 h 4215740"/>
                <a:gd name="connsiteX4" fmla="*/ 3517509 w 3517509"/>
                <a:gd name="connsiteY4" fmla="*/ 3631858 h 4215740"/>
                <a:gd name="connsiteX5" fmla="*/ 2933627 w 3517509"/>
                <a:gd name="connsiteY5" fmla="*/ 4215740 h 4215740"/>
                <a:gd name="connsiteX6" fmla="*/ 598170 w 3517509"/>
                <a:gd name="connsiteY6" fmla="*/ 4215740 h 4215740"/>
                <a:gd name="connsiteX7" fmla="*/ 14288 w 3517509"/>
                <a:gd name="connsiteY7" fmla="*/ 3631858 h 4215740"/>
                <a:gd name="connsiteX8" fmla="*/ 0 w 3517509"/>
                <a:gd name="connsiteY8" fmla="*/ 1198244 h 4215740"/>
                <a:gd name="connsiteX0" fmla="*/ 916 w 3504659"/>
                <a:gd name="connsiteY0" fmla="*/ 787804 h 4215740"/>
                <a:gd name="connsiteX1" fmla="*/ 1099669 w 3504659"/>
                <a:gd name="connsiteY1" fmla="*/ 0 h 4215740"/>
                <a:gd name="connsiteX2" fmla="*/ 2920777 w 3504659"/>
                <a:gd name="connsiteY2" fmla="*/ 0 h 4215740"/>
                <a:gd name="connsiteX3" fmla="*/ 3504659 w 3504659"/>
                <a:gd name="connsiteY3" fmla="*/ 583882 h 4215740"/>
                <a:gd name="connsiteX4" fmla="*/ 3504659 w 3504659"/>
                <a:gd name="connsiteY4" fmla="*/ 3631858 h 4215740"/>
                <a:gd name="connsiteX5" fmla="*/ 2920777 w 3504659"/>
                <a:gd name="connsiteY5" fmla="*/ 4215740 h 4215740"/>
                <a:gd name="connsiteX6" fmla="*/ 585320 w 3504659"/>
                <a:gd name="connsiteY6" fmla="*/ 4215740 h 4215740"/>
                <a:gd name="connsiteX7" fmla="*/ 1438 w 3504659"/>
                <a:gd name="connsiteY7" fmla="*/ 3631858 h 4215740"/>
                <a:gd name="connsiteX8" fmla="*/ 916 w 3504659"/>
                <a:gd name="connsiteY8" fmla="*/ 787804 h 4215740"/>
                <a:gd name="connsiteX0" fmla="*/ 916 w 3504659"/>
                <a:gd name="connsiteY0" fmla="*/ 787804 h 4215740"/>
                <a:gd name="connsiteX1" fmla="*/ 865651 w 3504659"/>
                <a:gd name="connsiteY1" fmla="*/ 14153 h 4215740"/>
                <a:gd name="connsiteX2" fmla="*/ 2920777 w 3504659"/>
                <a:gd name="connsiteY2" fmla="*/ 0 h 4215740"/>
                <a:gd name="connsiteX3" fmla="*/ 3504659 w 3504659"/>
                <a:gd name="connsiteY3" fmla="*/ 583882 h 4215740"/>
                <a:gd name="connsiteX4" fmla="*/ 3504659 w 3504659"/>
                <a:gd name="connsiteY4" fmla="*/ 3631858 h 4215740"/>
                <a:gd name="connsiteX5" fmla="*/ 2920777 w 3504659"/>
                <a:gd name="connsiteY5" fmla="*/ 4215740 h 4215740"/>
                <a:gd name="connsiteX6" fmla="*/ 585320 w 3504659"/>
                <a:gd name="connsiteY6" fmla="*/ 4215740 h 4215740"/>
                <a:gd name="connsiteX7" fmla="*/ 1438 w 3504659"/>
                <a:gd name="connsiteY7" fmla="*/ 3631858 h 4215740"/>
                <a:gd name="connsiteX8" fmla="*/ 916 w 3504659"/>
                <a:gd name="connsiteY8" fmla="*/ 787804 h 421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4659" h="4215740">
                  <a:moveTo>
                    <a:pt x="916" y="787804"/>
                  </a:moveTo>
                  <a:lnTo>
                    <a:pt x="865651" y="14153"/>
                  </a:lnTo>
                  <a:lnTo>
                    <a:pt x="2920777" y="0"/>
                  </a:lnTo>
                  <a:cubicBezTo>
                    <a:pt x="3243246" y="0"/>
                    <a:pt x="3504659" y="261413"/>
                    <a:pt x="3504659" y="583882"/>
                  </a:cubicBezTo>
                  <a:lnTo>
                    <a:pt x="3504659" y="3631858"/>
                  </a:lnTo>
                  <a:cubicBezTo>
                    <a:pt x="3504659" y="3954327"/>
                    <a:pt x="3243246" y="4215740"/>
                    <a:pt x="2920777" y="4215740"/>
                  </a:cubicBezTo>
                  <a:lnTo>
                    <a:pt x="585320" y="4215740"/>
                  </a:lnTo>
                  <a:cubicBezTo>
                    <a:pt x="262851" y="4215740"/>
                    <a:pt x="1438" y="3954327"/>
                    <a:pt x="1438" y="3631858"/>
                  </a:cubicBezTo>
                  <a:cubicBezTo>
                    <a:pt x="-3325" y="2696828"/>
                    <a:pt x="5679" y="1722834"/>
                    <a:pt x="916" y="787804"/>
                  </a:cubicBezTo>
                  <a:close/>
                </a:path>
              </a:pathLst>
            </a:custGeom>
            <a:solidFill>
              <a:srgbClr val="ECEFF2"/>
            </a:solidFill>
            <a:ln w="127000">
              <a:solidFill>
                <a:srgbClr val="3398DC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95B46D-D199-F54A-8FCC-C9E581B77608}"/>
                </a:ext>
              </a:extLst>
            </p:cNvPr>
            <p:cNvSpPr txBox="1"/>
            <p:nvPr/>
          </p:nvSpPr>
          <p:spPr>
            <a:xfrm>
              <a:off x="4002882" y="2890770"/>
              <a:ext cx="41862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2C3D51"/>
                  </a:solidFill>
                  <a:effectLst>
                    <a:glow rad="190500">
                      <a:schemeClr val="bg1"/>
                    </a:glow>
                    <a:outerShdw blurRad="50800" dist="38100" dir="5400000" algn="t" rotWithShape="0">
                      <a:prstClr val="black">
                        <a:alpha val="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Docco</a:t>
              </a:r>
            </a:p>
          </p:txBody>
        </p:sp>
        <p:sp>
          <p:nvSpPr>
            <p:cNvPr id="16" name="Chord 15">
              <a:extLst>
                <a:ext uri="{FF2B5EF4-FFF2-40B4-BE49-F238E27FC236}">
                  <a16:creationId xmlns:a16="http://schemas.microsoft.com/office/drawing/2014/main" id="{8A824F3A-5989-304F-ACC9-18B090F8DB73}"/>
                </a:ext>
              </a:extLst>
            </p:cNvPr>
            <p:cNvSpPr/>
            <p:nvPr/>
          </p:nvSpPr>
          <p:spPr>
            <a:xfrm rot="12147372">
              <a:off x="4320413" y="3273946"/>
              <a:ext cx="666572" cy="666572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40473B-E926-9940-93F9-C35D1FDFEBF0}"/>
                </a:ext>
              </a:extLst>
            </p:cNvPr>
            <p:cNvSpPr/>
            <p:nvPr/>
          </p:nvSpPr>
          <p:spPr>
            <a:xfrm>
              <a:off x="7264027" y="3494001"/>
              <a:ext cx="548553" cy="5485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28016E-B482-B148-84DD-722595921CEB}"/>
                </a:ext>
              </a:extLst>
            </p:cNvPr>
            <p:cNvSpPr/>
            <p:nvPr/>
          </p:nvSpPr>
          <p:spPr>
            <a:xfrm>
              <a:off x="4997866" y="2947071"/>
              <a:ext cx="2196268" cy="69432"/>
            </a:xfrm>
            <a:prstGeom prst="rect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C51C54-AE15-224B-904E-CAB2752436EF}"/>
                </a:ext>
              </a:extLst>
            </p:cNvPr>
            <p:cNvSpPr txBox="1"/>
            <p:nvPr/>
          </p:nvSpPr>
          <p:spPr>
            <a:xfrm>
              <a:off x="4008153" y="2890770"/>
              <a:ext cx="41862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2C3D51"/>
                  </a:solidFill>
                  <a:effectLst>
                    <a:glow>
                      <a:schemeClr val="bg1"/>
                    </a:glow>
                    <a:outerShdw blurRad="508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Docco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D36BF1-3F19-EB4D-909F-53356B204BCF}"/>
                </a:ext>
              </a:extLst>
            </p:cNvPr>
            <p:cNvSpPr/>
            <p:nvPr/>
          </p:nvSpPr>
          <p:spPr>
            <a:xfrm>
              <a:off x="4997866" y="3076050"/>
              <a:ext cx="2196268" cy="69432"/>
            </a:xfrm>
            <a:prstGeom prst="rect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53AA11-5C12-4E49-9406-DF7EEA21883E}"/>
                </a:ext>
              </a:extLst>
            </p:cNvPr>
            <p:cNvSpPr/>
            <p:nvPr/>
          </p:nvSpPr>
          <p:spPr>
            <a:xfrm>
              <a:off x="4997866" y="4321566"/>
              <a:ext cx="2196268" cy="69432"/>
            </a:xfrm>
            <a:prstGeom prst="rect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942221-0F8C-314E-AE6E-040B35D84047}"/>
                </a:ext>
              </a:extLst>
            </p:cNvPr>
            <p:cNvSpPr/>
            <p:nvPr/>
          </p:nvSpPr>
          <p:spPr>
            <a:xfrm>
              <a:off x="4997866" y="4450545"/>
              <a:ext cx="2196268" cy="69432"/>
            </a:xfrm>
            <a:prstGeom prst="rect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AF6936-ED93-9846-8C6B-500D03C21BBE}"/>
                </a:ext>
              </a:extLst>
            </p:cNvPr>
            <p:cNvSpPr/>
            <p:nvPr/>
          </p:nvSpPr>
          <p:spPr>
            <a:xfrm>
              <a:off x="4997866" y="4572563"/>
              <a:ext cx="2196268" cy="69432"/>
            </a:xfrm>
            <a:prstGeom prst="rect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 Diagonal Corner Rectangle 31">
              <a:extLst>
                <a:ext uri="{FF2B5EF4-FFF2-40B4-BE49-F238E27FC236}">
                  <a16:creationId xmlns:a16="http://schemas.microsoft.com/office/drawing/2014/main" id="{C40D8C4E-F558-5846-A0B8-32EB19639E55}"/>
                </a:ext>
              </a:extLst>
            </p:cNvPr>
            <p:cNvSpPr/>
            <p:nvPr/>
          </p:nvSpPr>
          <p:spPr>
            <a:xfrm>
              <a:off x="4781320" y="1979195"/>
              <a:ext cx="570199" cy="590162"/>
            </a:xfrm>
            <a:custGeom>
              <a:avLst/>
              <a:gdLst>
                <a:gd name="connsiteX0" fmla="*/ 250055 w 1500301"/>
                <a:gd name="connsiteY0" fmla="*/ 0 h 1500301"/>
                <a:gd name="connsiteX1" fmla="*/ 1500301 w 1500301"/>
                <a:gd name="connsiteY1" fmla="*/ 0 h 1500301"/>
                <a:gd name="connsiteX2" fmla="*/ 1500301 w 1500301"/>
                <a:gd name="connsiteY2" fmla="*/ 0 h 1500301"/>
                <a:gd name="connsiteX3" fmla="*/ 1500301 w 1500301"/>
                <a:gd name="connsiteY3" fmla="*/ 1250246 h 1500301"/>
                <a:gd name="connsiteX4" fmla="*/ 1250246 w 1500301"/>
                <a:gd name="connsiteY4" fmla="*/ 1500301 h 1500301"/>
                <a:gd name="connsiteX5" fmla="*/ 0 w 1500301"/>
                <a:gd name="connsiteY5" fmla="*/ 1500301 h 1500301"/>
                <a:gd name="connsiteX6" fmla="*/ 0 w 1500301"/>
                <a:gd name="connsiteY6" fmla="*/ 1500301 h 1500301"/>
                <a:gd name="connsiteX7" fmla="*/ 0 w 1500301"/>
                <a:gd name="connsiteY7" fmla="*/ 250055 h 1500301"/>
                <a:gd name="connsiteX8" fmla="*/ 250055 w 1500301"/>
                <a:gd name="connsiteY8" fmla="*/ 0 h 1500301"/>
                <a:gd name="connsiteX0" fmla="*/ 0 w 1500301"/>
                <a:gd name="connsiteY0" fmla="*/ 250055 h 1500301"/>
                <a:gd name="connsiteX1" fmla="*/ 1500301 w 1500301"/>
                <a:gd name="connsiteY1" fmla="*/ 0 h 1500301"/>
                <a:gd name="connsiteX2" fmla="*/ 1500301 w 1500301"/>
                <a:gd name="connsiteY2" fmla="*/ 0 h 1500301"/>
                <a:gd name="connsiteX3" fmla="*/ 1500301 w 1500301"/>
                <a:gd name="connsiteY3" fmla="*/ 1250246 h 1500301"/>
                <a:gd name="connsiteX4" fmla="*/ 1250246 w 1500301"/>
                <a:gd name="connsiteY4" fmla="*/ 1500301 h 1500301"/>
                <a:gd name="connsiteX5" fmla="*/ 0 w 1500301"/>
                <a:gd name="connsiteY5" fmla="*/ 1500301 h 1500301"/>
                <a:gd name="connsiteX6" fmla="*/ 0 w 1500301"/>
                <a:gd name="connsiteY6" fmla="*/ 1500301 h 1500301"/>
                <a:gd name="connsiteX7" fmla="*/ 0 w 1500301"/>
                <a:gd name="connsiteY7" fmla="*/ 250055 h 1500301"/>
                <a:gd name="connsiteX0" fmla="*/ 0 w 1500301"/>
                <a:gd name="connsiteY0" fmla="*/ 1500301 h 1500301"/>
                <a:gd name="connsiteX1" fmla="*/ 1500301 w 1500301"/>
                <a:gd name="connsiteY1" fmla="*/ 0 h 1500301"/>
                <a:gd name="connsiteX2" fmla="*/ 1500301 w 1500301"/>
                <a:gd name="connsiteY2" fmla="*/ 0 h 1500301"/>
                <a:gd name="connsiteX3" fmla="*/ 1500301 w 1500301"/>
                <a:gd name="connsiteY3" fmla="*/ 1250246 h 1500301"/>
                <a:gd name="connsiteX4" fmla="*/ 1250246 w 1500301"/>
                <a:gd name="connsiteY4" fmla="*/ 1500301 h 1500301"/>
                <a:gd name="connsiteX5" fmla="*/ 0 w 1500301"/>
                <a:gd name="connsiteY5" fmla="*/ 1500301 h 1500301"/>
                <a:gd name="connsiteX6" fmla="*/ 0 w 1500301"/>
                <a:gd name="connsiteY6" fmla="*/ 1500301 h 150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301" h="1500301">
                  <a:moveTo>
                    <a:pt x="0" y="1500301"/>
                  </a:moveTo>
                  <a:lnTo>
                    <a:pt x="1500301" y="0"/>
                  </a:lnTo>
                  <a:lnTo>
                    <a:pt x="1500301" y="0"/>
                  </a:lnTo>
                  <a:lnTo>
                    <a:pt x="1500301" y="1250246"/>
                  </a:lnTo>
                  <a:cubicBezTo>
                    <a:pt x="1500301" y="1388348"/>
                    <a:pt x="1388348" y="1500301"/>
                    <a:pt x="1250246" y="1500301"/>
                  </a:cubicBezTo>
                  <a:lnTo>
                    <a:pt x="0" y="1500301"/>
                  </a:lnTo>
                  <a:lnTo>
                    <a:pt x="0" y="1500301"/>
                  </a:lnTo>
                  <a:close/>
                </a:path>
              </a:pathLst>
            </a:custGeom>
            <a:solidFill>
              <a:srgbClr val="3398DC"/>
            </a:solidFill>
            <a:ln w="127000">
              <a:solidFill>
                <a:srgbClr val="3398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86EF4D-C4BB-3948-90E0-D3B2EA2D6012}"/>
                </a:ext>
              </a:extLst>
            </p:cNvPr>
            <p:cNvSpPr txBox="1"/>
            <p:nvPr/>
          </p:nvSpPr>
          <p:spPr>
            <a:xfrm>
              <a:off x="5990538" y="4519805"/>
              <a:ext cx="15804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F2C50E"/>
                  </a:solidFill>
                  <a:effectLst>
                    <a:outerShdw blurRad="38100" dist="25400" dir="5400000" algn="tl" rotWithShape="0">
                      <a:prstClr val="black">
                        <a:alpha val="40000"/>
                      </a:prstClr>
                    </a:outerShdw>
                  </a:effectLst>
                  <a:latin typeface="Edwardian Script ITC" panose="030303020407070D0804" pitchFamily="66" charset="77"/>
                </a:rPr>
                <a:t>Inc.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Riera</dc:creator>
  <cp:lastModifiedBy>Gabriel Riera</cp:lastModifiedBy>
  <cp:revision>15</cp:revision>
  <dcterms:created xsi:type="dcterms:W3CDTF">2019-01-26T22:30:17Z</dcterms:created>
  <dcterms:modified xsi:type="dcterms:W3CDTF">2019-01-28T13:31:54Z</dcterms:modified>
</cp:coreProperties>
</file>