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xaHDifxJT675Y+4V8rp0XiHKg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441e5d507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11441e5d507_0_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43" name="Google Shape;443;g11441e5d507_0_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1441e5d507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g11441e5d507_0_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51" name="Google Shape;451;g11441e5d507_0_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1441e5d507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7" name="Google Shape;457;g11441e5d507_0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58" name="Google Shape;458;g11441e5d507_0_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154a1d8b9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4" name="Google Shape;464;g1154a1d8b9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65" name="Google Shape;465;g1154a1d8b9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441e5d507_0_1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g11441e5d507_0_1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72" name="Google Shape;472;g11441e5d507_0_1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441e5d507_0_14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g11441e5d507_0_14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79" name="Google Shape;479;g11441e5d507_0_14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1441e5d507_0_18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g11441e5d507_0_18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87" name="Google Shape;487;g11441e5d507_0_18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1441e5d507_0_2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g11441e5d507_0_2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94" name="Google Shape;494;g11441e5d507_0_21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1441e5d507_0_24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2" name="Google Shape;502;g11441e5d507_0_24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503" name="Google Shape;503;g11441e5d507_0_24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1441e5d507_0_28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g11441e5d507_0_28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510" name="Google Shape;510;g11441e5d507_0_28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375" name="Google Shape;37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1441e5d507_0_3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g11441e5d507_0_31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519" name="Google Shape;519;g11441e5d507_0_31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1441e5d507_0_34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g11441e5d507_0_34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528" name="Google Shape;528;g11441e5d507_0_34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1441e5d507_0_38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g11441e5d507_0_38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537" name="Google Shape;537;g11441e5d507_0_38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1441e5d507_0_4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g11441e5d507_0_41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544" name="Google Shape;544;g11441e5d507_0_41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1441e5d507_0_44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g11441e5d507_0_44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552" name="Google Shape;552;g11441e5d507_0_44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1441e5d507_0_48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8" name="Google Shape;558;g11441e5d507_0_48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559" name="Google Shape;559;g11441e5d507_0_48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1441e5d507_0_5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g11441e5d507_0_51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566" name="Google Shape;566;g11441e5d507_0_51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2" name="Google Shape;57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573" name="Google Shape;573;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392" name="Google Shape;39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441e5d50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g11441e5d507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399" name="Google Shape;399;g11441e5d507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441e5d507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g11441e5d507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06" name="Google Shape;406;g11441e5d507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1441e5d507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g11441e5d507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13" name="Google Shape;413;g11441e5d507_0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1441e5d50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g11441e5d50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20" name="Google Shape;420;g11441e5d507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441e5d507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g11441e5d507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27" name="Google Shape;427;g11441e5d507_0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1441e5d507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g11441e5d507_0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435" name="Google Shape;435;g11441e5d507_0_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2"/>
        </a:solidFill>
        <a:effectLst/>
      </p:bgPr>
    </p:bg>
    <p:spTree>
      <p:nvGrpSpPr>
        <p:cNvPr id="1" name="Shape 10"/>
        <p:cNvGrpSpPr/>
        <p:nvPr/>
      </p:nvGrpSpPr>
      <p:grpSpPr>
        <a:xfrm>
          <a:off x="0" y="0"/>
          <a:ext cx="0" cy="0"/>
          <a:chOff x="0" y="0"/>
          <a:chExt cx="0" cy="0"/>
        </a:xfrm>
      </p:grpSpPr>
      <p:grpSp>
        <p:nvGrpSpPr>
          <p:cNvPr id="11" name="Google Shape;11;p15"/>
          <p:cNvGrpSpPr/>
          <p:nvPr/>
        </p:nvGrpSpPr>
        <p:grpSpPr>
          <a:xfrm>
            <a:off x="7980400" y="3276601"/>
            <a:ext cx="4211600" cy="3581399"/>
            <a:chOff x="7980400" y="3276601"/>
            <a:chExt cx="4211600" cy="3581399"/>
          </a:xfrm>
        </p:grpSpPr>
        <p:grpSp>
          <p:nvGrpSpPr>
            <p:cNvPr id="12" name="Google Shape;12;p15"/>
            <p:cNvGrpSpPr/>
            <p:nvPr/>
          </p:nvGrpSpPr>
          <p:grpSpPr>
            <a:xfrm>
              <a:off x="8662740" y="3276601"/>
              <a:ext cx="3529260" cy="3581399"/>
              <a:chOff x="4114800" y="1423987"/>
              <a:chExt cx="3961542" cy="4007547"/>
            </a:xfrm>
          </p:grpSpPr>
          <p:sp>
            <p:nvSpPr>
              <p:cNvPr id="13" name="Google Shape;13;p15"/>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4" name="Google Shape;14;p15"/>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5" name="Google Shape;15;p15"/>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 name="Google Shape;16;p15"/>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 name="Google Shape;17;p15"/>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8" name="Google Shape;18;p15"/>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9" name="Google Shape;19;p15"/>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20" name="Google Shape;20;p15"/>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1" name="Google Shape;21;p15"/>
          <p:cNvSpPr>
            <a:spLocks noGrp="1"/>
          </p:cNvSpPr>
          <p:nvPr>
            <p:ph type="pic" idx="2"/>
          </p:nvPr>
        </p:nvSpPr>
        <p:spPr>
          <a:xfrm>
            <a:off x="619841" y="3003970"/>
            <a:ext cx="11084189" cy="3854030"/>
          </a:xfrm>
          <a:prstGeom prst="rect">
            <a:avLst/>
          </a:prstGeom>
          <a:noFill/>
          <a:ln>
            <a:noFill/>
          </a:ln>
        </p:spPr>
      </p:sp>
      <p:grpSp>
        <p:nvGrpSpPr>
          <p:cNvPr id="22" name="Google Shape;22;p15"/>
          <p:cNvGrpSpPr/>
          <p:nvPr/>
        </p:nvGrpSpPr>
        <p:grpSpPr>
          <a:xfrm>
            <a:off x="10849" y="-3086"/>
            <a:ext cx="2198951" cy="3349518"/>
            <a:chOff x="10849" y="-3086"/>
            <a:chExt cx="2198951" cy="3349518"/>
          </a:xfrm>
        </p:grpSpPr>
        <p:sp>
          <p:nvSpPr>
            <p:cNvPr id="23" name="Google Shape;23;p15"/>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24" name="Google Shape;24;p15"/>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5" name="Google Shape;25;p15"/>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6" name="Google Shape;26;p15"/>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7" name="Google Shape;27;p15"/>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8" name="Google Shape;28;p15"/>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9" name="Google Shape;29;p15"/>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0" name="Google Shape;30;p15"/>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31" name="Google Shape;31;p15"/>
          <p:cNvSpPr txBox="1">
            <a:spLocks noGrp="1"/>
          </p:cNvSpPr>
          <p:nvPr>
            <p:ph type="ctrTitle"/>
          </p:nvPr>
        </p:nvSpPr>
        <p:spPr>
          <a:xfrm>
            <a:off x="996275" y="570602"/>
            <a:ext cx="5996619" cy="2226076"/>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15"/>
          <p:cNvSpPr txBox="1">
            <a:spLocks noGrp="1"/>
          </p:cNvSpPr>
          <p:nvPr>
            <p:ph type="subTitle" idx="1"/>
          </p:nvPr>
        </p:nvSpPr>
        <p:spPr>
          <a:xfrm>
            <a:off x="7813040" y="1597426"/>
            <a:ext cx="3370134" cy="441403"/>
          </a:xfrm>
          <a:prstGeom prst="rect">
            <a:avLst/>
          </a:prstGeom>
          <a:noFill/>
          <a:ln>
            <a:noFill/>
          </a:ln>
        </p:spPr>
        <p:txBody>
          <a:bodyPr spcFirstLastPara="1" wrap="square" lIns="91425" tIns="45700" rIns="91425" bIns="45700" anchor="ctr" anchorCtr="0">
            <a:noAutofit/>
          </a:bodyPr>
          <a:lstStyle>
            <a:lvl1pPr marR="0" lvl="0" algn="l" rtl="0">
              <a:lnSpc>
                <a:spcPct val="110000"/>
              </a:lnSpc>
              <a:spcBef>
                <a:spcPts val="1000"/>
              </a:spcBef>
              <a:spcAft>
                <a:spcPts val="0"/>
              </a:spcAft>
              <a:buClr>
                <a:schemeClr val="accent5"/>
              </a:buClr>
              <a:buSzPts val="2400"/>
              <a:buFont typeface="Avenir"/>
              <a:buNone/>
              <a:defRPr sz="2400" b="0" i="0" u="none" strike="noStrike" cap="none">
                <a:solidFill>
                  <a:schemeClr val="dk2"/>
                </a:solidFill>
                <a:latin typeface="Avenir"/>
                <a:ea typeface="Avenir"/>
                <a:cs typeface="Avenir"/>
                <a:sym typeface="Avenir"/>
              </a:defRPr>
            </a:lvl1pPr>
            <a:lvl2pPr marR="0" lvl="1"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R="0" lvl="2"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R="0" lvl="3"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R="0" lvl="4"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grpSp>
        <p:nvGrpSpPr>
          <p:cNvPr id="33" name="Google Shape;33;p15"/>
          <p:cNvGrpSpPr/>
          <p:nvPr/>
        </p:nvGrpSpPr>
        <p:grpSpPr>
          <a:xfrm>
            <a:off x="762000" y="6150811"/>
            <a:ext cx="118872" cy="118872"/>
            <a:chOff x="1175347" y="3733800"/>
            <a:chExt cx="118872" cy="118872"/>
          </a:xfrm>
        </p:grpSpPr>
        <p:cxnSp>
          <p:nvCxnSpPr>
            <p:cNvPr id="34" name="Google Shape;34;p15"/>
            <p:cNvCxnSpPr/>
            <p:nvPr/>
          </p:nvCxnSpPr>
          <p:spPr>
            <a:xfrm>
              <a:off x="1234783" y="3733800"/>
              <a:ext cx="0" cy="118872"/>
            </a:xfrm>
            <a:prstGeom prst="straightConnector1">
              <a:avLst/>
            </a:prstGeom>
            <a:noFill/>
            <a:ln w="12700" cap="flat" cmpd="sng">
              <a:solidFill>
                <a:schemeClr val="accent5"/>
              </a:solidFill>
              <a:prstDash val="solid"/>
              <a:miter lim="800000"/>
              <a:headEnd type="none" w="sm" len="sm"/>
              <a:tailEnd type="none" w="sm" len="sm"/>
            </a:ln>
          </p:spPr>
        </p:cxnSp>
        <p:cxnSp>
          <p:nvCxnSpPr>
            <p:cNvPr id="35" name="Google Shape;35;p15"/>
            <p:cNvCxnSpPr/>
            <p:nvPr/>
          </p:nvCxnSpPr>
          <p:spPr>
            <a:xfrm>
              <a:off x="1175347" y="3793236"/>
              <a:ext cx="118872" cy="0"/>
            </a:xfrm>
            <a:prstGeom prst="straightConnector1">
              <a:avLst/>
            </a:prstGeom>
            <a:noFill/>
            <a:ln w="12700" cap="flat" cmpd="sng">
              <a:solidFill>
                <a:schemeClr val="accent5"/>
              </a:solidFill>
              <a:prstDash val="solid"/>
              <a:miter lim="800000"/>
              <a:headEnd type="none" w="sm" len="sm"/>
              <a:tailEnd type="none" w="sm" len="sm"/>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2 Column">
  <p:cSld name="Content 2 Column">
    <p:bg>
      <p:bgPr>
        <a:solidFill>
          <a:schemeClr val="lt2"/>
        </a:solidFill>
        <a:effectLst/>
      </p:bgPr>
    </p:bg>
    <p:spTree>
      <p:nvGrpSpPr>
        <p:cNvPr id="1" name="Shape 246"/>
        <p:cNvGrpSpPr/>
        <p:nvPr/>
      </p:nvGrpSpPr>
      <p:grpSpPr>
        <a:xfrm>
          <a:off x="0" y="0"/>
          <a:ext cx="0" cy="0"/>
          <a:chOff x="0" y="0"/>
          <a:chExt cx="0" cy="0"/>
        </a:xfrm>
      </p:grpSpPr>
      <p:grpSp>
        <p:nvGrpSpPr>
          <p:cNvPr id="247" name="Google Shape;247;p24"/>
          <p:cNvGrpSpPr/>
          <p:nvPr/>
        </p:nvGrpSpPr>
        <p:grpSpPr>
          <a:xfrm>
            <a:off x="10849" y="-3086"/>
            <a:ext cx="2198951" cy="3349518"/>
            <a:chOff x="10849" y="-3086"/>
            <a:chExt cx="2198951" cy="3349518"/>
          </a:xfrm>
        </p:grpSpPr>
        <p:sp>
          <p:nvSpPr>
            <p:cNvPr id="248" name="Google Shape;248;p24"/>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249" name="Google Shape;249;p24"/>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50" name="Google Shape;250;p24"/>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51" name="Google Shape;251;p24"/>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52" name="Google Shape;252;p24"/>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53" name="Google Shape;253;p24"/>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54" name="Google Shape;254;p24"/>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55" name="Google Shape;255;p24"/>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256" name="Google Shape;256;p24"/>
          <p:cNvSpPr txBox="1">
            <a:spLocks noGrp="1"/>
          </p:cNvSpPr>
          <p:nvPr>
            <p:ph type="title"/>
          </p:nvPr>
        </p:nvSpPr>
        <p:spPr>
          <a:xfrm>
            <a:off x="1198182" y="559814"/>
            <a:ext cx="9795636" cy="1335662"/>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7" name="Google Shape;257;p24"/>
          <p:cNvSpPr txBox="1">
            <a:spLocks noGrp="1"/>
          </p:cNvSpPr>
          <p:nvPr>
            <p:ph type="body" idx="1"/>
          </p:nvPr>
        </p:nvSpPr>
        <p:spPr>
          <a:xfrm>
            <a:off x="1195388" y="2107496"/>
            <a:ext cx="4756714" cy="59760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1000"/>
              </a:spcBef>
              <a:spcAft>
                <a:spcPts val="0"/>
              </a:spcAft>
              <a:buClr>
                <a:schemeClr val="accent5"/>
              </a:buClr>
              <a:buSzPts val="2400"/>
              <a:buFont typeface="Avenir"/>
              <a:buNone/>
              <a:defRPr sz="2400" b="1" i="0" u="none" strike="noStrike" cap="none">
                <a:solidFill>
                  <a:schemeClr val="accent1"/>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258" name="Google Shape;258;p24"/>
          <p:cNvSpPr txBox="1">
            <a:spLocks noGrp="1"/>
          </p:cNvSpPr>
          <p:nvPr>
            <p:ph type="body" idx="2"/>
          </p:nvPr>
        </p:nvSpPr>
        <p:spPr>
          <a:xfrm>
            <a:off x="1195281" y="2717782"/>
            <a:ext cx="4745568" cy="3365605"/>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grpSp>
        <p:nvGrpSpPr>
          <p:cNvPr id="259" name="Google Shape;259;p24"/>
          <p:cNvGrpSpPr/>
          <p:nvPr/>
        </p:nvGrpSpPr>
        <p:grpSpPr>
          <a:xfrm>
            <a:off x="7980400" y="3276601"/>
            <a:ext cx="4211600" cy="3581399"/>
            <a:chOff x="7980400" y="3276601"/>
            <a:chExt cx="4211600" cy="3581399"/>
          </a:xfrm>
        </p:grpSpPr>
        <p:sp>
          <p:nvSpPr>
            <p:cNvPr id="260" name="Google Shape;260;p24"/>
            <p:cNvSpPr/>
            <p:nvPr/>
          </p:nvSpPr>
          <p:spPr>
            <a:xfrm>
              <a:off x="10439256" y="6178637"/>
              <a:ext cx="1482102" cy="67936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261" name="Google Shape;261;p24"/>
            <p:cNvGrpSpPr/>
            <p:nvPr/>
          </p:nvGrpSpPr>
          <p:grpSpPr>
            <a:xfrm>
              <a:off x="8662740" y="3276601"/>
              <a:ext cx="3529260" cy="3581399"/>
              <a:chOff x="4114800" y="1423987"/>
              <a:chExt cx="3961542" cy="4007547"/>
            </a:xfrm>
          </p:grpSpPr>
          <p:sp>
            <p:nvSpPr>
              <p:cNvPr id="262" name="Google Shape;262;p24"/>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63" name="Google Shape;263;p24"/>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64" name="Google Shape;264;p24"/>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65" name="Google Shape;265;p24"/>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66" name="Google Shape;266;p24"/>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67" name="Google Shape;267;p24"/>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68" name="Google Shape;268;p24"/>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269" name="Google Shape;269;p24"/>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70" name="Google Shape;270;p24"/>
          <p:cNvSpPr txBox="1">
            <a:spLocks noGrp="1"/>
          </p:cNvSpPr>
          <p:nvPr>
            <p:ph type="body" idx="3"/>
          </p:nvPr>
        </p:nvSpPr>
        <p:spPr>
          <a:xfrm>
            <a:off x="6243612" y="2107388"/>
            <a:ext cx="4756714" cy="59760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1000"/>
              </a:spcBef>
              <a:spcAft>
                <a:spcPts val="0"/>
              </a:spcAft>
              <a:buClr>
                <a:schemeClr val="accent5"/>
              </a:buClr>
              <a:buSzPts val="2400"/>
              <a:buFont typeface="Avenir"/>
              <a:buNone/>
              <a:defRPr sz="2400" b="1" i="0" u="none" strike="noStrike" cap="none">
                <a:solidFill>
                  <a:schemeClr val="accent1"/>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271" name="Google Shape;271;p24"/>
          <p:cNvSpPr txBox="1">
            <a:spLocks noGrp="1"/>
          </p:cNvSpPr>
          <p:nvPr>
            <p:ph type="body" idx="4"/>
          </p:nvPr>
        </p:nvSpPr>
        <p:spPr>
          <a:xfrm>
            <a:off x="6243505" y="2717674"/>
            <a:ext cx="4745568" cy="3365605"/>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272" name="Google Shape;27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273" name="Google Shape;27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274" name="Google Shape;274;p24"/>
          <p:cNvSpPr txBox="1">
            <a:spLocks noGrp="1"/>
          </p:cNvSpPr>
          <p:nvPr>
            <p:ph type="sldNum" idx="12"/>
          </p:nvPr>
        </p:nvSpPr>
        <p:spPr>
          <a:xfrm>
            <a:off x="9906000" y="6356350"/>
            <a:ext cx="14478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3 Column">
  <p:cSld name="Content 3 Column">
    <p:bg>
      <p:bgPr>
        <a:solidFill>
          <a:schemeClr val="lt2"/>
        </a:solidFill>
        <a:effectLst/>
      </p:bgPr>
    </p:bg>
    <p:spTree>
      <p:nvGrpSpPr>
        <p:cNvPr id="1" name="Shape 275"/>
        <p:cNvGrpSpPr/>
        <p:nvPr/>
      </p:nvGrpSpPr>
      <p:grpSpPr>
        <a:xfrm>
          <a:off x="0" y="0"/>
          <a:ext cx="0" cy="0"/>
          <a:chOff x="0" y="0"/>
          <a:chExt cx="0" cy="0"/>
        </a:xfrm>
      </p:grpSpPr>
      <p:grpSp>
        <p:nvGrpSpPr>
          <p:cNvPr id="276" name="Google Shape;276;p25"/>
          <p:cNvGrpSpPr/>
          <p:nvPr/>
        </p:nvGrpSpPr>
        <p:grpSpPr>
          <a:xfrm>
            <a:off x="10849" y="-3086"/>
            <a:ext cx="2198951" cy="3349518"/>
            <a:chOff x="10849" y="-3086"/>
            <a:chExt cx="2198951" cy="3349518"/>
          </a:xfrm>
        </p:grpSpPr>
        <p:sp>
          <p:nvSpPr>
            <p:cNvPr id="277" name="Google Shape;277;p25"/>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278" name="Google Shape;278;p25"/>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79" name="Google Shape;279;p25"/>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80" name="Google Shape;280;p25"/>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81" name="Google Shape;281;p25"/>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82" name="Google Shape;282;p25"/>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83" name="Google Shape;283;p25"/>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84" name="Google Shape;284;p25"/>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285" name="Google Shape;285;p25"/>
          <p:cNvSpPr txBox="1">
            <a:spLocks noGrp="1"/>
          </p:cNvSpPr>
          <p:nvPr>
            <p:ph type="title"/>
          </p:nvPr>
        </p:nvSpPr>
        <p:spPr>
          <a:xfrm>
            <a:off x="1198182" y="559814"/>
            <a:ext cx="9795636" cy="1335662"/>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6" name="Google Shape;286;p25"/>
          <p:cNvSpPr txBox="1">
            <a:spLocks noGrp="1"/>
          </p:cNvSpPr>
          <p:nvPr>
            <p:ph type="body" idx="1"/>
          </p:nvPr>
        </p:nvSpPr>
        <p:spPr>
          <a:xfrm>
            <a:off x="842044" y="2107496"/>
            <a:ext cx="3327366" cy="59760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1000"/>
              </a:spcBef>
              <a:spcAft>
                <a:spcPts val="0"/>
              </a:spcAft>
              <a:buClr>
                <a:schemeClr val="accent5"/>
              </a:buClr>
              <a:buSzPts val="2400"/>
              <a:buFont typeface="Avenir"/>
              <a:buNone/>
              <a:defRPr sz="2400" b="1" i="0" u="none" strike="noStrike" cap="none">
                <a:solidFill>
                  <a:schemeClr val="accent1"/>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287" name="Google Shape;287;p25"/>
          <p:cNvSpPr txBox="1">
            <a:spLocks noGrp="1"/>
          </p:cNvSpPr>
          <p:nvPr>
            <p:ph type="body" idx="2"/>
          </p:nvPr>
        </p:nvSpPr>
        <p:spPr>
          <a:xfrm>
            <a:off x="841937" y="2717782"/>
            <a:ext cx="3319569" cy="3365605"/>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grpSp>
        <p:nvGrpSpPr>
          <p:cNvPr id="288" name="Google Shape;288;p25"/>
          <p:cNvGrpSpPr/>
          <p:nvPr/>
        </p:nvGrpSpPr>
        <p:grpSpPr>
          <a:xfrm>
            <a:off x="7980400" y="3276601"/>
            <a:ext cx="4211600" cy="3581399"/>
            <a:chOff x="7980400" y="3276601"/>
            <a:chExt cx="4211600" cy="3581399"/>
          </a:xfrm>
        </p:grpSpPr>
        <p:sp>
          <p:nvSpPr>
            <p:cNvPr id="289" name="Google Shape;289;p25"/>
            <p:cNvSpPr/>
            <p:nvPr/>
          </p:nvSpPr>
          <p:spPr>
            <a:xfrm>
              <a:off x="10439256" y="6178637"/>
              <a:ext cx="1482102" cy="67936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290" name="Google Shape;290;p25"/>
            <p:cNvGrpSpPr/>
            <p:nvPr/>
          </p:nvGrpSpPr>
          <p:grpSpPr>
            <a:xfrm>
              <a:off x="8662740" y="3276601"/>
              <a:ext cx="3529260" cy="3581399"/>
              <a:chOff x="4114800" y="1423987"/>
              <a:chExt cx="3961542" cy="4007547"/>
            </a:xfrm>
          </p:grpSpPr>
          <p:sp>
            <p:nvSpPr>
              <p:cNvPr id="291" name="Google Shape;291;p25"/>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92" name="Google Shape;292;p25"/>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93" name="Google Shape;293;p25"/>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94" name="Google Shape;294;p25"/>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95" name="Google Shape;295;p25"/>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96" name="Google Shape;296;p25"/>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97" name="Google Shape;297;p25"/>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298" name="Google Shape;298;p25"/>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99" name="Google Shape;299;p25"/>
          <p:cNvSpPr txBox="1">
            <a:spLocks noGrp="1"/>
          </p:cNvSpPr>
          <p:nvPr>
            <p:ph type="body" idx="3"/>
          </p:nvPr>
        </p:nvSpPr>
        <p:spPr>
          <a:xfrm>
            <a:off x="4423061" y="2107496"/>
            <a:ext cx="3327366" cy="59760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1000"/>
              </a:spcBef>
              <a:spcAft>
                <a:spcPts val="0"/>
              </a:spcAft>
              <a:buClr>
                <a:schemeClr val="accent5"/>
              </a:buClr>
              <a:buSzPts val="2400"/>
              <a:buFont typeface="Avenir"/>
              <a:buNone/>
              <a:defRPr sz="2400" b="1" i="0" u="none" strike="noStrike" cap="none">
                <a:solidFill>
                  <a:schemeClr val="accent1"/>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300" name="Google Shape;300;p25"/>
          <p:cNvSpPr txBox="1">
            <a:spLocks noGrp="1"/>
          </p:cNvSpPr>
          <p:nvPr>
            <p:ph type="body" idx="4"/>
          </p:nvPr>
        </p:nvSpPr>
        <p:spPr>
          <a:xfrm>
            <a:off x="4422954" y="2717782"/>
            <a:ext cx="3319569" cy="3365605"/>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301" name="Google Shape;301;p25"/>
          <p:cNvSpPr txBox="1">
            <a:spLocks noGrp="1"/>
          </p:cNvSpPr>
          <p:nvPr>
            <p:ph type="body" idx="5"/>
          </p:nvPr>
        </p:nvSpPr>
        <p:spPr>
          <a:xfrm>
            <a:off x="8016137" y="2107496"/>
            <a:ext cx="3327366" cy="59760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1000"/>
              </a:spcBef>
              <a:spcAft>
                <a:spcPts val="0"/>
              </a:spcAft>
              <a:buClr>
                <a:schemeClr val="accent5"/>
              </a:buClr>
              <a:buSzPts val="2400"/>
              <a:buFont typeface="Avenir"/>
              <a:buNone/>
              <a:defRPr sz="2400" b="1" i="0" u="none" strike="noStrike" cap="none">
                <a:solidFill>
                  <a:schemeClr val="accent1"/>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302" name="Google Shape;302;p25"/>
          <p:cNvSpPr txBox="1">
            <a:spLocks noGrp="1"/>
          </p:cNvSpPr>
          <p:nvPr>
            <p:ph type="body" idx="6"/>
          </p:nvPr>
        </p:nvSpPr>
        <p:spPr>
          <a:xfrm>
            <a:off x="8016030" y="2717782"/>
            <a:ext cx="3319569" cy="3365605"/>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303" name="Google Shape;30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304" name="Google Shape;30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305" name="Google Shape;305;p25"/>
          <p:cNvSpPr txBox="1">
            <a:spLocks noGrp="1"/>
          </p:cNvSpPr>
          <p:nvPr>
            <p:ph type="sldNum" idx="12"/>
          </p:nvPr>
        </p:nvSpPr>
        <p:spPr>
          <a:xfrm>
            <a:off x="9906000" y="6356350"/>
            <a:ext cx="14478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mmary">
  <p:cSld name="Summary">
    <p:bg>
      <p:bgPr>
        <a:solidFill>
          <a:schemeClr val="lt2"/>
        </a:solidFill>
        <a:effectLst/>
      </p:bgPr>
    </p:bg>
    <p:spTree>
      <p:nvGrpSpPr>
        <p:cNvPr id="1" name="Shape 306"/>
        <p:cNvGrpSpPr/>
        <p:nvPr/>
      </p:nvGrpSpPr>
      <p:grpSpPr>
        <a:xfrm>
          <a:off x="0" y="0"/>
          <a:ext cx="0" cy="0"/>
          <a:chOff x="0" y="0"/>
          <a:chExt cx="0" cy="0"/>
        </a:xfrm>
      </p:grpSpPr>
      <p:grpSp>
        <p:nvGrpSpPr>
          <p:cNvPr id="307" name="Google Shape;307;p26"/>
          <p:cNvGrpSpPr/>
          <p:nvPr/>
        </p:nvGrpSpPr>
        <p:grpSpPr>
          <a:xfrm>
            <a:off x="7980400" y="3276601"/>
            <a:ext cx="4211600" cy="3581399"/>
            <a:chOff x="7980400" y="3276601"/>
            <a:chExt cx="4211600" cy="3581399"/>
          </a:xfrm>
        </p:grpSpPr>
        <p:sp>
          <p:nvSpPr>
            <p:cNvPr id="308" name="Google Shape;308;p26"/>
            <p:cNvSpPr/>
            <p:nvPr/>
          </p:nvSpPr>
          <p:spPr>
            <a:xfrm>
              <a:off x="10439256" y="6178637"/>
              <a:ext cx="1482102" cy="67936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309" name="Google Shape;309;p26"/>
            <p:cNvGrpSpPr/>
            <p:nvPr/>
          </p:nvGrpSpPr>
          <p:grpSpPr>
            <a:xfrm>
              <a:off x="8662740" y="3276601"/>
              <a:ext cx="3529260" cy="3581399"/>
              <a:chOff x="4114800" y="1423987"/>
              <a:chExt cx="3961542" cy="4007547"/>
            </a:xfrm>
          </p:grpSpPr>
          <p:sp>
            <p:nvSpPr>
              <p:cNvPr id="310" name="Google Shape;310;p26"/>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11" name="Google Shape;311;p26"/>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12" name="Google Shape;312;p26"/>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13" name="Google Shape;313;p26"/>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14" name="Google Shape;314;p26"/>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15" name="Google Shape;315;p26"/>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16" name="Google Shape;316;p26"/>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317" name="Google Shape;317;p26"/>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318" name="Google Shape;318;p26"/>
          <p:cNvGrpSpPr/>
          <p:nvPr/>
        </p:nvGrpSpPr>
        <p:grpSpPr>
          <a:xfrm>
            <a:off x="10849" y="-3086"/>
            <a:ext cx="2198951" cy="3349518"/>
            <a:chOff x="10849" y="-3086"/>
            <a:chExt cx="2198951" cy="3349518"/>
          </a:xfrm>
        </p:grpSpPr>
        <p:sp>
          <p:nvSpPr>
            <p:cNvPr id="319" name="Google Shape;319;p26"/>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20" name="Google Shape;320;p26"/>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21" name="Google Shape;321;p26"/>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22" name="Google Shape;322;p26"/>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23" name="Google Shape;323;p26"/>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24" name="Google Shape;324;p26"/>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25" name="Google Shape;325;p26"/>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26" name="Google Shape;326;p26"/>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327" name="Google Shape;327;p26"/>
          <p:cNvSpPr txBox="1">
            <a:spLocks noGrp="1"/>
          </p:cNvSpPr>
          <p:nvPr>
            <p:ph type="title"/>
          </p:nvPr>
        </p:nvSpPr>
        <p:spPr>
          <a:xfrm>
            <a:off x="1198182" y="559813"/>
            <a:ext cx="4987809" cy="166457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8" name="Google Shape;328;p26"/>
          <p:cNvSpPr txBox="1">
            <a:spLocks noGrp="1"/>
          </p:cNvSpPr>
          <p:nvPr>
            <p:ph type="body" idx="1"/>
          </p:nvPr>
        </p:nvSpPr>
        <p:spPr>
          <a:xfrm>
            <a:off x="1185756" y="2384474"/>
            <a:ext cx="4987488" cy="3728613"/>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1000"/>
              </a:spcBef>
              <a:spcAft>
                <a:spcPts val="0"/>
              </a:spcAft>
              <a:buClr>
                <a:schemeClr val="accent5"/>
              </a:buClr>
              <a:buSzPts val="1800"/>
              <a:buFont typeface="Avenir"/>
              <a:buNone/>
              <a:defRPr sz="1800" b="0" i="0" u="none" strike="noStrike" cap="none">
                <a:solidFill>
                  <a:schemeClr val="dk2"/>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329" name="Google Shape;329;p26"/>
          <p:cNvSpPr>
            <a:spLocks noGrp="1"/>
          </p:cNvSpPr>
          <p:nvPr>
            <p:ph type="pic" idx="2"/>
          </p:nvPr>
        </p:nvSpPr>
        <p:spPr>
          <a:xfrm>
            <a:off x="6508749" y="862806"/>
            <a:ext cx="5132388" cy="5132388"/>
          </a:xfrm>
          <a:prstGeom prst="rect">
            <a:avLst/>
          </a:prstGeom>
          <a:noFill/>
          <a:ln>
            <a:noFill/>
          </a:ln>
        </p:spPr>
      </p:sp>
      <p:sp>
        <p:nvSpPr>
          <p:cNvPr id="330" name="Google Shape;33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331" name="Google Shape;33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332" name="Google Shape;332;p26"/>
          <p:cNvSpPr txBox="1">
            <a:spLocks noGrp="1"/>
          </p:cNvSpPr>
          <p:nvPr>
            <p:ph type="sldNum" idx="12"/>
          </p:nvPr>
        </p:nvSpPr>
        <p:spPr>
          <a:xfrm>
            <a:off x="9906000" y="6356350"/>
            <a:ext cx="14478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lt2"/>
        </a:solidFill>
        <a:effectLst/>
      </p:bgPr>
    </p:bg>
    <p:spTree>
      <p:nvGrpSpPr>
        <p:cNvPr id="1" name="Shape 333"/>
        <p:cNvGrpSpPr/>
        <p:nvPr/>
      </p:nvGrpSpPr>
      <p:grpSpPr>
        <a:xfrm>
          <a:off x="0" y="0"/>
          <a:ext cx="0" cy="0"/>
          <a:chOff x="0" y="0"/>
          <a:chExt cx="0" cy="0"/>
        </a:xfrm>
      </p:grpSpPr>
      <p:grpSp>
        <p:nvGrpSpPr>
          <p:cNvPr id="334" name="Google Shape;334;p27"/>
          <p:cNvGrpSpPr/>
          <p:nvPr/>
        </p:nvGrpSpPr>
        <p:grpSpPr>
          <a:xfrm>
            <a:off x="7980400" y="3276601"/>
            <a:ext cx="4211600" cy="3581399"/>
            <a:chOff x="7980400" y="3276601"/>
            <a:chExt cx="4211600" cy="3581399"/>
          </a:xfrm>
        </p:grpSpPr>
        <p:sp>
          <p:nvSpPr>
            <p:cNvPr id="335" name="Google Shape;335;p27"/>
            <p:cNvSpPr/>
            <p:nvPr/>
          </p:nvSpPr>
          <p:spPr>
            <a:xfrm>
              <a:off x="10439256" y="6178637"/>
              <a:ext cx="1482102" cy="67936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336" name="Google Shape;336;p27"/>
            <p:cNvGrpSpPr/>
            <p:nvPr/>
          </p:nvGrpSpPr>
          <p:grpSpPr>
            <a:xfrm>
              <a:off x="8662740" y="3276601"/>
              <a:ext cx="3529260" cy="3581399"/>
              <a:chOff x="4114800" y="1423987"/>
              <a:chExt cx="3961542" cy="4007547"/>
            </a:xfrm>
          </p:grpSpPr>
          <p:sp>
            <p:nvSpPr>
              <p:cNvPr id="337" name="Google Shape;337;p27"/>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38" name="Google Shape;338;p27"/>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39" name="Google Shape;339;p27"/>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40" name="Google Shape;340;p27"/>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41" name="Google Shape;341;p27"/>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42" name="Google Shape;342;p27"/>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43" name="Google Shape;343;p27"/>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344" name="Google Shape;344;p27"/>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345" name="Google Shape;345;p27"/>
          <p:cNvSpPr txBox="1">
            <a:spLocks noGrp="1"/>
          </p:cNvSpPr>
          <p:nvPr>
            <p:ph type="ctrTitle"/>
          </p:nvPr>
        </p:nvSpPr>
        <p:spPr>
          <a:xfrm>
            <a:off x="996275" y="4098524"/>
            <a:ext cx="5996628" cy="2226076"/>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6" name="Google Shape;346;p27"/>
          <p:cNvSpPr txBox="1">
            <a:spLocks noGrp="1"/>
          </p:cNvSpPr>
          <p:nvPr>
            <p:ph type="subTitle" idx="1"/>
          </p:nvPr>
        </p:nvSpPr>
        <p:spPr>
          <a:xfrm>
            <a:off x="7185430" y="4085112"/>
            <a:ext cx="3997745" cy="2228758"/>
          </a:xfrm>
          <a:prstGeom prst="rect">
            <a:avLst/>
          </a:prstGeom>
          <a:noFill/>
          <a:ln>
            <a:noFill/>
          </a:ln>
        </p:spPr>
        <p:txBody>
          <a:bodyPr spcFirstLastPara="1" wrap="square" lIns="91425" tIns="45700" rIns="91425" bIns="45700" anchor="ctr" anchorCtr="0">
            <a:noAutofit/>
          </a:bodyPr>
          <a:lstStyle>
            <a:lvl1pPr marR="0" lvl="0" algn="l" rtl="0">
              <a:lnSpc>
                <a:spcPct val="110000"/>
              </a:lnSpc>
              <a:spcBef>
                <a:spcPts val="1000"/>
              </a:spcBef>
              <a:spcAft>
                <a:spcPts val="0"/>
              </a:spcAft>
              <a:buClr>
                <a:schemeClr val="accent5"/>
              </a:buClr>
              <a:buSzPts val="2800"/>
              <a:buFont typeface="Avenir"/>
              <a:buChar char="+"/>
              <a:defRPr sz="2800" b="0" i="0" u="none" strike="noStrike" cap="none">
                <a:solidFill>
                  <a:schemeClr val="dk2"/>
                </a:solidFill>
                <a:latin typeface="Avenir"/>
                <a:ea typeface="Avenir"/>
                <a:cs typeface="Avenir"/>
                <a:sym typeface="Avenir"/>
              </a:defRPr>
            </a:lvl1pPr>
            <a:lvl2pPr marR="0" lvl="1"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R="0" lvl="2"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R="0" lvl="3"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R="0" lvl="4"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347" name="Google Shape;34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348" name="Google Shape;34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349" name="Google Shape;349;p27"/>
          <p:cNvSpPr txBox="1">
            <a:spLocks noGrp="1"/>
          </p:cNvSpPr>
          <p:nvPr>
            <p:ph type="sldNum" idx="12"/>
          </p:nvPr>
        </p:nvSpPr>
        <p:spPr>
          <a:xfrm>
            <a:off x="9906000" y="6356350"/>
            <a:ext cx="14478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350" name="Google Shape;350;p27"/>
          <p:cNvSpPr>
            <a:spLocks noGrp="1"/>
          </p:cNvSpPr>
          <p:nvPr>
            <p:ph type="pic" idx="2"/>
          </p:nvPr>
        </p:nvSpPr>
        <p:spPr>
          <a:xfrm>
            <a:off x="619842" y="0"/>
            <a:ext cx="11084189" cy="3854030"/>
          </a:xfrm>
          <a:prstGeom prst="rect">
            <a:avLst/>
          </a:prstGeom>
          <a:noFill/>
          <a:ln>
            <a:noFill/>
          </a:ln>
        </p:spPr>
      </p:sp>
      <p:grpSp>
        <p:nvGrpSpPr>
          <p:cNvPr id="351" name="Google Shape;351;p27"/>
          <p:cNvGrpSpPr/>
          <p:nvPr/>
        </p:nvGrpSpPr>
        <p:grpSpPr>
          <a:xfrm>
            <a:off x="10849" y="15178"/>
            <a:ext cx="2198951" cy="3331254"/>
            <a:chOff x="10849" y="15178"/>
            <a:chExt cx="2198951" cy="3331254"/>
          </a:xfrm>
        </p:grpSpPr>
        <p:sp>
          <p:nvSpPr>
            <p:cNvPr id="352" name="Google Shape;352;p27"/>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53" name="Google Shape;353;p27"/>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54" name="Google Shape;354;p27"/>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55" name="Google Shape;355;p27"/>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56" name="Google Shape;356;p27"/>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57" name="Google Shape;357;p27"/>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58" name="Google Shape;358;p27"/>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grpSp>
        <p:nvGrpSpPr>
          <p:cNvPr id="359" name="Google Shape;359;p27"/>
          <p:cNvGrpSpPr/>
          <p:nvPr/>
        </p:nvGrpSpPr>
        <p:grpSpPr>
          <a:xfrm>
            <a:off x="248476" y="143843"/>
            <a:ext cx="118872" cy="118872"/>
            <a:chOff x="1175347" y="3733800"/>
            <a:chExt cx="118872" cy="118872"/>
          </a:xfrm>
        </p:grpSpPr>
        <p:cxnSp>
          <p:nvCxnSpPr>
            <p:cNvPr id="360" name="Google Shape;360;p27"/>
            <p:cNvCxnSpPr/>
            <p:nvPr/>
          </p:nvCxnSpPr>
          <p:spPr>
            <a:xfrm>
              <a:off x="1234783" y="3733800"/>
              <a:ext cx="0" cy="118872"/>
            </a:xfrm>
            <a:prstGeom prst="straightConnector1">
              <a:avLst/>
            </a:prstGeom>
            <a:noFill/>
            <a:ln w="12700" cap="flat" cmpd="sng">
              <a:solidFill>
                <a:schemeClr val="accent5"/>
              </a:solidFill>
              <a:prstDash val="solid"/>
              <a:miter lim="800000"/>
              <a:headEnd type="none" w="sm" len="sm"/>
              <a:tailEnd type="none" w="sm" len="sm"/>
            </a:ln>
          </p:spPr>
        </p:cxnSp>
        <p:cxnSp>
          <p:nvCxnSpPr>
            <p:cNvPr id="361" name="Google Shape;361;p27"/>
            <p:cNvCxnSpPr/>
            <p:nvPr/>
          </p:nvCxnSpPr>
          <p:spPr>
            <a:xfrm>
              <a:off x="1175347" y="3793236"/>
              <a:ext cx="118872" cy="0"/>
            </a:xfrm>
            <a:prstGeom prst="straightConnector1">
              <a:avLst/>
            </a:prstGeom>
            <a:noFill/>
            <a:ln w="12700" cap="flat" cmpd="sng">
              <a:solidFill>
                <a:schemeClr val="accent5"/>
              </a:solidFill>
              <a:prstDash val="solid"/>
              <a:miter lim="800000"/>
              <a:headEnd type="none" w="sm" len="sm"/>
              <a:tailEnd type="none" w="sm" len="sm"/>
            </a:ln>
          </p:spPr>
        </p:cxnSp>
      </p:grpSp>
      <p:grpSp>
        <p:nvGrpSpPr>
          <p:cNvPr id="362" name="Google Shape;362;p27"/>
          <p:cNvGrpSpPr/>
          <p:nvPr/>
        </p:nvGrpSpPr>
        <p:grpSpPr>
          <a:xfrm>
            <a:off x="400876" y="296243"/>
            <a:ext cx="118872" cy="118872"/>
            <a:chOff x="1175347" y="3733800"/>
            <a:chExt cx="118872" cy="118872"/>
          </a:xfrm>
        </p:grpSpPr>
        <p:cxnSp>
          <p:nvCxnSpPr>
            <p:cNvPr id="363" name="Google Shape;363;p27"/>
            <p:cNvCxnSpPr/>
            <p:nvPr/>
          </p:nvCxnSpPr>
          <p:spPr>
            <a:xfrm>
              <a:off x="1234783" y="3733800"/>
              <a:ext cx="0" cy="118872"/>
            </a:xfrm>
            <a:prstGeom prst="straightConnector1">
              <a:avLst/>
            </a:prstGeom>
            <a:noFill/>
            <a:ln w="12700" cap="flat" cmpd="sng">
              <a:solidFill>
                <a:schemeClr val="accent5"/>
              </a:solidFill>
              <a:prstDash val="solid"/>
              <a:miter lim="800000"/>
              <a:headEnd type="none" w="sm" len="sm"/>
              <a:tailEnd type="none" w="sm" len="sm"/>
            </a:ln>
          </p:spPr>
        </p:cxnSp>
        <p:cxnSp>
          <p:nvCxnSpPr>
            <p:cNvPr id="364" name="Google Shape;364;p27"/>
            <p:cNvCxnSpPr/>
            <p:nvPr/>
          </p:nvCxnSpPr>
          <p:spPr>
            <a:xfrm>
              <a:off x="1175347" y="3793236"/>
              <a:ext cx="118872" cy="0"/>
            </a:xfrm>
            <a:prstGeom prst="straightConnector1">
              <a:avLst/>
            </a:prstGeom>
            <a:noFill/>
            <a:ln w="12700" cap="flat" cmpd="sng">
              <a:solidFill>
                <a:schemeClr val="accent5"/>
              </a:solidFill>
              <a:prstDash val="solid"/>
              <a:miter lim="800000"/>
              <a:headEnd type="none" w="sm" len="sm"/>
              <a:tailEnd type="none" w="sm" len="sm"/>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lt2"/>
        </a:solidFill>
        <a:effectLst/>
      </p:bgPr>
    </p:bg>
    <p:spTree>
      <p:nvGrpSpPr>
        <p:cNvPr id="1" name="Shape 36"/>
        <p:cNvGrpSpPr/>
        <p:nvPr/>
      </p:nvGrpSpPr>
      <p:grpSpPr>
        <a:xfrm>
          <a:off x="0" y="0"/>
          <a:ext cx="0" cy="0"/>
          <a:chOff x="0" y="0"/>
          <a:chExt cx="0" cy="0"/>
        </a:xfrm>
      </p:grpSpPr>
      <p:grpSp>
        <p:nvGrpSpPr>
          <p:cNvPr id="37" name="Google Shape;37;p16"/>
          <p:cNvGrpSpPr/>
          <p:nvPr/>
        </p:nvGrpSpPr>
        <p:grpSpPr>
          <a:xfrm>
            <a:off x="10849" y="-3086"/>
            <a:ext cx="2198951" cy="3349518"/>
            <a:chOff x="10849" y="-3086"/>
            <a:chExt cx="2198951" cy="3349518"/>
          </a:xfrm>
        </p:grpSpPr>
        <p:sp>
          <p:nvSpPr>
            <p:cNvPr id="38" name="Google Shape;38;p16"/>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39" name="Google Shape;39;p16"/>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40" name="Google Shape;40;p16"/>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41" name="Google Shape;41;p16"/>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42" name="Google Shape;42;p16"/>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43" name="Google Shape;43;p16"/>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44" name="Google Shape;44;p16"/>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45" name="Google Shape;45;p16"/>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46" name="Google Shape;46;p16"/>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47" name="Google Shape;47;p16"/>
          <p:cNvGrpSpPr/>
          <p:nvPr/>
        </p:nvGrpSpPr>
        <p:grpSpPr>
          <a:xfrm>
            <a:off x="7980400" y="3276601"/>
            <a:ext cx="4211600" cy="3581399"/>
            <a:chOff x="7980400" y="3276601"/>
            <a:chExt cx="4211600" cy="3581399"/>
          </a:xfrm>
        </p:grpSpPr>
        <p:grpSp>
          <p:nvGrpSpPr>
            <p:cNvPr id="48" name="Google Shape;48;p16"/>
            <p:cNvGrpSpPr/>
            <p:nvPr/>
          </p:nvGrpSpPr>
          <p:grpSpPr>
            <a:xfrm>
              <a:off x="8662740" y="3276601"/>
              <a:ext cx="3529260" cy="3581399"/>
              <a:chOff x="4114800" y="1423987"/>
              <a:chExt cx="3961542" cy="4007547"/>
            </a:xfrm>
          </p:grpSpPr>
          <p:sp>
            <p:nvSpPr>
              <p:cNvPr id="49" name="Google Shape;49;p16"/>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50" name="Google Shape;50;p16"/>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51" name="Google Shape;51;p16"/>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52" name="Google Shape;52;p16"/>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53" name="Google Shape;53;p16"/>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54" name="Google Shape;54;p16"/>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55" name="Google Shape;55;p16"/>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56" name="Google Shape;56;p16"/>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57" name="Google Shape;57;p16"/>
          <p:cNvSpPr txBox="1">
            <a:spLocks noGrp="1"/>
          </p:cNvSpPr>
          <p:nvPr>
            <p:ph type="title"/>
          </p:nvPr>
        </p:nvSpPr>
        <p:spPr>
          <a:xfrm>
            <a:off x="1198182" y="559813"/>
            <a:ext cx="5605358" cy="166457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Google Shape;58;p16"/>
          <p:cNvSpPr txBox="1">
            <a:spLocks noGrp="1"/>
          </p:cNvSpPr>
          <p:nvPr>
            <p:ph type="body" idx="1"/>
          </p:nvPr>
        </p:nvSpPr>
        <p:spPr>
          <a:xfrm>
            <a:off x="1195452" y="2384474"/>
            <a:ext cx="5608088" cy="37857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1000"/>
              </a:spcBef>
              <a:spcAft>
                <a:spcPts val="0"/>
              </a:spcAft>
              <a:buClr>
                <a:schemeClr val="accent5"/>
              </a:buClr>
              <a:buSzPts val="2800"/>
              <a:buFont typeface="Avenir"/>
              <a:buChar char="+"/>
              <a:defRPr sz="2800" b="0" i="0" u="none" strike="noStrike" cap="none">
                <a:solidFill>
                  <a:schemeClr val="dk2"/>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59" name="Google Shape;59;p16"/>
          <p:cNvSpPr>
            <a:spLocks noGrp="1"/>
          </p:cNvSpPr>
          <p:nvPr>
            <p:ph type="pic" idx="2"/>
          </p:nvPr>
        </p:nvSpPr>
        <p:spPr>
          <a:xfrm>
            <a:off x="7172325" y="558800"/>
            <a:ext cx="4818063" cy="2779713"/>
          </a:xfrm>
          <a:prstGeom prst="rect">
            <a:avLst/>
          </a:prstGeom>
          <a:noFill/>
          <a:ln>
            <a:noFill/>
          </a:ln>
        </p:spPr>
      </p:sp>
      <p:sp>
        <p:nvSpPr>
          <p:cNvPr id="60" name="Google Shape;60;p16"/>
          <p:cNvSpPr>
            <a:spLocks noGrp="1"/>
          </p:cNvSpPr>
          <p:nvPr>
            <p:ph type="pic" idx="3"/>
          </p:nvPr>
        </p:nvSpPr>
        <p:spPr>
          <a:xfrm>
            <a:off x="7169150" y="3503613"/>
            <a:ext cx="4818063" cy="2666624"/>
          </a:xfrm>
          <a:prstGeom prst="rect">
            <a:avLst/>
          </a:prstGeom>
          <a:noFill/>
          <a:ln>
            <a:noFill/>
          </a:ln>
        </p:spPr>
      </p:sp>
      <p:sp>
        <p:nvSpPr>
          <p:cNvPr id="61" name="Google Shape;6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62" name="Google Shape;6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63" name="Google Shape;63;p16"/>
          <p:cNvSpPr txBox="1">
            <a:spLocks noGrp="1"/>
          </p:cNvSpPr>
          <p:nvPr>
            <p:ph type="sldNum" idx="12"/>
          </p:nvPr>
        </p:nvSpPr>
        <p:spPr>
          <a:xfrm>
            <a:off x="9906000" y="6356350"/>
            <a:ext cx="14478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p:cSld name="Introduction">
    <p:bg>
      <p:bgPr>
        <a:solidFill>
          <a:schemeClr val="lt2"/>
        </a:solidFill>
        <a:effectLst/>
      </p:bgPr>
    </p:bg>
    <p:spTree>
      <p:nvGrpSpPr>
        <p:cNvPr id="1" name="Shape 64"/>
        <p:cNvGrpSpPr/>
        <p:nvPr/>
      </p:nvGrpSpPr>
      <p:grpSpPr>
        <a:xfrm>
          <a:off x="0" y="0"/>
          <a:ext cx="0" cy="0"/>
          <a:chOff x="0" y="0"/>
          <a:chExt cx="0" cy="0"/>
        </a:xfrm>
      </p:grpSpPr>
      <p:grpSp>
        <p:nvGrpSpPr>
          <p:cNvPr id="65" name="Google Shape;65;p17"/>
          <p:cNvGrpSpPr/>
          <p:nvPr/>
        </p:nvGrpSpPr>
        <p:grpSpPr>
          <a:xfrm>
            <a:off x="7980400" y="3276601"/>
            <a:ext cx="4211600" cy="3581399"/>
            <a:chOff x="7980400" y="3276601"/>
            <a:chExt cx="4211600" cy="3581399"/>
          </a:xfrm>
        </p:grpSpPr>
        <p:grpSp>
          <p:nvGrpSpPr>
            <p:cNvPr id="66" name="Google Shape;66;p17"/>
            <p:cNvGrpSpPr/>
            <p:nvPr/>
          </p:nvGrpSpPr>
          <p:grpSpPr>
            <a:xfrm>
              <a:off x="8662740" y="3276601"/>
              <a:ext cx="3529260" cy="3581399"/>
              <a:chOff x="4114800" y="1423987"/>
              <a:chExt cx="3961542" cy="4007547"/>
            </a:xfrm>
          </p:grpSpPr>
          <p:sp>
            <p:nvSpPr>
              <p:cNvPr id="67" name="Google Shape;67;p17"/>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68" name="Google Shape;68;p17"/>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69" name="Google Shape;69;p17"/>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70" name="Google Shape;70;p17"/>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71" name="Google Shape;71;p17"/>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72" name="Google Shape;72;p17"/>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73" name="Google Shape;73;p17"/>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74" name="Google Shape;74;p17"/>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75" name="Google Shape;75;p17"/>
          <p:cNvGrpSpPr/>
          <p:nvPr/>
        </p:nvGrpSpPr>
        <p:grpSpPr>
          <a:xfrm>
            <a:off x="10849" y="-3086"/>
            <a:ext cx="2198951" cy="3349518"/>
            <a:chOff x="10849" y="-3086"/>
            <a:chExt cx="2198951" cy="3349518"/>
          </a:xfrm>
        </p:grpSpPr>
        <p:sp>
          <p:nvSpPr>
            <p:cNvPr id="76" name="Google Shape;76;p17"/>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77" name="Google Shape;77;p17"/>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78" name="Google Shape;78;p17"/>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79" name="Google Shape;79;p17"/>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80" name="Google Shape;80;p17"/>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81" name="Google Shape;81;p17"/>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82" name="Google Shape;82;p17"/>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83" name="Google Shape;83;p17"/>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84" name="Google Shape;84;p17"/>
          <p:cNvSpPr txBox="1">
            <a:spLocks noGrp="1"/>
          </p:cNvSpPr>
          <p:nvPr>
            <p:ph type="title"/>
          </p:nvPr>
        </p:nvSpPr>
        <p:spPr>
          <a:xfrm>
            <a:off x="1075531" y="158840"/>
            <a:ext cx="4790032" cy="2779466"/>
          </a:xfrm>
          <a:prstGeom prst="rect">
            <a:avLst/>
          </a:prstGeom>
          <a:noFill/>
          <a:ln>
            <a:noFill/>
          </a:ln>
        </p:spPr>
        <p:txBody>
          <a:bodyPr spcFirstLastPara="1" wrap="square" lIns="91425" tIns="45700" rIns="91425" bIns="45700" anchor="ctr" anchorCtr="0">
            <a:noAutofit/>
          </a:bodyPr>
          <a:lstStyle>
            <a:lvl1pPr marR="0" lvl="0" algn="l" rtl="0">
              <a:lnSpc>
                <a:spcPct val="12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17"/>
          <p:cNvSpPr txBox="1">
            <a:spLocks noGrp="1"/>
          </p:cNvSpPr>
          <p:nvPr>
            <p:ph type="body" idx="1"/>
          </p:nvPr>
        </p:nvSpPr>
        <p:spPr>
          <a:xfrm>
            <a:off x="6064947" y="168275"/>
            <a:ext cx="4790032" cy="263225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chemeClr val="accent5"/>
              </a:buClr>
              <a:buSzPts val="1800"/>
              <a:buFont typeface="Avenir"/>
              <a:buNone/>
              <a:defRPr sz="1800" b="0" i="0" u="none" strike="noStrike" cap="none">
                <a:solidFill>
                  <a:schemeClr val="dk2"/>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86" name="Google Shape;86;p17"/>
          <p:cNvSpPr>
            <a:spLocks noGrp="1"/>
          </p:cNvSpPr>
          <p:nvPr>
            <p:ph type="pic" idx="2"/>
          </p:nvPr>
        </p:nvSpPr>
        <p:spPr>
          <a:xfrm>
            <a:off x="198741" y="2938306"/>
            <a:ext cx="11812017" cy="3915950"/>
          </a:xfrm>
          <a:prstGeom prst="rect">
            <a:avLst/>
          </a:prstGeom>
          <a:noFill/>
          <a:ln>
            <a:noFill/>
          </a:ln>
        </p:spPr>
      </p:sp>
      <p:sp>
        <p:nvSpPr>
          <p:cNvPr id="87" name="Google Shape;8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88" name="Google Shape;8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89" name="Google Shape;89;p17"/>
          <p:cNvSpPr txBox="1">
            <a:spLocks noGrp="1"/>
          </p:cNvSpPr>
          <p:nvPr>
            <p:ph type="sldNum" idx="12"/>
          </p:nvPr>
        </p:nvSpPr>
        <p:spPr>
          <a:xfrm>
            <a:off x="9906000" y="6356350"/>
            <a:ext cx="14478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lt2"/>
        </a:solidFill>
        <a:effectLst/>
      </p:bgPr>
    </p:bg>
    <p:spTree>
      <p:nvGrpSpPr>
        <p:cNvPr id="1" name="Shape 90"/>
        <p:cNvGrpSpPr/>
        <p:nvPr/>
      </p:nvGrpSpPr>
      <p:grpSpPr>
        <a:xfrm>
          <a:off x="0" y="0"/>
          <a:ext cx="0" cy="0"/>
          <a:chOff x="0" y="0"/>
          <a:chExt cx="0" cy="0"/>
        </a:xfrm>
      </p:grpSpPr>
      <p:grpSp>
        <p:nvGrpSpPr>
          <p:cNvPr id="91" name="Google Shape;91;p18"/>
          <p:cNvGrpSpPr/>
          <p:nvPr/>
        </p:nvGrpSpPr>
        <p:grpSpPr>
          <a:xfrm>
            <a:off x="7974976" y="3278144"/>
            <a:ext cx="4211600" cy="3581399"/>
            <a:chOff x="7980400" y="3276601"/>
            <a:chExt cx="4211600" cy="3581399"/>
          </a:xfrm>
        </p:grpSpPr>
        <p:grpSp>
          <p:nvGrpSpPr>
            <p:cNvPr id="92" name="Google Shape;92;p18"/>
            <p:cNvGrpSpPr/>
            <p:nvPr/>
          </p:nvGrpSpPr>
          <p:grpSpPr>
            <a:xfrm>
              <a:off x="8662740" y="3276601"/>
              <a:ext cx="3529260" cy="3581397"/>
              <a:chOff x="4114800" y="1423987"/>
              <a:chExt cx="3961542" cy="4007547"/>
            </a:xfrm>
          </p:grpSpPr>
          <p:sp>
            <p:nvSpPr>
              <p:cNvPr id="93" name="Google Shape;93;p18"/>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94" name="Google Shape;94;p18"/>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95" name="Google Shape;95;p18"/>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96" name="Google Shape;96;p18"/>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97" name="Google Shape;97;p18"/>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98" name="Google Shape;98;p18"/>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99" name="Google Shape;99;p18"/>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100" name="Google Shape;100;p18"/>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101" name="Google Shape;101;p18"/>
          <p:cNvGrpSpPr/>
          <p:nvPr/>
        </p:nvGrpSpPr>
        <p:grpSpPr>
          <a:xfrm>
            <a:off x="5425" y="-1543"/>
            <a:ext cx="2198951" cy="3349518"/>
            <a:chOff x="10849" y="-3086"/>
            <a:chExt cx="2198951" cy="3349518"/>
          </a:xfrm>
        </p:grpSpPr>
        <p:sp>
          <p:nvSpPr>
            <p:cNvPr id="102" name="Google Shape;102;p18"/>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103" name="Google Shape;103;p18"/>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04" name="Google Shape;104;p18"/>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05" name="Google Shape;105;p18"/>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06" name="Google Shape;106;p18"/>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07" name="Google Shape;107;p18"/>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08" name="Google Shape;108;p18"/>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09" name="Google Shape;109;p18"/>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110" name="Google Shape;110;p18"/>
          <p:cNvSpPr txBox="1">
            <a:spLocks noGrp="1"/>
          </p:cNvSpPr>
          <p:nvPr>
            <p:ph type="ctrTitle"/>
          </p:nvPr>
        </p:nvSpPr>
        <p:spPr>
          <a:xfrm>
            <a:off x="1005653" y="744909"/>
            <a:ext cx="5581561" cy="3155419"/>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111" name="Google Shape;111;p18"/>
          <p:cNvGrpSpPr/>
          <p:nvPr/>
        </p:nvGrpSpPr>
        <p:grpSpPr>
          <a:xfrm>
            <a:off x="7948013" y="3330979"/>
            <a:ext cx="118872" cy="118872"/>
            <a:chOff x="1175347" y="3733800"/>
            <a:chExt cx="118872" cy="118872"/>
          </a:xfrm>
        </p:grpSpPr>
        <p:cxnSp>
          <p:nvCxnSpPr>
            <p:cNvPr id="112" name="Google Shape;112;p18"/>
            <p:cNvCxnSpPr/>
            <p:nvPr/>
          </p:nvCxnSpPr>
          <p:spPr>
            <a:xfrm>
              <a:off x="1234783" y="3733800"/>
              <a:ext cx="0" cy="118872"/>
            </a:xfrm>
            <a:prstGeom prst="straightConnector1">
              <a:avLst/>
            </a:prstGeom>
            <a:noFill/>
            <a:ln w="12700" cap="flat" cmpd="sng">
              <a:solidFill>
                <a:schemeClr val="accent5"/>
              </a:solidFill>
              <a:prstDash val="solid"/>
              <a:miter lim="800000"/>
              <a:headEnd type="none" w="sm" len="sm"/>
              <a:tailEnd type="none" w="sm" len="sm"/>
            </a:ln>
          </p:spPr>
        </p:cxnSp>
        <p:cxnSp>
          <p:nvCxnSpPr>
            <p:cNvPr id="113" name="Google Shape;113;p18"/>
            <p:cNvCxnSpPr/>
            <p:nvPr/>
          </p:nvCxnSpPr>
          <p:spPr>
            <a:xfrm>
              <a:off x="1175347" y="3793236"/>
              <a:ext cx="118872" cy="0"/>
            </a:xfrm>
            <a:prstGeom prst="straightConnector1">
              <a:avLst/>
            </a:prstGeom>
            <a:noFill/>
            <a:ln w="12700" cap="flat" cmpd="sng">
              <a:solidFill>
                <a:schemeClr val="accent5"/>
              </a:solidFill>
              <a:prstDash val="solid"/>
              <a:miter lim="800000"/>
              <a:headEnd type="none" w="sm" len="sm"/>
              <a:tailEnd type="none" w="sm" len="sm"/>
            </a:ln>
          </p:spPr>
        </p:cxnSp>
      </p:grpSp>
      <p:sp>
        <p:nvSpPr>
          <p:cNvPr id="114" name="Google Shape;114;p18"/>
          <p:cNvSpPr txBox="1">
            <a:spLocks noGrp="1"/>
          </p:cNvSpPr>
          <p:nvPr>
            <p:ph type="body" idx="1"/>
          </p:nvPr>
        </p:nvSpPr>
        <p:spPr>
          <a:xfrm>
            <a:off x="1012825" y="4075113"/>
            <a:ext cx="5581650" cy="20542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1000"/>
              </a:spcBef>
              <a:spcAft>
                <a:spcPts val="0"/>
              </a:spcAft>
              <a:buClr>
                <a:schemeClr val="accent5"/>
              </a:buClr>
              <a:buSzPts val="2800"/>
              <a:buFont typeface="Avenir"/>
              <a:buNone/>
              <a:defRPr sz="2800" b="0" i="0" u="none" strike="noStrike" cap="none">
                <a:solidFill>
                  <a:schemeClr val="dk2"/>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15" name="Google Shape;115;p18"/>
          <p:cNvSpPr>
            <a:spLocks noGrp="1"/>
          </p:cNvSpPr>
          <p:nvPr>
            <p:ph type="pic" idx="2"/>
          </p:nvPr>
        </p:nvSpPr>
        <p:spPr>
          <a:xfrm>
            <a:off x="6632018" y="920426"/>
            <a:ext cx="2478719" cy="4957437"/>
          </a:xfrm>
          <a:prstGeom prst="rect">
            <a:avLst/>
          </a:prstGeom>
          <a:noFill/>
          <a:ln>
            <a:noFill/>
          </a:ln>
        </p:spPr>
      </p:sp>
      <p:sp>
        <p:nvSpPr>
          <p:cNvPr id="116" name="Google Shape;116;p18"/>
          <p:cNvSpPr>
            <a:spLocks noGrp="1"/>
          </p:cNvSpPr>
          <p:nvPr>
            <p:ph type="pic" idx="3"/>
          </p:nvPr>
        </p:nvSpPr>
        <p:spPr>
          <a:xfrm>
            <a:off x="9244935" y="920815"/>
            <a:ext cx="2410165" cy="2410165"/>
          </a:xfrm>
          <a:prstGeom prst="rect">
            <a:avLst/>
          </a:prstGeom>
          <a:noFill/>
          <a:ln>
            <a:noFill/>
          </a:ln>
        </p:spPr>
      </p:sp>
      <p:sp>
        <p:nvSpPr>
          <p:cNvPr id="117" name="Google Shape;117;p18"/>
          <p:cNvSpPr>
            <a:spLocks noGrp="1"/>
          </p:cNvSpPr>
          <p:nvPr>
            <p:ph type="pic" idx="4"/>
          </p:nvPr>
        </p:nvSpPr>
        <p:spPr>
          <a:xfrm>
            <a:off x="9244934" y="3471379"/>
            <a:ext cx="2410165" cy="2406483"/>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118"/>
        <p:cNvGrpSpPr/>
        <p:nvPr/>
      </p:nvGrpSpPr>
      <p:grpSpPr>
        <a:xfrm>
          <a:off x="0" y="0"/>
          <a:ext cx="0" cy="0"/>
          <a:chOff x="0" y="0"/>
          <a:chExt cx="0" cy="0"/>
        </a:xfrm>
      </p:grpSpPr>
      <p:sp>
        <p:nvSpPr>
          <p:cNvPr id="119" name="Google Shape;119;p19"/>
          <p:cNvSpPr/>
          <p:nvPr/>
        </p:nvSpPr>
        <p:spPr>
          <a:xfrm>
            <a:off x="0" y="0"/>
            <a:ext cx="12188952" cy="6858000"/>
          </a:xfrm>
          <a:prstGeom prst="rect">
            <a:avLst/>
          </a:prstGeom>
          <a:solidFill>
            <a:schemeClr val="lt1"/>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120" name="Google Shape;120;p19"/>
          <p:cNvSpPr/>
          <p:nvPr/>
        </p:nvSpPr>
        <p:spPr>
          <a:xfrm>
            <a:off x="0" y="0"/>
            <a:ext cx="12188952"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grpSp>
        <p:nvGrpSpPr>
          <p:cNvPr id="121" name="Google Shape;121;p19"/>
          <p:cNvGrpSpPr/>
          <p:nvPr/>
        </p:nvGrpSpPr>
        <p:grpSpPr>
          <a:xfrm>
            <a:off x="5425" y="-1543"/>
            <a:ext cx="2198951" cy="3349518"/>
            <a:chOff x="10849" y="-3086"/>
            <a:chExt cx="2198951" cy="3349518"/>
          </a:xfrm>
        </p:grpSpPr>
        <p:sp>
          <p:nvSpPr>
            <p:cNvPr id="122" name="Google Shape;122;p19"/>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123" name="Google Shape;123;p19"/>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24" name="Google Shape;124;p19"/>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25" name="Google Shape;125;p19"/>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26" name="Google Shape;126;p19"/>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27" name="Google Shape;127;p19"/>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28" name="Google Shape;128;p19"/>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29" name="Google Shape;129;p19"/>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130" name="Google Shape;130;p19"/>
          <p:cNvSpPr txBox="1">
            <a:spLocks noGrp="1"/>
          </p:cNvSpPr>
          <p:nvPr>
            <p:ph type="title"/>
          </p:nvPr>
        </p:nvSpPr>
        <p:spPr>
          <a:xfrm>
            <a:off x="1198181" y="557191"/>
            <a:ext cx="9988166" cy="1325397"/>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131" name="Google Shape;131;p19"/>
          <p:cNvGrpSpPr/>
          <p:nvPr/>
        </p:nvGrpSpPr>
        <p:grpSpPr>
          <a:xfrm>
            <a:off x="7974976" y="3278144"/>
            <a:ext cx="4211600" cy="3581399"/>
            <a:chOff x="7980400" y="3276601"/>
            <a:chExt cx="4211600" cy="3581399"/>
          </a:xfrm>
        </p:grpSpPr>
        <p:grpSp>
          <p:nvGrpSpPr>
            <p:cNvPr id="132" name="Google Shape;132;p19"/>
            <p:cNvGrpSpPr/>
            <p:nvPr/>
          </p:nvGrpSpPr>
          <p:grpSpPr>
            <a:xfrm>
              <a:off x="8662740" y="3276601"/>
              <a:ext cx="3529260" cy="3581397"/>
              <a:chOff x="4114800" y="1423987"/>
              <a:chExt cx="3961542" cy="4007547"/>
            </a:xfrm>
          </p:grpSpPr>
          <p:sp>
            <p:nvSpPr>
              <p:cNvPr id="133" name="Google Shape;133;p19"/>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34" name="Google Shape;134;p19"/>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35" name="Google Shape;135;p19"/>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36" name="Google Shape;136;p19"/>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37" name="Google Shape;137;p19"/>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38" name="Google Shape;138;p19"/>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39" name="Google Shape;139;p19"/>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140" name="Google Shape;140;p19"/>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141" name="Google Shape;14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42" name="Google Shape;14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43" name="Google Shape;143;p19"/>
          <p:cNvSpPr txBox="1">
            <a:spLocks noGrp="1"/>
          </p:cNvSpPr>
          <p:nvPr>
            <p:ph type="sldNum" idx="12"/>
          </p:nvPr>
        </p:nvSpPr>
        <p:spPr>
          <a:xfrm>
            <a:off x="9906000" y="6356350"/>
            <a:ext cx="14478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44" name="Google Shape;144;p19"/>
          <p:cNvSpPr txBox="1">
            <a:spLocks noGrp="1"/>
          </p:cNvSpPr>
          <p:nvPr>
            <p:ph type="body" idx="1"/>
          </p:nvPr>
        </p:nvSpPr>
        <p:spPr>
          <a:xfrm>
            <a:off x="1433513" y="2343150"/>
            <a:ext cx="9324975" cy="35528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1000"/>
              </a:spcBef>
              <a:spcAft>
                <a:spcPts val="0"/>
              </a:spcAft>
              <a:buClr>
                <a:schemeClr val="accent5"/>
              </a:buClr>
              <a:buSzPts val="2800"/>
              <a:buFont typeface="Avenir"/>
              <a:buNone/>
              <a:defRPr sz="2800" b="0" i="0" u="none" strike="noStrike" cap="none">
                <a:solidFill>
                  <a:schemeClr val="dk2"/>
                </a:solidFill>
                <a:latin typeface="Avenir"/>
                <a:ea typeface="Avenir"/>
                <a:cs typeface="Avenir"/>
                <a:sym typeface="Avenir"/>
              </a:defRPr>
            </a:lvl1pPr>
            <a:lvl2pPr marL="914400" marR="0" lvl="1" indent="-228600" algn="l" rtl="0">
              <a:lnSpc>
                <a:spcPct val="110000"/>
              </a:lnSpc>
              <a:spcBef>
                <a:spcPts val="500"/>
              </a:spcBef>
              <a:spcAft>
                <a:spcPts val="0"/>
              </a:spcAft>
              <a:buClr>
                <a:schemeClr val="accent5"/>
              </a:buClr>
              <a:buSzPts val="2400"/>
              <a:buFont typeface="Avenir"/>
              <a:buNone/>
              <a:defRPr sz="2400" b="0" i="0" u="none" strike="noStrike" cap="none">
                <a:solidFill>
                  <a:schemeClr val="dk2"/>
                </a:solidFill>
                <a:latin typeface="Avenir"/>
                <a:ea typeface="Avenir"/>
                <a:cs typeface="Avenir"/>
                <a:sym typeface="Avenir"/>
              </a:defRPr>
            </a:lvl2pPr>
            <a:lvl3pPr marL="1371600" marR="0" lvl="2" indent="-228600" algn="l" rtl="0">
              <a:lnSpc>
                <a:spcPct val="110000"/>
              </a:lnSpc>
              <a:spcBef>
                <a:spcPts val="500"/>
              </a:spcBef>
              <a:spcAft>
                <a:spcPts val="0"/>
              </a:spcAft>
              <a:buClr>
                <a:schemeClr val="accent5"/>
              </a:buClr>
              <a:buSzPts val="2000"/>
              <a:buFont typeface="Avenir"/>
              <a:buNone/>
              <a:defRPr sz="2000" b="0" i="0" u="none" strike="noStrike" cap="none">
                <a:solidFill>
                  <a:schemeClr val="dk2"/>
                </a:solidFill>
                <a:latin typeface="Avenir"/>
                <a:ea typeface="Avenir"/>
                <a:cs typeface="Avenir"/>
                <a:sym typeface="Avenir"/>
              </a:defRPr>
            </a:lvl3pPr>
            <a:lvl4pPr marL="1828800" marR="0" lvl="3" indent="-228600" algn="l" rtl="0">
              <a:lnSpc>
                <a:spcPct val="110000"/>
              </a:lnSpc>
              <a:spcBef>
                <a:spcPts val="500"/>
              </a:spcBef>
              <a:spcAft>
                <a:spcPts val="0"/>
              </a:spcAft>
              <a:buClr>
                <a:schemeClr val="accent5"/>
              </a:buClr>
              <a:buSzPts val="1800"/>
              <a:buFont typeface="Avenir"/>
              <a:buNone/>
              <a:defRPr sz="1800" b="0" i="0" u="none" strike="noStrike" cap="none">
                <a:solidFill>
                  <a:schemeClr val="dk2"/>
                </a:solidFill>
                <a:latin typeface="Avenir"/>
                <a:ea typeface="Avenir"/>
                <a:cs typeface="Avenir"/>
                <a:sym typeface="Avenir"/>
              </a:defRPr>
            </a:lvl4pPr>
            <a:lvl5pPr marL="2286000" marR="0" lvl="4" indent="-228600" algn="l" rtl="0">
              <a:lnSpc>
                <a:spcPct val="110000"/>
              </a:lnSpc>
              <a:spcBef>
                <a:spcPts val="500"/>
              </a:spcBef>
              <a:spcAft>
                <a:spcPts val="0"/>
              </a:spcAft>
              <a:buClr>
                <a:schemeClr val="accent5"/>
              </a:buClr>
              <a:buSzPts val="1800"/>
              <a:buFont typeface="Avenir"/>
              <a:buNone/>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2"/>
        </a:solidFill>
        <a:effectLst/>
      </p:bgPr>
    </p:bg>
    <p:spTree>
      <p:nvGrpSpPr>
        <p:cNvPr id="1" name="Shape 145"/>
        <p:cNvGrpSpPr/>
        <p:nvPr/>
      </p:nvGrpSpPr>
      <p:grpSpPr>
        <a:xfrm>
          <a:off x="0" y="0"/>
          <a:ext cx="0" cy="0"/>
          <a:chOff x="0" y="0"/>
          <a:chExt cx="0" cy="0"/>
        </a:xfrm>
      </p:grpSpPr>
      <p:grpSp>
        <p:nvGrpSpPr>
          <p:cNvPr id="146" name="Google Shape;146;p20"/>
          <p:cNvGrpSpPr/>
          <p:nvPr/>
        </p:nvGrpSpPr>
        <p:grpSpPr>
          <a:xfrm>
            <a:off x="5425" y="-1543"/>
            <a:ext cx="2198951" cy="3349518"/>
            <a:chOff x="10849" y="-3086"/>
            <a:chExt cx="2198951" cy="3349518"/>
          </a:xfrm>
        </p:grpSpPr>
        <p:sp>
          <p:nvSpPr>
            <p:cNvPr id="147" name="Google Shape;147;p20"/>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148" name="Google Shape;148;p20"/>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49" name="Google Shape;149;p20"/>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50" name="Google Shape;150;p20"/>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51" name="Google Shape;151;p20"/>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52" name="Google Shape;152;p20"/>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53" name="Google Shape;153;p20"/>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54" name="Google Shape;154;p20"/>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155" name="Google Shape;155;p20"/>
          <p:cNvSpPr txBox="1">
            <a:spLocks noGrp="1"/>
          </p:cNvSpPr>
          <p:nvPr>
            <p:ph type="title"/>
          </p:nvPr>
        </p:nvSpPr>
        <p:spPr>
          <a:xfrm>
            <a:off x="1198181" y="557191"/>
            <a:ext cx="9988166" cy="1325397"/>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156" name="Google Shape;156;p20"/>
          <p:cNvGrpSpPr/>
          <p:nvPr/>
        </p:nvGrpSpPr>
        <p:grpSpPr>
          <a:xfrm>
            <a:off x="7974976" y="3278144"/>
            <a:ext cx="4211600" cy="3581399"/>
            <a:chOff x="7980400" y="3276601"/>
            <a:chExt cx="4211600" cy="3581399"/>
          </a:xfrm>
        </p:grpSpPr>
        <p:grpSp>
          <p:nvGrpSpPr>
            <p:cNvPr id="157" name="Google Shape;157;p20"/>
            <p:cNvGrpSpPr/>
            <p:nvPr/>
          </p:nvGrpSpPr>
          <p:grpSpPr>
            <a:xfrm>
              <a:off x="8662740" y="3276601"/>
              <a:ext cx="3529260" cy="3581397"/>
              <a:chOff x="4114800" y="1423987"/>
              <a:chExt cx="3961542" cy="4007547"/>
            </a:xfrm>
          </p:grpSpPr>
          <p:sp>
            <p:nvSpPr>
              <p:cNvPr id="158" name="Google Shape;158;p20"/>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59" name="Google Shape;159;p20"/>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0" name="Google Shape;160;p20"/>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1" name="Google Shape;161;p20"/>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2" name="Google Shape;162;p20"/>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3" name="Google Shape;163;p20"/>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4" name="Google Shape;164;p20"/>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165" name="Google Shape;165;p20"/>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166" name="Google Shape;16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68" name="Google Shape;168;p20"/>
          <p:cNvSpPr txBox="1">
            <a:spLocks noGrp="1"/>
          </p:cNvSpPr>
          <p:nvPr>
            <p:ph type="sldNum" idx="12"/>
          </p:nvPr>
        </p:nvSpPr>
        <p:spPr>
          <a:xfrm>
            <a:off x="9906000" y="6356350"/>
            <a:ext cx="14478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69" name="Google Shape;169;p20"/>
          <p:cNvSpPr txBox="1">
            <a:spLocks noGrp="1"/>
          </p:cNvSpPr>
          <p:nvPr>
            <p:ph type="body" idx="1"/>
          </p:nvPr>
        </p:nvSpPr>
        <p:spPr>
          <a:xfrm>
            <a:off x="1860550" y="2055813"/>
            <a:ext cx="8662988" cy="33099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1000"/>
              </a:spcBef>
              <a:spcAft>
                <a:spcPts val="0"/>
              </a:spcAft>
              <a:buClr>
                <a:schemeClr val="accent5"/>
              </a:buClr>
              <a:buSzPts val="2800"/>
              <a:buFont typeface="Avenir"/>
              <a:buNone/>
              <a:defRPr sz="2800" b="0" i="0" u="none" strike="noStrike" cap="none">
                <a:solidFill>
                  <a:schemeClr val="dk2"/>
                </a:solidFill>
                <a:latin typeface="Avenir"/>
                <a:ea typeface="Avenir"/>
                <a:cs typeface="Avenir"/>
                <a:sym typeface="Avenir"/>
              </a:defRPr>
            </a:lvl1pPr>
            <a:lvl2pPr marL="914400" marR="0" lvl="1" indent="-228600" algn="l" rtl="0">
              <a:lnSpc>
                <a:spcPct val="110000"/>
              </a:lnSpc>
              <a:spcBef>
                <a:spcPts val="500"/>
              </a:spcBef>
              <a:spcAft>
                <a:spcPts val="0"/>
              </a:spcAft>
              <a:buClr>
                <a:schemeClr val="accent5"/>
              </a:buClr>
              <a:buSzPts val="2400"/>
              <a:buFont typeface="Avenir"/>
              <a:buNone/>
              <a:defRPr sz="2400" b="0" i="0" u="none" strike="noStrike" cap="none">
                <a:solidFill>
                  <a:schemeClr val="dk2"/>
                </a:solidFill>
                <a:latin typeface="Avenir"/>
                <a:ea typeface="Avenir"/>
                <a:cs typeface="Avenir"/>
                <a:sym typeface="Avenir"/>
              </a:defRPr>
            </a:lvl2pPr>
            <a:lvl3pPr marL="1371600" marR="0" lvl="2" indent="-228600" algn="l" rtl="0">
              <a:lnSpc>
                <a:spcPct val="110000"/>
              </a:lnSpc>
              <a:spcBef>
                <a:spcPts val="500"/>
              </a:spcBef>
              <a:spcAft>
                <a:spcPts val="0"/>
              </a:spcAft>
              <a:buClr>
                <a:schemeClr val="accent5"/>
              </a:buClr>
              <a:buSzPts val="2000"/>
              <a:buFont typeface="Avenir"/>
              <a:buNone/>
              <a:defRPr sz="2000" b="0" i="0" u="none" strike="noStrike" cap="none">
                <a:solidFill>
                  <a:schemeClr val="dk2"/>
                </a:solidFill>
                <a:latin typeface="Avenir"/>
                <a:ea typeface="Avenir"/>
                <a:cs typeface="Avenir"/>
                <a:sym typeface="Avenir"/>
              </a:defRPr>
            </a:lvl3pPr>
            <a:lvl4pPr marL="1828800" marR="0" lvl="3" indent="-228600" algn="l" rtl="0">
              <a:lnSpc>
                <a:spcPct val="110000"/>
              </a:lnSpc>
              <a:spcBef>
                <a:spcPts val="500"/>
              </a:spcBef>
              <a:spcAft>
                <a:spcPts val="0"/>
              </a:spcAft>
              <a:buClr>
                <a:schemeClr val="accent5"/>
              </a:buClr>
              <a:buSzPts val="1800"/>
              <a:buFont typeface="Avenir"/>
              <a:buNone/>
              <a:defRPr sz="1800" b="0" i="0" u="none" strike="noStrike" cap="none">
                <a:solidFill>
                  <a:schemeClr val="dk2"/>
                </a:solidFill>
                <a:latin typeface="Avenir"/>
                <a:ea typeface="Avenir"/>
                <a:cs typeface="Avenir"/>
                <a:sym typeface="Avenir"/>
              </a:defRPr>
            </a:lvl4pPr>
            <a:lvl5pPr marL="2286000" marR="0" lvl="4" indent="-228600" algn="l" rtl="0">
              <a:lnSpc>
                <a:spcPct val="110000"/>
              </a:lnSpc>
              <a:spcBef>
                <a:spcPts val="500"/>
              </a:spcBef>
              <a:spcAft>
                <a:spcPts val="0"/>
              </a:spcAft>
              <a:buClr>
                <a:schemeClr val="accent5"/>
              </a:buClr>
              <a:buSzPts val="1800"/>
              <a:buFont typeface="Avenir"/>
              <a:buNone/>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2"/>
        </a:solidFill>
        <a:effectLst/>
      </p:bgPr>
    </p:bg>
    <p:spTree>
      <p:nvGrpSpPr>
        <p:cNvPr id="1" name="Shape 170"/>
        <p:cNvGrpSpPr/>
        <p:nvPr/>
      </p:nvGrpSpPr>
      <p:grpSpPr>
        <a:xfrm>
          <a:off x="0" y="0"/>
          <a:ext cx="0" cy="0"/>
          <a:chOff x="0" y="0"/>
          <a:chExt cx="0" cy="0"/>
        </a:xfrm>
      </p:grpSpPr>
      <p:grpSp>
        <p:nvGrpSpPr>
          <p:cNvPr id="171" name="Google Shape;171;p21"/>
          <p:cNvGrpSpPr/>
          <p:nvPr/>
        </p:nvGrpSpPr>
        <p:grpSpPr>
          <a:xfrm>
            <a:off x="5425" y="-1543"/>
            <a:ext cx="2198951" cy="3349518"/>
            <a:chOff x="10849" y="-3086"/>
            <a:chExt cx="2198951" cy="3349518"/>
          </a:xfrm>
        </p:grpSpPr>
        <p:sp>
          <p:nvSpPr>
            <p:cNvPr id="172" name="Google Shape;172;p21"/>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173" name="Google Shape;173;p21"/>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4" name="Google Shape;174;p21"/>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5" name="Google Shape;175;p21"/>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6" name="Google Shape;176;p21"/>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7" name="Google Shape;177;p21"/>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8" name="Google Shape;178;p21"/>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9" name="Google Shape;179;p21"/>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grpSp>
        <p:nvGrpSpPr>
          <p:cNvPr id="180" name="Google Shape;180;p21"/>
          <p:cNvGrpSpPr/>
          <p:nvPr/>
        </p:nvGrpSpPr>
        <p:grpSpPr>
          <a:xfrm>
            <a:off x="7974976" y="3278144"/>
            <a:ext cx="4211600" cy="3581399"/>
            <a:chOff x="7980400" y="3276601"/>
            <a:chExt cx="4211600" cy="3581399"/>
          </a:xfrm>
        </p:grpSpPr>
        <p:grpSp>
          <p:nvGrpSpPr>
            <p:cNvPr id="181" name="Google Shape;181;p21"/>
            <p:cNvGrpSpPr/>
            <p:nvPr/>
          </p:nvGrpSpPr>
          <p:grpSpPr>
            <a:xfrm>
              <a:off x="8662740" y="3276601"/>
              <a:ext cx="3529260" cy="3581397"/>
              <a:chOff x="4114800" y="1423987"/>
              <a:chExt cx="3961542" cy="4007547"/>
            </a:xfrm>
          </p:grpSpPr>
          <p:sp>
            <p:nvSpPr>
              <p:cNvPr id="182" name="Google Shape;182;p21"/>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83" name="Google Shape;183;p21"/>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84" name="Google Shape;184;p21"/>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85" name="Google Shape;185;p21"/>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86" name="Google Shape;186;p21"/>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87" name="Google Shape;187;p21"/>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88" name="Google Shape;188;p21"/>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189" name="Google Shape;189;p21"/>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190" name="Google Shape;190;p21"/>
          <p:cNvSpPr>
            <a:spLocks noGrp="1"/>
          </p:cNvSpPr>
          <p:nvPr>
            <p:ph type="pic" idx="2"/>
          </p:nvPr>
        </p:nvSpPr>
        <p:spPr>
          <a:xfrm>
            <a:off x="-2962" y="588461"/>
            <a:ext cx="12194962" cy="5724601"/>
          </a:xfrm>
          <a:prstGeom prst="rect">
            <a:avLst/>
          </a:prstGeom>
          <a:noFill/>
          <a:ln>
            <a:noFill/>
          </a:ln>
        </p:spPr>
      </p:sp>
      <p:sp>
        <p:nvSpPr>
          <p:cNvPr id="191" name="Google Shape;191;p21"/>
          <p:cNvSpPr txBox="1">
            <a:spLocks noGrp="1"/>
          </p:cNvSpPr>
          <p:nvPr>
            <p:ph type="title"/>
          </p:nvPr>
        </p:nvSpPr>
        <p:spPr>
          <a:xfrm>
            <a:off x="7434263" y="1506070"/>
            <a:ext cx="4456111" cy="3135405"/>
          </a:xfrm>
          <a:prstGeom prst="rect">
            <a:avLst/>
          </a:prstGeom>
          <a:noFill/>
          <a:ln>
            <a:noFill/>
          </a:ln>
        </p:spPr>
        <p:txBody>
          <a:bodyPr spcFirstLastPara="1" wrap="square" lIns="91425" tIns="45700" rIns="91425" bIns="45700" anchor="t" anchorCtr="0">
            <a:noAutofit/>
          </a:bodyPr>
          <a:lstStyle>
            <a:lvl1pPr marR="0" lvl="0" algn="l" rtl="0">
              <a:lnSpc>
                <a:spcPct val="110000"/>
              </a:lnSpc>
              <a:spcBef>
                <a:spcPts val="100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2" name="Google Shape;192;p21"/>
          <p:cNvSpPr txBox="1">
            <a:spLocks noGrp="1"/>
          </p:cNvSpPr>
          <p:nvPr>
            <p:ph type="body" idx="1"/>
          </p:nvPr>
        </p:nvSpPr>
        <p:spPr>
          <a:xfrm>
            <a:off x="7434263" y="4778001"/>
            <a:ext cx="4430712" cy="9719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1000"/>
              </a:spcBef>
              <a:spcAft>
                <a:spcPts val="0"/>
              </a:spcAft>
              <a:buClr>
                <a:schemeClr val="accent5"/>
              </a:buClr>
              <a:buSzPts val="2800"/>
              <a:buFont typeface="Avenir"/>
              <a:buNone/>
              <a:defRPr sz="2800" b="0" i="0" u="none" strike="noStrike" cap="none">
                <a:solidFill>
                  <a:schemeClr val="lt1"/>
                </a:solidFill>
                <a:latin typeface="Arial"/>
                <a:ea typeface="Arial"/>
                <a:cs typeface="Arial"/>
                <a:sym typeface="Arial"/>
              </a:defRPr>
            </a:lvl1pPr>
            <a:lvl2pPr marL="914400" marR="0" lvl="1" indent="-381000" algn="l" rtl="0">
              <a:lnSpc>
                <a:spcPct val="110000"/>
              </a:lnSpc>
              <a:spcBef>
                <a:spcPts val="500"/>
              </a:spcBef>
              <a:spcAft>
                <a:spcPts val="0"/>
              </a:spcAft>
              <a:buClr>
                <a:schemeClr val="accent5"/>
              </a:buClr>
              <a:buSzPts val="2400"/>
              <a:buFont typeface="Avenir"/>
              <a:buChar char="+"/>
              <a:defRPr sz="2400" b="0" i="0" u="none" strike="noStrike" cap="none">
                <a:solidFill>
                  <a:schemeClr val="dk2"/>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5"/>
              </a:buClr>
              <a:buSzPts val="2000"/>
              <a:buFont typeface="Avenir"/>
              <a:buChar char="+"/>
              <a:defRPr sz="2000" b="0" i="0" u="none" strike="noStrike" cap="none">
                <a:solidFill>
                  <a:schemeClr val="dk2"/>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5"/>
              </a:buClr>
              <a:buSzPts val="1800"/>
              <a:buFont typeface="Avenir"/>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93" name="Google Shape;19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94" name="Google Shape;19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95" name="Google Shape;195;p21"/>
          <p:cNvSpPr txBox="1">
            <a:spLocks noGrp="1"/>
          </p:cNvSpPr>
          <p:nvPr>
            <p:ph type="sldNum" idx="12"/>
          </p:nvPr>
        </p:nvSpPr>
        <p:spPr>
          <a:xfrm>
            <a:off x="9906000" y="6356350"/>
            <a:ext cx="14478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2"/>
        </a:solidFill>
        <a:effectLst/>
      </p:bgPr>
    </p:bg>
    <p:spTree>
      <p:nvGrpSpPr>
        <p:cNvPr id="1" name="Shape 196"/>
        <p:cNvGrpSpPr/>
        <p:nvPr/>
      </p:nvGrpSpPr>
      <p:grpSpPr>
        <a:xfrm>
          <a:off x="0" y="0"/>
          <a:ext cx="0" cy="0"/>
          <a:chOff x="0" y="0"/>
          <a:chExt cx="0" cy="0"/>
        </a:xfrm>
      </p:grpSpPr>
      <p:grpSp>
        <p:nvGrpSpPr>
          <p:cNvPr id="197" name="Google Shape;197;p22"/>
          <p:cNvGrpSpPr/>
          <p:nvPr/>
        </p:nvGrpSpPr>
        <p:grpSpPr>
          <a:xfrm>
            <a:off x="5425" y="-1543"/>
            <a:ext cx="2198951" cy="3349518"/>
            <a:chOff x="10849" y="-3086"/>
            <a:chExt cx="2198951" cy="3349518"/>
          </a:xfrm>
        </p:grpSpPr>
        <p:sp>
          <p:nvSpPr>
            <p:cNvPr id="198" name="Google Shape;198;p22"/>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199" name="Google Shape;199;p22"/>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00" name="Google Shape;200;p22"/>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01" name="Google Shape;201;p22"/>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02" name="Google Shape;202;p22"/>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03" name="Google Shape;203;p22"/>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04" name="Google Shape;204;p22"/>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05" name="Google Shape;205;p22"/>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grpSp>
        <p:nvGrpSpPr>
          <p:cNvPr id="206" name="Google Shape;206;p22"/>
          <p:cNvGrpSpPr/>
          <p:nvPr/>
        </p:nvGrpSpPr>
        <p:grpSpPr>
          <a:xfrm>
            <a:off x="7974976" y="3278144"/>
            <a:ext cx="4211600" cy="3581399"/>
            <a:chOff x="7980400" y="3276601"/>
            <a:chExt cx="4211600" cy="3581399"/>
          </a:xfrm>
        </p:grpSpPr>
        <p:grpSp>
          <p:nvGrpSpPr>
            <p:cNvPr id="207" name="Google Shape;207;p22"/>
            <p:cNvGrpSpPr/>
            <p:nvPr/>
          </p:nvGrpSpPr>
          <p:grpSpPr>
            <a:xfrm>
              <a:off x="8662740" y="3276601"/>
              <a:ext cx="3529260" cy="3581397"/>
              <a:chOff x="4114800" y="1423987"/>
              <a:chExt cx="3961542" cy="4007547"/>
            </a:xfrm>
          </p:grpSpPr>
          <p:sp>
            <p:nvSpPr>
              <p:cNvPr id="208" name="Google Shape;208;p22"/>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09" name="Google Shape;209;p22"/>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10" name="Google Shape;210;p22"/>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11" name="Google Shape;211;p22"/>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12" name="Google Shape;212;p22"/>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13" name="Google Shape;213;p22"/>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14" name="Google Shape;214;p22"/>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215" name="Google Shape;215;p22"/>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16" name="Google Shape;216;p22"/>
          <p:cNvSpPr txBox="1">
            <a:spLocks noGrp="1"/>
          </p:cNvSpPr>
          <p:nvPr>
            <p:ph type="title"/>
          </p:nvPr>
        </p:nvSpPr>
        <p:spPr>
          <a:xfrm>
            <a:off x="1198181" y="4625685"/>
            <a:ext cx="9988166" cy="149540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7" name="Google Shape;21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218" name="Google Shape;21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219" name="Google Shape;219;p22"/>
          <p:cNvSpPr txBox="1">
            <a:spLocks noGrp="1"/>
          </p:cNvSpPr>
          <p:nvPr>
            <p:ph type="sldNum" idx="12"/>
          </p:nvPr>
        </p:nvSpPr>
        <p:spPr>
          <a:xfrm>
            <a:off x="9906000" y="6356350"/>
            <a:ext cx="14478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220" name="Google Shape;220;p22"/>
          <p:cNvSpPr txBox="1">
            <a:spLocks noGrp="1"/>
          </p:cNvSpPr>
          <p:nvPr>
            <p:ph type="body" idx="1"/>
          </p:nvPr>
        </p:nvSpPr>
        <p:spPr>
          <a:xfrm>
            <a:off x="931863" y="736600"/>
            <a:ext cx="10328275" cy="43148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1000"/>
              </a:spcBef>
              <a:spcAft>
                <a:spcPts val="0"/>
              </a:spcAft>
              <a:buClr>
                <a:schemeClr val="accent5"/>
              </a:buClr>
              <a:buSzPts val="2800"/>
              <a:buFont typeface="Avenir"/>
              <a:buNone/>
              <a:defRPr sz="2800" b="0" i="0" u="none" strike="noStrike" cap="none">
                <a:solidFill>
                  <a:schemeClr val="dk2"/>
                </a:solidFill>
                <a:latin typeface="Avenir"/>
                <a:ea typeface="Avenir"/>
                <a:cs typeface="Avenir"/>
                <a:sym typeface="Avenir"/>
              </a:defRPr>
            </a:lvl1pPr>
            <a:lvl2pPr marL="914400" marR="0" lvl="1" indent="-228600" algn="l" rtl="0">
              <a:lnSpc>
                <a:spcPct val="110000"/>
              </a:lnSpc>
              <a:spcBef>
                <a:spcPts val="500"/>
              </a:spcBef>
              <a:spcAft>
                <a:spcPts val="0"/>
              </a:spcAft>
              <a:buClr>
                <a:schemeClr val="accent5"/>
              </a:buClr>
              <a:buSzPts val="2400"/>
              <a:buFont typeface="Avenir"/>
              <a:buNone/>
              <a:defRPr sz="2400" b="0" i="0" u="none" strike="noStrike" cap="none">
                <a:solidFill>
                  <a:schemeClr val="dk2"/>
                </a:solidFill>
                <a:latin typeface="Avenir"/>
                <a:ea typeface="Avenir"/>
                <a:cs typeface="Avenir"/>
                <a:sym typeface="Avenir"/>
              </a:defRPr>
            </a:lvl2pPr>
            <a:lvl3pPr marL="1371600" marR="0" lvl="2" indent="-228600" algn="l" rtl="0">
              <a:lnSpc>
                <a:spcPct val="110000"/>
              </a:lnSpc>
              <a:spcBef>
                <a:spcPts val="500"/>
              </a:spcBef>
              <a:spcAft>
                <a:spcPts val="0"/>
              </a:spcAft>
              <a:buClr>
                <a:schemeClr val="accent5"/>
              </a:buClr>
              <a:buSzPts val="2000"/>
              <a:buFont typeface="Avenir"/>
              <a:buNone/>
              <a:defRPr sz="2000" b="0" i="0" u="none" strike="noStrike" cap="none">
                <a:solidFill>
                  <a:schemeClr val="dk2"/>
                </a:solidFill>
                <a:latin typeface="Avenir"/>
                <a:ea typeface="Avenir"/>
                <a:cs typeface="Avenir"/>
                <a:sym typeface="Avenir"/>
              </a:defRPr>
            </a:lvl3pPr>
            <a:lvl4pPr marL="1828800" marR="0" lvl="3" indent="-228600" algn="l" rtl="0">
              <a:lnSpc>
                <a:spcPct val="110000"/>
              </a:lnSpc>
              <a:spcBef>
                <a:spcPts val="500"/>
              </a:spcBef>
              <a:spcAft>
                <a:spcPts val="0"/>
              </a:spcAft>
              <a:buClr>
                <a:schemeClr val="accent5"/>
              </a:buClr>
              <a:buSzPts val="1800"/>
              <a:buFont typeface="Avenir"/>
              <a:buNone/>
              <a:defRPr sz="1800" b="0" i="0" u="none" strike="noStrike" cap="none">
                <a:solidFill>
                  <a:schemeClr val="dk2"/>
                </a:solidFill>
                <a:latin typeface="Avenir"/>
                <a:ea typeface="Avenir"/>
                <a:cs typeface="Avenir"/>
                <a:sym typeface="Avenir"/>
              </a:defRPr>
            </a:lvl4pPr>
            <a:lvl5pPr marL="2286000" marR="0" lvl="4" indent="-228600" algn="l" rtl="0">
              <a:lnSpc>
                <a:spcPct val="110000"/>
              </a:lnSpc>
              <a:spcBef>
                <a:spcPts val="500"/>
              </a:spcBef>
              <a:spcAft>
                <a:spcPts val="0"/>
              </a:spcAft>
              <a:buClr>
                <a:schemeClr val="accent5"/>
              </a:buClr>
              <a:buSzPts val="1800"/>
              <a:buFont typeface="Avenir"/>
              <a:buNone/>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lt2"/>
        </a:solidFill>
        <a:effectLst/>
      </p:bgPr>
    </p:bg>
    <p:spTree>
      <p:nvGrpSpPr>
        <p:cNvPr id="1" name="Shape 221"/>
        <p:cNvGrpSpPr/>
        <p:nvPr/>
      </p:nvGrpSpPr>
      <p:grpSpPr>
        <a:xfrm>
          <a:off x="0" y="0"/>
          <a:ext cx="0" cy="0"/>
          <a:chOff x="0" y="0"/>
          <a:chExt cx="0" cy="0"/>
        </a:xfrm>
      </p:grpSpPr>
      <p:grpSp>
        <p:nvGrpSpPr>
          <p:cNvPr id="222" name="Google Shape;222;p23"/>
          <p:cNvGrpSpPr/>
          <p:nvPr/>
        </p:nvGrpSpPr>
        <p:grpSpPr>
          <a:xfrm>
            <a:off x="5425" y="-1543"/>
            <a:ext cx="2198951" cy="3349518"/>
            <a:chOff x="10849" y="-3086"/>
            <a:chExt cx="2198951" cy="3349518"/>
          </a:xfrm>
        </p:grpSpPr>
        <p:sp>
          <p:nvSpPr>
            <p:cNvPr id="223" name="Google Shape;223;p23"/>
            <p:cNvSpPr/>
            <p:nvPr/>
          </p:nvSpPr>
          <p:spPr>
            <a:xfrm rot="10800000">
              <a:off x="692844" y="-3086"/>
              <a:ext cx="1326111" cy="597603"/>
            </a:xfrm>
            <a:custGeom>
              <a:avLst/>
              <a:gdLst/>
              <a:ahLst/>
              <a:cxnLst/>
              <a:rect l="l" t="t" r="r" b="b"/>
              <a:pathLst>
                <a:path w="1482102" h="679363" extrusionOk="0">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venir"/>
                <a:ea typeface="Avenir"/>
                <a:cs typeface="Avenir"/>
                <a:sym typeface="Avenir"/>
              </a:endParaRPr>
            </a:p>
          </p:txBody>
        </p:sp>
        <p:sp>
          <p:nvSpPr>
            <p:cNvPr id="224" name="Google Shape;224;p23"/>
            <p:cNvSpPr/>
            <p:nvPr/>
          </p:nvSpPr>
          <p:spPr>
            <a:xfrm>
              <a:off x="19394" y="15241"/>
              <a:ext cx="2190406" cy="3331191"/>
            </a:xfrm>
            <a:custGeom>
              <a:avLst/>
              <a:gdLst/>
              <a:ahLst/>
              <a:cxnLst/>
              <a:rect l="l" t="t" r="r" b="b"/>
              <a:pathLst>
                <a:path w="3296088" h="5012722" extrusionOk="0">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25" name="Google Shape;225;p23"/>
            <p:cNvSpPr/>
            <p:nvPr/>
          </p:nvSpPr>
          <p:spPr>
            <a:xfrm>
              <a:off x="10849" y="15178"/>
              <a:ext cx="1978674" cy="3074959"/>
            </a:xfrm>
            <a:custGeom>
              <a:avLst/>
              <a:gdLst/>
              <a:ahLst/>
              <a:cxnLst/>
              <a:rect l="l" t="t" r="r" b="b"/>
              <a:pathLst>
                <a:path w="2977477" h="4627149" extrusionOk="0">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26" name="Google Shape;226;p23"/>
            <p:cNvSpPr/>
            <p:nvPr/>
          </p:nvSpPr>
          <p:spPr>
            <a:xfrm>
              <a:off x="25092" y="15178"/>
              <a:ext cx="1566146" cy="2737264"/>
            </a:xfrm>
            <a:custGeom>
              <a:avLst/>
              <a:gdLst/>
              <a:ahLst/>
              <a:cxnLst/>
              <a:rect l="l" t="t" r="r" b="b"/>
              <a:pathLst>
                <a:path w="2356712" h="4118991" extrusionOk="0">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27" name="Google Shape;227;p23"/>
            <p:cNvSpPr/>
            <p:nvPr/>
          </p:nvSpPr>
          <p:spPr>
            <a:xfrm>
              <a:off x="10849" y="15178"/>
              <a:ext cx="1368431" cy="2644975"/>
            </a:xfrm>
            <a:custGeom>
              <a:avLst/>
              <a:gdLst/>
              <a:ahLst/>
              <a:cxnLst/>
              <a:rect l="l" t="t" r="r" b="b"/>
              <a:pathLst>
                <a:path w="2059193" h="3980116" extrusionOk="0">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28" name="Google Shape;228;p23"/>
            <p:cNvSpPr/>
            <p:nvPr/>
          </p:nvSpPr>
          <p:spPr>
            <a:xfrm>
              <a:off x="18825" y="543780"/>
              <a:ext cx="494287" cy="1905590"/>
            </a:xfrm>
            <a:custGeom>
              <a:avLst/>
              <a:gdLst/>
              <a:ahLst/>
              <a:cxnLst/>
              <a:rect l="l" t="t" r="r" b="b"/>
              <a:pathLst>
                <a:path w="743796" h="2867501" extrusionOk="0">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29" name="Google Shape;229;p23"/>
            <p:cNvSpPr/>
            <p:nvPr/>
          </p:nvSpPr>
          <p:spPr>
            <a:xfrm>
              <a:off x="10849" y="672286"/>
              <a:ext cx="396930" cy="1690303"/>
            </a:xfrm>
            <a:custGeom>
              <a:avLst/>
              <a:gdLst/>
              <a:ahLst/>
              <a:cxnLst/>
              <a:rect l="l" t="t" r="r" b="b"/>
              <a:pathLst>
                <a:path w="597294" h="2543540" extrusionOk="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30" name="Google Shape;230;p23"/>
            <p:cNvSpPr/>
            <p:nvPr/>
          </p:nvSpPr>
          <p:spPr>
            <a:xfrm>
              <a:off x="23002" y="881264"/>
              <a:ext cx="258791" cy="1336561"/>
            </a:xfrm>
            <a:custGeom>
              <a:avLst/>
              <a:gdLst/>
              <a:ahLst/>
              <a:cxnLst/>
              <a:rect l="l" t="t" r="r" b="b"/>
              <a:pathLst>
                <a:path w="389425" h="2011236" extrusionOk="0">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cmpd="sng">
              <a:solidFill>
                <a:schemeClr val="accent2">
                  <a:alpha val="49411"/>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grpSp>
        <p:nvGrpSpPr>
          <p:cNvPr id="231" name="Google Shape;231;p23"/>
          <p:cNvGrpSpPr/>
          <p:nvPr/>
        </p:nvGrpSpPr>
        <p:grpSpPr>
          <a:xfrm>
            <a:off x="7974976" y="3278144"/>
            <a:ext cx="4211600" cy="3581399"/>
            <a:chOff x="7980400" y="3276601"/>
            <a:chExt cx="4211600" cy="3581399"/>
          </a:xfrm>
        </p:grpSpPr>
        <p:grpSp>
          <p:nvGrpSpPr>
            <p:cNvPr id="232" name="Google Shape;232;p23"/>
            <p:cNvGrpSpPr/>
            <p:nvPr/>
          </p:nvGrpSpPr>
          <p:grpSpPr>
            <a:xfrm>
              <a:off x="8662740" y="3276601"/>
              <a:ext cx="3529260" cy="3581397"/>
              <a:chOff x="4114800" y="1423987"/>
              <a:chExt cx="3961542" cy="4007547"/>
            </a:xfrm>
          </p:grpSpPr>
          <p:sp>
            <p:nvSpPr>
              <p:cNvPr id="233" name="Google Shape;233;p23"/>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34" name="Google Shape;234;p23"/>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35" name="Google Shape;235;p23"/>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36" name="Google Shape;236;p23"/>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37" name="Google Shape;237;p23"/>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38" name="Google Shape;238;p23"/>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239" name="Google Shape;239;p23"/>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240" name="Google Shape;240;p23"/>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41" name="Google Shape;241;p23"/>
          <p:cNvSpPr txBox="1">
            <a:spLocks noGrp="1"/>
          </p:cNvSpPr>
          <p:nvPr>
            <p:ph type="title"/>
          </p:nvPr>
        </p:nvSpPr>
        <p:spPr>
          <a:xfrm>
            <a:off x="1198181" y="4625685"/>
            <a:ext cx="9988166" cy="149540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2" name="Google Shape;2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243" name="Google Shape;2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244" name="Google Shape;244;p23"/>
          <p:cNvSpPr txBox="1">
            <a:spLocks noGrp="1"/>
          </p:cNvSpPr>
          <p:nvPr>
            <p:ph type="sldNum" idx="12"/>
          </p:nvPr>
        </p:nvSpPr>
        <p:spPr>
          <a:xfrm>
            <a:off x="9906000" y="6356350"/>
            <a:ext cx="14478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245" name="Google Shape;245;p23"/>
          <p:cNvSpPr txBox="1">
            <a:spLocks noGrp="1"/>
          </p:cNvSpPr>
          <p:nvPr>
            <p:ph type="body" idx="1"/>
          </p:nvPr>
        </p:nvSpPr>
        <p:spPr>
          <a:xfrm>
            <a:off x="641350" y="501650"/>
            <a:ext cx="10909300" cy="43497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1000"/>
              </a:spcBef>
              <a:spcAft>
                <a:spcPts val="0"/>
              </a:spcAft>
              <a:buClr>
                <a:schemeClr val="accent5"/>
              </a:buClr>
              <a:buSzPts val="2800"/>
              <a:buFont typeface="Avenir"/>
              <a:buNone/>
              <a:defRPr sz="2800" b="0" i="0" u="none" strike="noStrike" cap="none">
                <a:solidFill>
                  <a:schemeClr val="dk2"/>
                </a:solidFill>
                <a:latin typeface="Avenir"/>
                <a:ea typeface="Avenir"/>
                <a:cs typeface="Avenir"/>
                <a:sym typeface="Avenir"/>
              </a:defRPr>
            </a:lvl1pPr>
            <a:lvl2pPr marL="914400" marR="0" lvl="1" indent="-228600" algn="l" rtl="0">
              <a:lnSpc>
                <a:spcPct val="110000"/>
              </a:lnSpc>
              <a:spcBef>
                <a:spcPts val="500"/>
              </a:spcBef>
              <a:spcAft>
                <a:spcPts val="0"/>
              </a:spcAft>
              <a:buClr>
                <a:schemeClr val="accent5"/>
              </a:buClr>
              <a:buSzPts val="2400"/>
              <a:buFont typeface="Avenir"/>
              <a:buNone/>
              <a:defRPr sz="2400" b="0" i="0" u="none" strike="noStrike" cap="none">
                <a:solidFill>
                  <a:schemeClr val="dk2"/>
                </a:solidFill>
                <a:latin typeface="Avenir"/>
                <a:ea typeface="Avenir"/>
                <a:cs typeface="Avenir"/>
                <a:sym typeface="Avenir"/>
              </a:defRPr>
            </a:lvl2pPr>
            <a:lvl3pPr marL="1371600" marR="0" lvl="2" indent="-228600" algn="l" rtl="0">
              <a:lnSpc>
                <a:spcPct val="110000"/>
              </a:lnSpc>
              <a:spcBef>
                <a:spcPts val="500"/>
              </a:spcBef>
              <a:spcAft>
                <a:spcPts val="0"/>
              </a:spcAft>
              <a:buClr>
                <a:schemeClr val="accent5"/>
              </a:buClr>
              <a:buSzPts val="2000"/>
              <a:buFont typeface="Avenir"/>
              <a:buNone/>
              <a:defRPr sz="2000" b="0" i="0" u="none" strike="noStrike" cap="none">
                <a:solidFill>
                  <a:schemeClr val="dk2"/>
                </a:solidFill>
                <a:latin typeface="Avenir"/>
                <a:ea typeface="Avenir"/>
                <a:cs typeface="Avenir"/>
                <a:sym typeface="Avenir"/>
              </a:defRPr>
            </a:lvl3pPr>
            <a:lvl4pPr marL="1828800" marR="0" lvl="3" indent="-228600" algn="l" rtl="0">
              <a:lnSpc>
                <a:spcPct val="110000"/>
              </a:lnSpc>
              <a:spcBef>
                <a:spcPts val="500"/>
              </a:spcBef>
              <a:spcAft>
                <a:spcPts val="0"/>
              </a:spcAft>
              <a:buClr>
                <a:schemeClr val="accent5"/>
              </a:buClr>
              <a:buSzPts val="1800"/>
              <a:buFont typeface="Avenir"/>
              <a:buNone/>
              <a:defRPr sz="1800" b="0" i="0" u="none" strike="noStrike" cap="none">
                <a:solidFill>
                  <a:schemeClr val="dk2"/>
                </a:solidFill>
                <a:latin typeface="Avenir"/>
                <a:ea typeface="Avenir"/>
                <a:cs typeface="Avenir"/>
                <a:sym typeface="Avenir"/>
              </a:defRPr>
            </a:lvl4pPr>
            <a:lvl5pPr marL="2286000" marR="0" lvl="4" indent="-228600" algn="l" rtl="0">
              <a:lnSpc>
                <a:spcPct val="110000"/>
              </a:lnSpc>
              <a:spcBef>
                <a:spcPts val="500"/>
              </a:spcBef>
              <a:spcAft>
                <a:spcPts val="0"/>
              </a:spcAft>
              <a:buClr>
                <a:schemeClr val="accent5"/>
              </a:buClr>
              <a:buSzPts val="1800"/>
              <a:buFont typeface="Avenir"/>
              <a:buNone/>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
          <p:cNvSpPr txBox="1">
            <a:spLocks noGrp="1"/>
          </p:cNvSpPr>
          <p:nvPr>
            <p:ph type="ctrTitle"/>
          </p:nvPr>
        </p:nvSpPr>
        <p:spPr>
          <a:xfrm>
            <a:off x="2011680" y="561477"/>
            <a:ext cx="8581292" cy="2226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5400"/>
              <a:buFont typeface="Arial"/>
              <a:buNone/>
            </a:pPr>
            <a:r>
              <a:rPr lang="en-US" sz="6600" b="1"/>
              <a:t>Digital Hearing Aid</a:t>
            </a:r>
            <a:endParaRPr sz="6600" b="1"/>
          </a:p>
        </p:txBody>
      </p:sp>
      <p:sp>
        <p:nvSpPr>
          <p:cNvPr id="370" name="Google Shape;370;p1"/>
          <p:cNvSpPr txBox="1">
            <a:spLocks noGrp="1"/>
          </p:cNvSpPr>
          <p:nvPr>
            <p:ph type="subTitle" idx="1"/>
          </p:nvPr>
        </p:nvSpPr>
        <p:spPr>
          <a:xfrm>
            <a:off x="7968015" y="3389913"/>
            <a:ext cx="3426816" cy="24468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2800"/>
              <a:buNone/>
            </a:pPr>
            <a:r>
              <a:rPr lang="en-US" sz="2800"/>
              <a:t>By:</a:t>
            </a:r>
            <a:endParaRPr sz="2800"/>
          </a:p>
          <a:p>
            <a:pPr marL="0" lvl="0" indent="0" algn="l" rtl="0">
              <a:lnSpc>
                <a:spcPct val="110000"/>
              </a:lnSpc>
              <a:spcBef>
                <a:spcPts val="0"/>
              </a:spcBef>
              <a:spcAft>
                <a:spcPts val="0"/>
              </a:spcAft>
              <a:buSzPts val="2800"/>
              <a:buNone/>
            </a:pPr>
            <a:r>
              <a:rPr lang="en-US" sz="2800"/>
              <a:t>	Fraol Bereket </a:t>
            </a:r>
            <a:endParaRPr sz="2800"/>
          </a:p>
          <a:p>
            <a:pPr marL="0" lvl="0" indent="0" algn="l" rtl="0">
              <a:lnSpc>
                <a:spcPct val="110000"/>
              </a:lnSpc>
              <a:spcBef>
                <a:spcPts val="0"/>
              </a:spcBef>
              <a:spcAft>
                <a:spcPts val="0"/>
              </a:spcAft>
              <a:buSzPts val="2800"/>
              <a:buNone/>
            </a:pPr>
            <a:r>
              <a:rPr lang="en-US" sz="2800"/>
              <a:t>	Henok Hailu </a:t>
            </a:r>
            <a:endParaRPr sz="2800"/>
          </a:p>
        </p:txBody>
      </p:sp>
      <p:pic>
        <p:nvPicPr>
          <p:cNvPr id="371" name="Google Shape;371;p1"/>
          <p:cNvPicPr preferRelativeResize="0"/>
          <p:nvPr/>
        </p:nvPicPr>
        <p:blipFill rotWithShape="1">
          <a:blip r:embed="rId3">
            <a:alphaModFix/>
          </a:blip>
          <a:srcRect/>
          <a:stretch/>
        </p:blipFill>
        <p:spPr>
          <a:xfrm>
            <a:off x="3390251" y="2341975"/>
            <a:ext cx="4422800" cy="4422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11441e5d507_0_68"/>
          <p:cNvSpPr txBox="1">
            <a:spLocks noGrp="1"/>
          </p:cNvSpPr>
          <p:nvPr>
            <p:ph type="title"/>
          </p:nvPr>
        </p:nvSpPr>
        <p:spPr>
          <a:xfrm>
            <a:off x="1075525" y="158850"/>
            <a:ext cx="9577800" cy="23862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2"/>
              </a:buClr>
              <a:buSzPts val="4400"/>
              <a:buFont typeface="Arial"/>
              <a:buNone/>
            </a:pPr>
            <a:r>
              <a:rPr lang="en-US"/>
              <a:t>Types of Hearing Aid</a:t>
            </a:r>
            <a:endParaRPr/>
          </a:p>
        </p:txBody>
      </p:sp>
      <p:sp>
        <p:nvSpPr>
          <p:cNvPr id="446" name="Google Shape;446;g11441e5d507_0_68"/>
          <p:cNvSpPr txBox="1"/>
          <p:nvPr/>
        </p:nvSpPr>
        <p:spPr>
          <a:xfrm>
            <a:off x="1075525" y="1982675"/>
            <a:ext cx="8811000" cy="33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In the Canal (ITC)</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suitable for treating mild to moderate hearing loss and often come with directional microphones to improve sound clarity and quality.</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Less noticeable</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Discreet and relatively unnoticeable</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Aren’t suitable for profound hearing loss</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Can cause wax or moisture build-up</a:t>
            </a:r>
            <a:endParaRPr sz="2000" b="0" i="0" u="none" strike="noStrike" cap="none">
              <a:solidFill>
                <a:srgbClr val="000000"/>
              </a:solidFill>
              <a:latin typeface="Arial"/>
              <a:ea typeface="Arial"/>
              <a:cs typeface="Arial"/>
              <a:sym typeface="Arial"/>
            </a:endParaRPr>
          </a:p>
        </p:txBody>
      </p:sp>
      <p:pic>
        <p:nvPicPr>
          <p:cNvPr id="447" name="Google Shape;447;g11441e5d507_0_68"/>
          <p:cNvPicPr preferRelativeResize="0"/>
          <p:nvPr/>
        </p:nvPicPr>
        <p:blipFill rotWithShape="1">
          <a:blip r:embed="rId3">
            <a:alphaModFix/>
          </a:blip>
          <a:srcRect/>
          <a:stretch/>
        </p:blipFill>
        <p:spPr>
          <a:xfrm>
            <a:off x="7698664" y="3820771"/>
            <a:ext cx="2954658" cy="238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11441e5d507_0_79"/>
          <p:cNvSpPr txBox="1">
            <a:spLocks noGrp="1"/>
          </p:cNvSpPr>
          <p:nvPr>
            <p:ph type="title"/>
          </p:nvPr>
        </p:nvSpPr>
        <p:spPr>
          <a:xfrm>
            <a:off x="1075525" y="158850"/>
            <a:ext cx="9577800" cy="23862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2"/>
              </a:buClr>
              <a:buSzPts val="4400"/>
              <a:buFont typeface="Arial"/>
              <a:buNone/>
            </a:pPr>
            <a:r>
              <a:rPr lang="en-US"/>
              <a:t>Analog and Digital hearing aids</a:t>
            </a:r>
            <a:endParaRPr/>
          </a:p>
        </p:txBody>
      </p:sp>
      <p:sp>
        <p:nvSpPr>
          <p:cNvPr id="454" name="Google Shape;454;g11441e5d507_0_79"/>
          <p:cNvSpPr txBox="1"/>
          <p:nvPr/>
        </p:nvSpPr>
        <p:spPr>
          <a:xfrm>
            <a:off x="1075525" y="1982675"/>
            <a:ext cx="8811000" cy="33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Analog hearing aids</a:t>
            </a:r>
            <a:endParaRPr sz="2000" b="0" i="0" u="none" strike="noStrike" cap="none">
              <a:solidFill>
                <a:schemeClr val="dk1"/>
              </a:solidFill>
              <a:latin typeface="Arial"/>
              <a:ea typeface="Arial"/>
              <a:cs typeface="Arial"/>
              <a:sym typeface="Arial"/>
            </a:endParaRPr>
          </a:p>
          <a:p>
            <a:pPr marL="914400" marR="0" lvl="1" indent="-3556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These hearing aids essentially amplify all sounds (e.g., speech and noise) in the same way. </a:t>
            </a:r>
            <a:endParaRPr sz="20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Digital hearing aids</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have all the features of analog programmable aids, but they convert sound waves into digital signals and produce an exact duplication of sound.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11441e5d507_0_89"/>
          <p:cNvSpPr txBox="1">
            <a:spLocks noGrp="1"/>
          </p:cNvSpPr>
          <p:nvPr>
            <p:ph type="title"/>
          </p:nvPr>
        </p:nvSpPr>
        <p:spPr>
          <a:xfrm>
            <a:off x="1075525" y="158850"/>
            <a:ext cx="9577800" cy="23862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2"/>
              </a:buClr>
              <a:buSzPts val="4400"/>
              <a:buFont typeface="Arial"/>
              <a:buNone/>
            </a:pPr>
            <a:r>
              <a:rPr lang="en-US" dirty="0"/>
              <a:t>Theoretical Background</a:t>
            </a:r>
            <a:endParaRPr dirty="0"/>
          </a:p>
        </p:txBody>
      </p:sp>
      <p:sp>
        <p:nvSpPr>
          <p:cNvPr id="461" name="Google Shape;461;g11441e5d507_0_89"/>
          <p:cNvSpPr txBox="1"/>
          <p:nvPr/>
        </p:nvSpPr>
        <p:spPr>
          <a:xfrm>
            <a:off x="1075525" y="1982675"/>
            <a:ext cx="8811000" cy="33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endParaRPr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The audible frequency range for human ears is 20 Hz to 20 kHz.</a:t>
            </a:r>
            <a:endParaRPr sz="2000" b="0" i="0" u="none" strike="noStrike" cap="none" dirty="0">
              <a:solidFill>
                <a:schemeClr val="dk1"/>
              </a:solidFill>
              <a:latin typeface="Arial"/>
              <a:ea typeface="Arial"/>
              <a:cs typeface="Arial"/>
              <a:sym typeface="Arial"/>
            </a:endParaRPr>
          </a:p>
          <a:p>
            <a:pPr marL="914400" marR="0" lvl="1" indent="-355600" algn="l"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Sensitive in the range of 1 kHz to 4 kHz.</a:t>
            </a:r>
            <a:endParaRPr sz="2000" b="0" i="0" u="none" strike="noStrike" cap="none" dirty="0">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 Audiogram</a:t>
            </a:r>
            <a:endParaRPr sz="20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Hearing loss is measured in decibels hearing level (dB).</a:t>
            </a:r>
            <a:endParaRPr sz="2000" b="0" i="0" u="none" strike="noStrike" cap="none" dirty="0">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If person can hear sounds across a range of frequencies at -10 dB to 26dB it a will considered as having normal hearing.</a:t>
            </a:r>
            <a:endParaRPr sz="2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1154a1d8b9c_0_0"/>
          <p:cNvSpPr txBox="1">
            <a:spLocks noGrp="1"/>
          </p:cNvSpPr>
          <p:nvPr>
            <p:ph type="title"/>
          </p:nvPr>
        </p:nvSpPr>
        <p:spPr>
          <a:xfrm>
            <a:off x="1075525" y="158850"/>
            <a:ext cx="9577800" cy="23862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2"/>
              </a:buClr>
              <a:buSzPts val="4400"/>
              <a:buFont typeface="Arial"/>
              <a:buNone/>
            </a:pPr>
            <a:r>
              <a:rPr lang="en-US" dirty="0"/>
              <a:t>Fast Fourier transform (FFT)</a:t>
            </a:r>
            <a:endParaRPr dirty="0"/>
          </a:p>
        </p:txBody>
      </p:sp>
      <p:sp>
        <p:nvSpPr>
          <p:cNvPr id="468" name="Google Shape;468;g1154a1d8b9c_0_0"/>
          <p:cNvSpPr txBox="1"/>
          <p:nvPr/>
        </p:nvSpPr>
        <p:spPr>
          <a:xfrm>
            <a:off x="1075525" y="1982675"/>
            <a:ext cx="8811000" cy="33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endParaRPr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dirty="0">
                <a:solidFill>
                  <a:schemeClr val="dk1"/>
                </a:solidFill>
              </a:rPr>
              <a:t>An algorithm that computes the discrete Fourier transform (DFT) of a sequence, or its inverse (IDFT).</a:t>
            </a:r>
            <a:endParaRPr sz="2000" b="0" i="0" u="none" strike="noStrike" cap="none" dirty="0">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dirty="0"/>
              <a:t>It converts a signal into individual spectral components and thereby provides frequency information about the signal.</a:t>
            </a:r>
            <a:endParaRPr sz="20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dirty="0">
                <a:solidFill>
                  <a:schemeClr val="dk1"/>
                </a:solidFill>
              </a:rPr>
              <a:t>Sampling frequency fs ,Block length BL </a:t>
            </a:r>
            <a:endParaRPr sz="2000" dirty="0">
              <a:solidFill>
                <a:schemeClr val="dk1"/>
              </a:solidFill>
            </a:endParaRPr>
          </a:p>
          <a:p>
            <a:pPr marL="457200" marR="0" lvl="0" indent="-355600" algn="l" rtl="0">
              <a:lnSpc>
                <a:spcPct val="100000"/>
              </a:lnSpc>
              <a:spcBef>
                <a:spcPts val="0"/>
              </a:spcBef>
              <a:spcAft>
                <a:spcPts val="0"/>
              </a:spcAft>
              <a:buClr>
                <a:schemeClr val="dk1"/>
              </a:buClr>
              <a:buSzPts val="2000"/>
              <a:buFont typeface="Arial"/>
              <a:buChar char="➢"/>
            </a:pPr>
            <a:r>
              <a:rPr lang="en-US" sz="2000" dirty="0">
                <a:solidFill>
                  <a:schemeClr val="dk1"/>
                </a:solidFill>
              </a:rPr>
              <a:t>Bandwidth </a:t>
            </a:r>
            <a:r>
              <a:rPr lang="en-US" sz="2000" dirty="0" err="1">
                <a:solidFill>
                  <a:schemeClr val="dk1"/>
                </a:solidFill>
              </a:rPr>
              <a:t>fn</a:t>
            </a:r>
            <a:r>
              <a:rPr lang="en-US" sz="2000" dirty="0">
                <a:solidFill>
                  <a:schemeClr val="dk1"/>
                </a:solidFill>
              </a:rPr>
              <a:t> (Nyquist frequency) = fs / 2</a:t>
            </a:r>
            <a:endParaRPr sz="2000" b="0" i="0" u="none" strike="noStrike" cap="none" dirty="0">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dirty="0">
                <a:solidFill>
                  <a:schemeClr val="dk1"/>
                </a:solidFill>
              </a:rPr>
              <a:t>Measurement duration D= BL / fs</a:t>
            </a:r>
            <a:endParaRPr sz="2000" dirty="0">
              <a:solidFill>
                <a:schemeClr val="dk1"/>
              </a:solidFill>
            </a:endParaRPr>
          </a:p>
          <a:p>
            <a:pPr marL="457200" marR="0" lvl="0" indent="-355600" algn="l" rtl="0">
              <a:lnSpc>
                <a:spcPct val="100000"/>
              </a:lnSpc>
              <a:spcBef>
                <a:spcPts val="0"/>
              </a:spcBef>
              <a:spcAft>
                <a:spcPts val="0"/>
              </a:spcAft>
              <a:buClr>
                <a:schemeClr val="dk1"/>
              </a:buClr>
              <a:buSzPts val="2000"/>
              <a:buChar char="➢"/>
            </a:pPr>
            <a:r>
              <a:rPr lang="en-US" sz="2000" dirty="0">
                <a:solidFill>
                  <a:schemeClr val="dk1"/>
                </a:solidFill>
              </a:rPr>
              <a:t>Frequency resolution </a:t>
            </a:r>
            <a:r>
              <a:rPr lang="en-US" sz="2000" dirty="0" err="1">
                <a:solidFill>
                  <a:schemeClr val="dk1"/>
                </a:solidFill>
              </a:rPr>
              <a:t>df</a:t>
            </a:r>
            <a:r>
              <a:rPr lang="en-US" sz="2000" dirty="0">
                <a:solidFill>
                  <a:schemeClr val="dk1"/>
                </a:solidFill>
              </a:rPr>
              <a:t>= fs / BL</a:t>
            </a:r>
            <a:endParaRPr sz="2000" dirty="0">
              <a:solidFill>
                <a:schemeClr val="dk1"/>
              </a:solidFil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g11441e5d507_0_1133"/>
          <p:cNvSpPr txBox="1">
            <a:spLocks noGrp="1"/>
          </p:cNvSpPr>
          <p:nvPr>
            <p:ph type="ctrTitle"/>
          </p:nvPr>
        </p:nvSpPr>
        <p:spPr>
          <a:xfrm>
            <a:off x="0" y="-1"/>
            <a:ext cx="7355100" cy="1736100"/>
          </a:xfrm>
          <a:prstGeom prst="rect">
            <a:avLst/>
          </a:prstGeom>
          <a:noFill/>
          <a:ln>
            <a:noFill/>
          </a:ln>
        </p:spPr>
        <p:txBody>
          <a:bodyPr spcFirstLastPara="1" wrap="square" lIns="91425" tIns="45700" rIns="91425" bIns="45700" anchor="b" anchorCtr="0">
            <a:normAutofit/>
          </a:bodyPr>
          <a:lstStyle/>
          <a:p>
            <a:pPr marL="0" lvl="0" indent="0" algn="ctr" rtl="0">
              <a:lnSpc>
                <a:spcPct val="107000"/>
              </a:lnSpc>
              <a:spcBef>
                <a:spcPts val="0"/>
              </a:spcBef>
              <a:spcAft>
                <a:spcPts val="0"/>
              </a:spcAft>
              <a:buClr>
                <a:srgbClr val="1F3864"/>
              </a:buClr>
              <a:buSzPts val="1600"/>
              <a:buFont typeface="Calibri"/>
              <a:buNone/>
            </a:pPr>
            <a:r>
              <a:rPr lang="en-US" sz="6600">
                <a:solidFill>
                  <a:schemeClr val="dk1"/>
                </a:solidFill>
              </a:rPr>
              <a:t>Methodology</a:t>
            </a:r>
            <a:endParaRPr sz="6600">
              <a:solidFill>
                <a:schemeClr val="dk1"/>
              </a:solidFill>
            </a:endParaRPr>
          </a:p>
        </p:txBody>
      </p:sp>
      <p:sp>
        <p:nvSpPr>
          <p:cNvPr id="475" name="Google Shape;475;g11441e5d507_0_1133"/>
          <p:cNvSpPr txBox="1">
            <a:spLocks noGrp="1"/>
          </p:cNvSpPr>
          <p:nvPr>
            <p:ph type="body" idx="1"/>
          </p:nvPr>
        </p:nvSpPr>
        <p:spPr>
          <a:xfrm>
            <a:off x="2403964" y="2245741"/>
            <a:ext cx="5314200" cy="3816600"/>
          </a:xfrm>
          <a:prstGeom prst="rect">
            <a:avLst/>
          </a:prstGeom>
          <a:noFill/>
          <a:ln>
            <a:noFill/>
          </a:ln>
        </p:spPr>
        <p:txBody>
          <a:bodyPr spcFirstLastPara="1" wrap="square" lIns="91425" tIns="45700" rIns="91425" bIns="45700" anchor="t" anchorCtr="0">
            <a:noAutofit/>
          </a:bodyPr>
          <a:lstStyle/>
          <a:p>
            <a:pPr marL="285750" lvl="0" indent="-285750" algn="l" rtl="0">
              <a:lnSpc>
                <a:spcPct val="110000"/>
              </a:lnSpc>
              <a:spcBef>
                <a:spcPts val="0"/>
              </a:spcBef>
              <a:spcAft>
                <a:spcPts val="0"/>
              </a:spcAft>
              <a:buSzPts val="2000"/>
              <a:buFont typeface="Courier New"/>
              <a:buChar char="o"/>
            </a:pPr>
            <a:r>
              <a:rPr lang="en-US" sz="2000">
                <a:solidFill>
                  <a:schemeClr val="dk1"/>
                </a:solidFill>
                <a:latin typeface="Arial"/>
                <a:ea typeface="Arial"/>
                <a:cs typeface="Arial"/>
                <a:sym typeface="Arial"/>
              </a:rPr>
              <a:t>Working principle of our design</a:t>
            </a:r>
            <a:endParaRPr sz="2000">
              <a:solidFill>
                <a:schemeClr val="dk1"/>
              </a:solidFill>
              <a:latin typeface="Arial"/>
              <a:ea typeface="Arial"/>
              <a:cs typeface="Arial"/>
              <a:sym typeface="Arial"/>
            </a:endParaRPr>
          </a:p>
          <a:p>
            <a:pPr marL="285750" lvl="0" indent="-285750" algn="l" rtl="0">
              <a:lnSpc>
                <a:spcPct val="110000"/>
              </a:lnSpc>
              <a:spcBef>
                <a:spcPts val="1000"/>
              </a:spcBef>
              <a:spcAft>
                <a:spcPts val="0"/>
              </a:spcAft>
              <a:buSzPts val="2000"/>
              <a:buFont typeface="Courier New"/>
              <a:buChar char="o"/>
            </a:pPr>
            <a:r>
              <a:rPr lang="en-US" sz="2000">
                <a:solidFill>
                  <a:schemeClr val="dk1"/>
                </a:solidFill>
                <a:latin typeface="Arial"/>
                <a:ea typeface="Arial"/>
                <a:cs typeface="Arial"/>
                <a:sym typeface="Arial"/>
              </a:rPr>
              <a:t>Microphones </a:t>
            </a:r>
            <a:endParaRPr/>
          </a:p>
          <a:p>
            <a:pPr marL="285750" lvl="0" indent="-285750" algn="l" rtl="0">
              <a:lnSpc>
                <a:spcPct val="110000"/>
              </a:lnSpc>
              <a:spcBef>
                <a:spcPts val="1000"/>
              </a:spcBef>
              <a:spcAft>
                <a:spcPts val="0"/>
              </a:spcAft>
              <a:buSzPts val="2000"/>
              <a:buFont typeface="Courier New"/>
              <a:buChar char="o"/>
            </a:pPr>
            <a:r>
              <a:rPr lang="en-US" sz="2000">
                <a:solidFill>
                  <a:schemeClr val="dk1"/>
                </a:solidFill>
                <a:latin typeface="Arial"/>
                <a:ea typeface="Arial"/>
                <a:cs typeface="Arial"/>
                <a:sym typeface="Arial"/>
              </a:rPr>
              <a:t>Amplifiers</a:t>
            </a:r>
            <a:endParaRPr/>
          </a:p>
          <a:p>
            <a:pPr marL="285750" lvl="0" indent="-285750" algn="l" rtl="0">
              <a:lnSpc>
                <a:spcPct val="110000"/>
              </a:lnSpc>
              <a:spcBef>
                <a:spcPts val="1000"/>
              </a:spcBef>
              <a:spcAft>
                <a:spcPts val="0"/>
              </a:spcAft>
              <a:buSzPts val="2000"/>
              <a:buFont typeface="Courier New"/>
              <a:buChar char="o"/>
            </a:pPr>
            <a:r>
              <a:rPr lang="en-US" sz="2000">
                <a:solidFill>
                  <a:schemeClr val="dk1"/>
                </a:solidFill>
                <a:latin typeface="Arial"/>
                <a:ea typeface="Arial"/>
                <a:cs typeface="Arial"/>
                <a:sym typeface="Arial"/>
              </a:rPr>
              <a:t>Filter </a:t>
            </a:r>
            <a:endParaRPr/>
          </a:p>
          <a:p>
            <a:pPr marL="285750" lvl="0" indent="-285750" algn="l" rtl="0">
              <a:lnSpc>
                <a:spcPct val="110000"/>
              </a:lnSpc>
              <a:spcBef>
                <a:spcPts val="1000"/>
              </a:spcBef>
              <a:spcAft>
                <a:spcPts val="0"/>
              </a:spcAft>
              <a:buSzPts val="2000"/>
              <a:buFont typeface="Courier New"/>
              <a:buChar char="o"/>
            </a:pPr>
            <a:r>
              <a:rPr lang="en-US" sz="2000">
                <a:solidFill>
                  <a:schemeClr val="dk1"/>
                </a:solidFill>
                <a:latin typeface="Arial"/>
                <a:ea typeface="Arial"/>
                <a:cs typeface="Arial"/>
                <a:sym typeface="Arial"/>
              </a:rPr>
              <a:t>ADC</a:t>
            </a:r>
            <a:endParaRPr/>
          </a:p>
          <a:p>
            <a:pPr marL="285750" lvl="0" indent="-285750" algn="l" rtl="0">
              <a:lnSpc>
                <a:spcPct val="110000"/>
              </a:lnSpc>
              <a:spcBef>
                <a:spcPts val="1000"/>
              </a:spcBef>
              <a:spcAft>
                <a:spcPts val="0"/>
              </a:spcAft>
              <a:buSzPts val="2000"/>
              <a:buFont typeface="Courier New"/>
              <a:buChar char="o"/>
            </a:pPr>
            <a:r>
              <a:rPr lang="en-US" sz="2000">
                <a:solidFill>
                  <a:schemeClr val="dk1"/>
                </a:solidFill>
                <a:latin typeface="Arial"/>
                <a:ea typeface="Arial"/>
                <a:cs typeface="Arial"/>
                <a:sym typeface="Arial"/>
              </a:rPr>
              <a:t>Microcontroller</a:t>
            </a:r>
            <a:endParaRPr/>
          </a:p>
          <a:p>
            <a:pPr marL="285750" lvl="0" indent="-285750" algn="l" rtl="0">
              <a:lnSpc>
                <a:spcPct val="110000"/>
              </a:lnSpc>
              <a:spcBef>
                <a:spcPts val="1000"/>
              </a:spcBef>
              <a:spcAft>
                <a:spcPts val="0"/>
              </a:spcAft>
              <a:buSzPts val="2000"/>
              <a:buFont typeface="Courier New"/>
              <a:buChar char="o"/>
            </a:pPr>
            <a:r>
              <a:rPr lang="en-US" sz="2000">
                <a:solidFill>
                  <a:schemeClr val="dk1"/>
                </a:solidFill>
                <a:latin typeface="Arial"/>
                <a:ea typeface="Arial"/>
                <a:cs typeface="Arial"/>
                <a:sym typeface="Arial"/>
              </a:rPr>
              <a:t>DAC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g11441e5d507_0_1468"/>
          <p:cNvSpPr txBox="1">
            <a:spLocks noGrp="1"/>
          </p:cNvSpPr>
          <p:nvPr>
            <p:ph type="ctrTitle"/>
          </p:nvPr>
        </p:nvSpPr>
        <p:spPr>
          <a:xfrm>
            <a:off x="0" y="-1"/>
            <a:ext cx="7500600" cy="1736100"/>
          </a:xfrm>
          <a:prstGeom prst="rect">
            <a:avLst/>
          </a:prstGeom>
          <a:noFill/>
          <a:ln>
            <a:noFill/>
          </a:ln>
        </p:spPr>
        <p:txBody>
          <a:bodyPr spcFirstLastPara="1" wrap="square" lIns="91425" tIns="45700" rIns="91425" bIns="45700" anchor="b" anchorCtr="0">
            <a:normAutofit/>
          </a:bodyPr>
          <a:lstStyle/>
          <a:p>
            <a:pPr marL="0" lvl="0" indent="0" algn="ctr" rtl="0">
              <a:lnSpc>
                <a:spcPct val="107000"/>
              </a:lnSpc>
              <a:spcBef>
                <a:spcPts val="0"/>
              </a:spcBef>
              <a:spcAft>
                <a:spcPts val="0"/>
              </a:spcAft>
              <a:buClr>
                <a:srgbClr val="1F3864"/>
              </a:buClr>
              <a:buSzPts val="1600"/>
              <a:buFont typeface="Calibri"/>
              <a:buNone/>
            </a:pPr>
            <a:r>
              <a:rPr lang="en-US" sz="6600">
                <a:solidFill>
                  <a:schemeClr val="dk1"/>
                </a:solidFill>
              </a:rPr>
              <a:t>Methodology…</a:t>
            </a:r>
            <a:endParaRPr sz="6600">
              <a:solidFill>
                <a:schemeClr val="dk1"/>
              </a:solidFill>
            </a:endParaRPr>
          </a:p>
        </p:txBody>
      </p:sp>
      <p:sp>
        <p:nvSpPr>
          <p:cNvPr id="482" name="Google Shape;482;g11441e5d507_0_1468"/>
          <p:cNvSpPr txBox="1"/>
          <p:nvPr/>
        </p:nvSpPr>
        <p:spPr>
          <a:xfrm>
            <a:off x="1778075" y="2174350"/>
            <a:ext cx="8334600" cy="2196000"/>
          </a:xfrm>
          <a:prstGeom prst="rect">
            <a:avLst/>
          </a:prstGeom>
          <a:noFill/>
          <a:ln>
            <a:noFill/>
          </a:ln>
        </p:spPr>
        <p:txBody>
          <a:bodyPr spcFirstLastPara="1" wrap="square" lIns="91425" tIns="45700" rIns="91425" bIns="45700" anchor="t" anchorCtr="0">
            <a:spAutoFit/>
          </a:bodyPr>
          <a:lstStyle/>
          <a:p>
            <a:pPr marL="742950" marR="0" lvl="1" indent="-298450" algn="l" rtl="0">
              <a:lnSpc>
                <a:spcPct val="115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Digital hearing aids have all the features of analog programmable aids. They convert sound waves into digital signals and produce an exact duplication of sound.</a:t>
            </a:r>
            <a:endParaRPr sz="2000" b="1" i="0" u="none" strike="noStrike" cap="none">
              <a:solidFill>
                <a:srgbClr val="4472C4"/>
              </a:solidFill>
              <a:latin typeface="Arial"/>
              <a:ea typeface="Arial"/>
              <a:cs typeface="Arial"/>
              <a:sym typeface="Arial"/>
            </a:endParaRPr>
          </a:p>
          <a:p>
            <a:pPr marL="742950" marR="0" lvl="1" indent="-298450" algn="l" rtl="0">
              <a:lnSpc>
                <a:spcPct val="115000"/>
              </a:lnSpc>
              <a:spcBef>
                <a:spcPts val="2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The digital hearing aids allow for more complex processing of sound during the amplification process which may improve their performance in certain situations</a:t>
            </a:r>
            <a:endParaRPr sz="2000" b="1" i="0" u="none" strike="noStrike" cap="none">
              <a:solidFill>
                <a:srgbClr val="4472C4"/>
              </a:solidFill>
              <a:latin typeface="Arial"/>
              <a:ea typeface="Arial"/>
              <a:cs typeface="Arial"/>
              <a:sym typeface="Arial"/>
            </a:endParaRPr>
          </a:p>
        </p:txBody>
      </p:sp>
      <p:pic>
        <p:nvPicPr>
          <p:cNvPr id="483" name="Google Shape;483;g11441e5d507_0_1468" descr="Picture 3"/>
          <p:cNvPicPr preferRelativeResize="0"/>
          <p:nvPr/>
        </p:nvPicPr>
        <p:blipFill rotWithShape="1">
          <a:blip r:embed="rId3">
            <a:alphaModFix/>
          </a:blip>
          <a:srcRect/>
          <a:stretch/>
        </p:blipFill>
        <p:spPr>
          <a:xfrm>
            <a:off x="873849" y="5286375"/>
            <a:ext cx="10758641" cy="667471"/>
          </a:xfrm>
          <a:prstGeom prst="rect">
            <a:avLst/>
          </a:prstGeom>
          <a:noFill/>
          <a:ln>
            <a:noFill/>
          </a:ln>
          <a:effectLst>
            <a:outerShdw dist="101600" dir="21540000" algn="ctr" rotWithShape="0">
              <a:srgbClr val="000000">
                <a:alpha val="3647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11441e5d507_0_1804"/>
          <p:cNvSpPr txBox="1">
            <a:spLocks noGrp="1"/>
          </p:cNvSpPr>
          <p:nvPr>
            <p:ph type="ctrTitle"/>
          </p:nvPr>
        </p:nvSpPr>
        <p:spPr>
          <a:xfrm>
            <a:off x="1378225" y="751400"/>
            <a:ext cx="9160500" cy="1050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800"/>
              <a:buFont typeface="Arial"/>
              <a:buNone/>
            </a:pPr>
            <a:r>
              <a:rPr lang="en-US">
                <a:solidFill>
                  <a:schemeClr val="dk1"/>
                </a:solidFill>
              </a:rPr>
              <a:t>Working principle of our design</a:t>
            </a:r>
            <a:endParaRPr>
              <a:solidFill>
                <a:schemeClr val="dk1"/>
              </a:solidFill>
            </a:endParaRPr>
          </a:p>
        </p:txBody>
      </p:sp>
      <p:sp>
        <p:nvSpPr>
          <p:cNvPr id="490" name="Google Shape;490;g11441e5d507_0_1804"/>
          <p:cNvSpPr txBox="1"/>
          <p:nvPr/>
        </p:nvSpPr>
        <p:spPr>
          <a:xfrm>
            <a:off x="2731521" y="1996045"/>
            <a:ext cx="6453900" cy="3975600"/>
          </a:xfrm>
          <a:prstGeom prst="rect">
            <a:avLst/>
          </a:prstGeom>
          <a:noFill/>
          <a:ln>
            <a:noFill/>
          </a:ln>
        </p:spPr>
        <p:txBody>
          <a:bodyPr spcFirstLastPara="1" wrap="square" lIns="91425" tIns="45700" rIns="91425" bIns="45700" anchor="b" anchorCtr="0">
            <a:noAutofit/>
          </a:bodyPr>
          <a:lstStyle/>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Acoustic signal is picked up by a microphone then. It is fed to a preliminary amplifier that boosts the signal.</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Then this signal is transmitted to ADC and transform the analog signal into a digital signal.</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The signal will be filtered by the processor and transferred into DAC, The DAC then converts the digital signal to analog signal and then transmits the signal into the microphone.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Microphone generates a sound signal.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2000"/>
              <a:buFont typeface="Arial"/>
              <a:buNone/>
            </a:pPr>
            <a:endParaRPr sz="2000" b="0" i="0" u="none" strike="noStrike" cap="non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g11441e5d507_0_2139"/>
          <p:cNvSpPr txBox="1">
            <a:spLocks noGrp="1"/>
          </p:cNvSpPr>
          <p:nvPr>
            <p:ph type="ctrTitle"/>
          </p:nvPr>
        </p:nvSpPr>
        <p:spPr>
          <a:xfrm>
            <a:off x="1484243" y="751562"/>
            <a:ext cx="6646500" cy="628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800"/>
              <a:buFont typeface="Arial"/>
              <a:buNone/>
            </a:pPr>
            <a:r>
              <a:rPr lang="en-US">
                <a:solidFill>
                  <a:schemeClr val="dk1"/>
                </a:solidFill>
              </a:rPr>
              <a:t>Microphones</a:t>
            </a:r>
            <a:endParaRPr>
              <a:solidFill>
                <a:schemeClr val="dk1"/>
              </a:solidFill>
            </a:endParaRPr>
          </a:p>
        </p:txBody>
      </p:sp>
      <p:sp>
        <p:nvSpPr>
          <p:cNvPr id="497" name="Google Shape;497;g11441e5d507_0_2139"/>
          <p:cNvSpPr txBox="1"/>
          <p:nvPr/>
        </p:nvSpPr>
        <p:spPr>
          <a:xfrm>
            <a:off x="3197087" y="3934049"/>
            <a:ext cx="6102600" cy="2247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C0C0C"/>
              </a:buClr>
              <a:buSzPts val="2000"/>
              <a:buFont typeface="Noto Sans Symbols"/>
              <a:buChar char="⮚"/>
            </a:pPr>
            <a:r>
              <a:rPr lang="en-US" sz="2000" b="0" i="0" u="none" strike="noStrike" cap="none">
                <a:solidFill>
                  <a:srgbClr val="0C0C0C"/>
                </a:solidFill>
                <a:latin typeface="Arial"/>
                <a:ea typeface="Arial"/>
                <a:cs typeface="Arial"/>
                <a:sym typeface="Arial"/>
              </a:rPr>
              <a:t>It is an electronic device that can increase the power of a signal</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C0C0C"/>
              </a:buClr>
              <a:buSzPts val="2000"/>
              <a:buFont typeface="Noto Sans Symbols"/>
              <a:buChar char="⮚"/>
            </a:pPr>
            <a:r>
              <a:rPr lang="en-US" sz="2000" b="0" i="0" u="none" strike="noStrike" cap="none">
                <a:solidFill>
                  <a:srgbClr val="0C0C0C"/>
                </a:solidFill>
                <a:latin typeface="Arial"/>
                <a:ea typeface="Arial"/>
                <a:cs typeface="Arial"/>
                <a:sym typeface="Arial"/>
              </a:rPr>
              <a:t>It is a two-port electronic circuit that uses electric power from a power supply to increase the amplitude of a signal applied to its input terminals, producing a proportionally greater amplitude signal at its output.</a:t>
            </a:r>
            <a:endParaRPr sz="1400" b="0" i="0" u="none" strike="noStrike" cap="none">
              <a:solidFill>
                <a:srgbClr val="000000"/>
              </a:solidFill>
              <a:latin typeface="Arial"/>
              <a:ea typeface="Arial"/>
              <a:cs typeface="Arial"/>
              <a:sym typeface="Arial"/>
            </a:endParaRPr>
          </a:p>
        </p:txBody>
      </p:sp>
      <p:sp>
        <p:nvSpPr>
          <p:cNvPr id="498" name="Google Shape;498;g11441e5d507_0_2139"/>
          <p:cNvSpPr txBox="1"/>
          <p:nvPr/>
        </p:nvSpPr>
        <p:spPr>
          <a:xfrm>
            <a:off x="1484250" y="3228719"/>
            <a:ext cx="7117800" cy="6285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800"/>
              <a:buFont typeface="Arial"/>
              <a:buNone/>
            </a:pPr>
            <a:r>
              <a:rPr lang="en-US" sz="4400" b="0" i="0" u="none" strike="noStrike" cap="none">
                <a:solidFill>
                  <a:schemeClr val="dk1"/>
                </a:solidFill>
                <a:latin typeface="Arial"/>
                <a:ea typeface="Arial"/>
                <a:cs typeface="Arial"/>
                <a:sym typeface="Arial"/>
              </a:rPr>
              <a:t>Amplifiers</a:t>
            </a:r>
            <a:endParaRPr sz="4400" b="0" i="0" u="none" strike="noStrike" cap="none">
              <a:solidFill>
                <a:srgbClr val="000000"/>
              </a:solidFill>
              <a:latin typeface="Arial"/>
              <a:ea typeface="Arial"/>
              <a:cs typeface="Arial"/>
              <a:sym typeface="Arial"/>
            </a:endParaRPr>
          </a:p>
        </p:txBody>
      </p:sp>
      <p:sp>
        <p:nvSpPr>
          <p:cNvPr id="499" name="Google Shape;499;g11441e5d507_0_2139"/>
          <p:cNvSpPr txBox="1"/>
          <p:nvPr/>
        </p:nvSpPr>
        <p:spPr>
          <a:xfrm>
            <a:off x="3197087" y="1828296"/>
            <a:ext cx="6102600" cy="10158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C0C0C"/>
              </a:buClr>
              <a:buSzPts val="2000"/>
              <a:buFont typeface="Noto Sans Symbols"/>
              <a:buChar char="⮚"/>
            </a:pPr>
            <a:r>
              <a:rPr lang="en-US" sz="2000" b="0" i="0" u="none" strike="noStrike" cap="none">
                <a:solidFill>
                  <a:srgbClr val="0C0C0C"/>
                </a:solidFill>
                <a:latin typeface="Arial"/>
                <a:ea typeface="Arial"/>
                <a:cs typeface="Arial"/>
                <a:sym typeface="Arial"/>
              </a:rPr>
              <a:t>sound waves are caused to generate or modulate an electric current usually for the purpose of transmitting or recording sound.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11441e5d507_0_2476"/>
          <p:cNvSpPr txBox="1">
            <a:spLocks noGrp="1"/>
          </p:cNvSpPr>
          <p:nvPr>
            <p:ph type="ctrTitle"/>
          </p:nvPr>
        </p:nvSpPr>
        <p:spPr>
          <a:xfrm>
            <a:off x="2389619" y="835159"/>
            <a:ext cx="6567000" cy="858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solidFill>
                  <a:schemeClr val="dk1"/>
                </a:solidFill>
              </a:rPr>
              <a:t>Filter</a:t>
            </a:r>
            <a:endParaRPr>
              <a:solidFill>
                <a:schemeClr val="dk1"/>
              </a:solidFill>
            </a:endParaRPr>
          </a:p>
        </p:txBody>
      </p:sp>
      <p:sp>
        <p:nvSpPr>
          <p:cNvPr id="506" name="Google Shape;506;g11441e5d507_0_2476"/>
          <p:cNvSpPr txBox="1"/>
          <p:nvPr/>
        </p:nvSpPr>
        <p:spPr>
          <a:xfrm>
            <a:off x="1984925" y="1782275"/>
            <a:ext cx="7376400" cy="2750700"/>
          </a:xfrm>
          <a:prstGeom prst="rect">
            <a:avLst/>
          </a:prstGeom>
          <a:noFill/>
          <a:ln>
            <a:noFill/>
          </a:ln>
        </p:spPr>
        <p:txBody>
          <a:bodyPr spcFirstLastPara="1" wrap="square" lIns="91425" tIns="45700" rIns="91425" bIns="45700" anchor="b" anchorCtr="0">
            <a:noAutofit/>
          </a:bodyPr>
          <a:lstStyle/>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The audio filters are the electronic circuits designed to amplify or attenuate a certain range of frequency components.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This helps eliminate the unwanted noise from the audio signal and improves the tone of the output audio.</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Filtering is one of the main features of our project that gives the person that use the device will be able to hear a clear noiseless sound</a:t>
            </a:r>
            <a:endParaRPr sz="2000" b="0" i="0" u="none" strike="noStrike" cap="non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g11441e5d507_0_2811"/>
          <p:cNvSpPr txBox="1">
            <a:spLocks noGrp="1"/>
          </p:cNvSpPr>
          <p:nvPr>
            <p:ph type="ctrTitle"/>
          </p:nvPr>
        </p:nvSpPr>
        <p:spPr>
          <a:xfrm>
            <a:off x="1656520" y="628192"/>
            <a:ext cx="8683233" cy="628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800"/>
              <a:buFont typeface="Arial"/>
              <a:buNone/>
            </a:pPr>
            <a:r>
              <a:rPr lang="en-US">
                <a:solidFill>
                  <a:schemeClr val="dk1"/>
                </a:solidFill>
              </a:rPr>
              <a:t>Analog to Digital Converter</a:t>
            </a:r>
            <a:endParaRPr>
              <a:solidFill>
                <a:schemeClr val="dk1"/>
              </a:solidFill>
            </a:endParaRPr>
          </a:p>
        </p:txBody>
      </p:sp>
      <p:sp>
        <p:nvSpPr>
          <p:cNvPr id="513" name="Google Shape;513;g11441e5d507_0_2811"/>
          <p:cNvSpPr txBox="1"/>
          <p:nvPr/>
        </p:nvSpPr>
        <p:spPr>
          <a:xfrm>
            <a:off x="3197087" y="3619809"/>
            <a:ext cx="6102600" cy="2862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C0C0C"/>
              </a:buClr>
              <a:buSzPts val="2000"/>
              <a:buFont typeface="Noto Sans Symbols"/>
              <a:buChar char="⮚"/>
            </a:pPr>
            <a:r>
              <a:rPr lang="en-US" sz="2000" b="0" i="0" u="none" strike="noStrike" cap="none">
                <a:solidFill>
                  <a:srgbClr val="0C0C0C"/>
                </a:solidFill>
                <a:latin typeface="Arial"/>
                <a:ea typeface="Arial"/>
                <a:cs typeface="Arial"/>
                <a:sym typeface="Arial"/>
              </a:rPr>
              <a:t>It converts a digital input signal into an analog output signal. The digital signal is represented with a binary code, which is a combination of bits 0 and 1.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C0C0C"/>
              </a:buClr>
              <a:buSzPts val="2000"/>
              <a:buFont typeface="Noto Sans Symbols"/>
              <a:buChar char="⮚"/>
            </a:pPr>
            <a:r>
              <a:rPr lang="en-US" sz="2000" b="0" i="0" u="none" strike="noStrike" cap="none">
                <a:solidFill>
                  <a:srgbClr val="0C0C0C"/>
                </a:solidFill>
                <a:latin typeface="Arial"/>
                <a:ea typeface="Arial"/>
                <a:cs typeface="Arial"/>
                <a:sym typeface="Arial"/>
              </a:rPr>
              <a:t>It can reconstruct sampled data into an analog signal with precision. The digital data may be produced from a microprocessor, the data requires the conversion to an analog signal in order to interact with the real world.</a:t>
            </a:r>
            <a:endParaRPr sz="1400" b="0" i="0" u="none" strike="noStrike" cap="none">
              <a:solidFill>
                <a:srgbClr val="000000"/>
              </a:solidFill>
              <a:latin typeface="Arial"/>
              <a:ea typeface="Arial"/>
              <a:cs typeface="Arial"/>
              <a:sym typeface="Arial"/>
            </a:endParaRPr>
          </a:p>
        </p:txBody>
      </p:sp>
      <p:sp>
        <p:nvSpPr>
          <p:cNvPr id="514" name="Google Shape;514;g11441e5d507_0_2811"/>
          <p:cNvSpPr txBox="1"/>
          <p:nvPr/>
        </p:nvSpPr>
        <p:spPr>
          <a:xfrm>
            <a:off x="1656520" y="2955749"/>
            <a:ext cx="8683232" cy="6285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800"/>
              <a:buFont typeface="Arial"/>
              <a:buNone/>
            </a:pPr>
            <a:r>
              <a:rPr lang="en-US" sz="4400" b="0" i="0" u="none" strike="noStrike" cap="none">
                <a:solidFill>
                  <a:schemeClr val="dk1"/>
                </a:solidFill>
                <a:latin typeface="Arial"/>
                <a:ea typeface="Arial"/>
                <a:cs typeface="Arial"/>
                <a:sym typeface="Arial"/>
              </a:rPr>
              <a:t>Digital to Analog Converter</a:t>
            </a:r>
            <a:endParaRPr sz="4400" b="0" i="0" u="none" strike="noStrike" cap="none">
              <a:solidFill>
                <a:srgbClr val="000000"/>
              </a:solidFill>
              <a:latin typeface="Arial"/>
              <a:ea typeface="Arial"/>
              <a:cs typeface="Arial"/>
              <a:sym typeface="Arial"/>
            </a:endParaRPr>
          </a:p>
        </p:txBody>
      </p:sp>
      <p:sp>
        <p:nvSpPr>
          <p:cNvPr id="515" name="Google Shape;515;g11441e5d507_0_2811"/>
          <p:cNvSpPr txBox="1"/>
          <p:nvPr/>
        </p:nvSpPr>
        <p:spPr>
          <a:xfrm>
            <a:off x="3197087" y="1324052"/>
            <a:ext cx="6102600" cy="16317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C0C0C"/>
              </a:buClr>
              <a:buSzPts val="2000"/>
              <a:buFont typeface="Noto Sans Symbols"/>
              <a:buChar char="⮚"/>
            </a:pPr>
            <a:r>
              <a:rPr lang="en-US" sz="2000" b="0" i="0" u="none" strike="noStrike" cap="none">
                <a:solidFill>
                  <a:srgbClr val="0C0C0C"/>
                </a:solidFill>
                <a:latin typeface="Arial"/>
                <a:ea typeface="Arial"/>
                <a:cs typeface="Arial"/>
                <a:sym typeface="Arial"/>
              </a:rPr>
              <a:t>It is an electronic integrated circuit used to convert the analog signals such as voltages to digital or binary form consisting of 1s and 0s.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C0C0C"/>
              </a:buClr>
              <a:buSzPts val="2000"/>
              <a:buFont typeface="Noto Sans Symbols"/>
              <a:buChar char="⮚"/>
            </a:pPr>
            <a:r>
              <a:rPr lang="en-US" sz="2000" b="0" i="0" u="none" strike="noStrike" cap="none">
                <a:solidFill>
                  <a:srgbClr val="0C0C0C"/>
                </a:solidFill>
                <a:latin typeface="Arial"/>
                <a:ea typeface="Arial"/>
                <a:cs typeface="Arial"/>
                <a:sym typeface="Arial"/>
              </a:rPr>
              <a:t>The main features of ADC are sample rate and bit resolution.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
          <p:cNvSpPr txBox="1">
            <a:spLocks noGrp="1"/>
          </p:cNvSpPr>
          <p:nvPr>
            <p:ph type="title"/>
          </p:nvPr>
        </p:nvSpPr>
        <p:spPr>
          <a:xfrm>
            <a:off x="1198182" y="559813"/>
            <a:ext cx="5605358" cy="166457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Arial"/>
              <a:buNone/>
            </a:pPr>
            <a:r>
              <a:rPr lang="en-US"/>
              <a:t>Topics</a:t>
            </a:r>
            <a:endParaRPr/>
          </a:p>
        </p:txBody>
      </p:sp>
      <p:sp>
        <p:nvSpPr>
          <p:cNvPr id="378" name="Google Shape;378;p2"/>
          <p:cNvSpPr txBox="1">
            <a:spLocks noGrp="1"/>
          </p:cNvSpPr>
          <p:nvPr>
            <p:ph type="body" idx="1"/>
          </p:nvPr>
        </p:nvSpPr>
        <p:spPr>
          <a:xfrm>
            <a:off x="1195452" y="2384474"/>
            <a:ext cx="5608088" cy="3785763"/>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SzPts val="2800"/>
              <a:buFont typeface="Avenir"/>
              <a:buChar char="+"/>
            </a:pPr>
            <a:r>
              <a:rPr lang="en-US"/>
              <a:t>Introduction</a:t>
            </a:r>
            <a:endParaRPr/>
          </a:p>
          <a:p>
            <a:pPr marL="457200" lvl="0" indent="-457200" algn="l" rtl="0">
              <a:lnSpc>
                <a:spcPct val="100000"/>
              </a:lnSpc>
              <a:spcBef>
                <a:spcPts val="1000"/>
              </a:spcBef>
              <a:spcAft>
                <a:spcPts val="0"/>
              </a:spcAft>
              <a:buSzPts val="2800"/>
              <a:buFont typeface="Avenir"/>
              <a:buChar char="+"/>
            </a:pPr>
            <a:r>
              <a:rPr lang="en-US"/>
              <a:t>Literature Review</a:t>
            </a:r>
            <a:endParaRPr/>
          </a:p>
          <a:p>
            <a:pPr marL="457200" lvl="0" indent="-457200" algn="l" rtl="0">
              <a:lnSpc>
                <a:spcPct val="100000"/>
              </a:lnSpc>
              <a:spcBef>
                <a:spcPts val="1000"/>
              </a:spcBef>
              <a:spcAft>
                <a:spcPts val="0"/>
              </a:spcAft>
              <a:buSzPts val="2800"/>
              <a:buFont typeface="Avenir"/>
              <a:buChar char="+"/>
            </a:pPr>
            <a:r>
              <a:rPr lang="en-US"/>
              <a:t>Theoretical Background</a:t>
            </a:r>
            <a:endParaRPr/>
          </a:p>
          <a:p>
            <a:pPr marL="457200" lvl="0" indent="-457200" algn="l" rtl="0">
              <a:lnSpc>
                <a:spcPct val="100000"/>
              </a:lnSpc>
              <a:spcBef>
                <a:spcPts val="1000"/>
              </a:spcBef>
              <a:spcAft>
                <a:spcPts val="0"/>
              </a:spcAft>
              <a:buSzPts val="2800"/>
              <a:buFont typeface="Avenir"/>
              <a:buChar char="+"/>
            </a:pPr>
            <a:r>
              <a:rPr lang="en-US"/>
              <a:t>Methodology</a:t>
            </a:r>
            <a:endParaRPr/>
          </a:p>
          <a:p>
            <a:pPr marL="457200" lvl="0" indent="-457200" algn="l" rtl="0">
              <a:lnSpc>
                <a:spcPct val="100000"/>
              </a:lnSpc>
              <a:spcBef>
                <a:spcPts val="1000"/>
              </a:spcBef>
              <a:spcAft>
                <a:spcPts val="0"/>
              </a:spcAft>
              <a:buSzPts val="2800"/>
              <a:buFont typeface="Avenir"/>
              <a:buChar char="+"/>
            </a:pPr>
            <a:r>
              <a:rPr lang="en-US"/>
              <a:t>Software Implementation</a:t>
            </a:r>
            <a:endParaRPr/>
          </a:p>
          <a:p>
            <a:pPr marL="457200" lvl="0" indent="-457200" algn="l" rtl="0">
              <a:lnSpc>
                <a:spcPct val="100000"/>
              </a:lnSpc>
              <a:spcBef>
                <a:spcPts val="1000"/>
              </a:spcBef>
              <a:spcAft>
                <a:spcPts val="0"/>
              </a:spcAft>
              <a:buSzPts val="2800"/>
              <a:buChar char="+"/>
            </a:pPr>
            <a:r>
              <a:rPr lang="en-US"/>
              <a:t>Result</a:t>
            </a:r>
            <a:endParaRPr/>
          </a:p>
        </p:txBody>
      </p:sp>
      <p:grpSp>
        <p:nvGrpSpPr>
          <p:cNvPr id="379" name="Google Shape;379;p2"/>
          <p:cNvGrpSpPr/>
          <p:nvPr/>
        </p:nvGrpSpPr>
        <p:grpSpPr>
          <a:xfrm>
            <a:off x="7980400" y="3276601"/>
            <a:ext cx="4211600" cy="3581399"/>
            <a:chOff x="7980400" y="3276601"/>
            <a:chExt cx="4211600" cy="3581399"/>
          </a:xfrm>
        </p:grpSpPr>
        <p:grpSp>
          <p:nvGrpSpPr>
            <p:cNvPr id="380" name="Google Shape;380;p2"/>
            <p:cNvGrpSpPr/>
            <p:nvPr/>
          </p:nvGrpSpPr>
          <p:grpSpPr>
            <a:xfrm>
              <a:off x="8662740" y="3276601"/>
              <a:ext cx="3529260" cy="3581399"/>
              <a:chOff x="4114800" y="1423987"/>
              <a:chExt cx="3961542" cy="4007547"/>
            </a:xfrm>
          </p:grpSpPr>
          <p:sp>
            <p:nvSpPr>
              <p:cNvPr id="381" name="Google Shape;381;p2"/>
              <p:cNvSpPr/>
              <p:nvPr/>
            </p:nvSpPr>
            <p:spPr>
              <a:xfrm>
                <a:off x="4114800" y="1423987"/>
                <a:ext cx="3946874" cy="3989641"/>
              </a:xfrm>
              <a:custGeom>
                <a:avLst/>
                <a:gdLst/>
                <a:ahLst/>
                <a:cxnLst/>
                <a:rect l="l" t="t" r="r" b="b"/>
                <a:pathLst>
                  <a:path w="3946874" h="3989641" extrusionOk="0">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82" name="Google Shape;382;p2"/>
              <p:cNvSpPr/>
              <p:nvPr/>
            </p:nvSpPr>
            <p:spPr>
              <a:xfrm>
                <a:off x="4395978" y="2441733"/>
                <a:ext cx="3665410" cy="2985611"/>
              </a:xfrm>
              <a:custGeom>
                <a:avLst/>
                <a:gdLst/>
                <a:ahLst/>
                <a:cxnLst/>
                <a:rect l="l" t="t" r="r" b="b"/>
                <a:pathLst>
                  <a:path w="3665410" h="2985611" extrusionOk="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83" name="Google Shape;383;p2"/>
              <p:cNvSpPr/>
              <p:nvPr/>
            </p:nvSpPr>
            <p:spPr>
              <a:xfrm>
                <a:off x="7790402" y="5229700"/>
                <a:ext cx="285940" cy="199072"/>
              </a:xfrm>
              <a:custGeom>
                <a:avLst/>
                <a:gdLst/>
                <a:ahLst/>
                <a:cxnLst/>
                <a:rect l="l" t="t" r="r" b="b"/>
                <a:pathLst>
                  <a:path w="285940" h="199072" extrusionOk="0">
                    <a:moveTo>
                      <a:pt x="0" y="199073"/>
                    </a:moveTo>
                    <a:cubicBezTo>
                      <a:pt x="0" y="199073"/>
                      <a:pt x="242125" y="39243"/>
                      <a:pt x="28594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84" name="Google Shape;384;p2"/>
              <p:cNvSpPr/>
              <p:nvPr/>
            </p:nvSpPr>
            <p:spPr>
              <a:xfrm>
                <a:off x="7393114" y="5049773"/>
                <a:ext cx="655796" cy="381190"/>
              </a:xfrm>
              <a:custGeom>
                <a:avLst/>
                <a:gdLst/>
                <a:ahLst/>
                <a:cxnLst/>
                <a:rect l="l" t="t" r="r" b="b"/>
                <a:pathLst>
                  <a:path w="655796" h="381190" extrusionOk="0">
                    <a:moveTo>
                      <a:pt x="0" y="381190"/>
                    </a:moveTo>
                    <a:cubicBezTo>
                      <a:pt x="0" y="381190"/>
                      <a:pt x="461105" y="172117"/>
                      <a:pt x="65579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85" name="Google Shape;385;p2"/>
              <p:cNvSpPr/>
              <p:nvPr/>
            </p:nvSpPr>
            <p:spPr>
              <a:xfrm>
                <a:off x="5154072" y="3867816"/>
                <a:ext cx="2907315" cy="1544764"/>
              </a:xfrm>
              <a:custGeom>
                <a:avLst/>
                <a:gdLst/>
                <a:ahLst/>
                <a:cxnLst/>
                <a:rect l="l" t="t" r="r" b="b"/>
                <a:pathLst>
                  <a:path w="2907315" h="1544764" extrusionOk="0">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86" name="Google Shape;386;p2"/>
              <p:cNvSpPr/>
              <p:nvPr/>
            </p:nvSpPr>
            <p:spPr>
              <a:xfrm>
                <a:off x="4907946" y="3479100"/>
                <a:ext cx="3168300" cy="1952434"/>
              </a:xfrm>
              <a:custGeom>
                <a:avLst/>
                <a:gdLst/>
                <a:ahLst/>
                <a:cxnLst/>
                <a:rect l="l" t="t" r="r" b="b"/>
                <a:pathLst>
                  <a:path w="3168300" h="1952434" extrusionOk="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387" name="Google Shape;387;p2"/>
              <p:cNvSpPr/>
              <p:nvPr/>
            </p:nvSpPr>
            <p:spPr>
              <a:xfrm>
                <a:off x="4704778" y="2976752"/>
                <a:ext cx="3356800" cy="2452020"/>
              </a:xfrm>
              <a:custGeom>
                <a:avLst/>
                <a:gdLst/>
                <a:ahLst/>
                <a:cxnLst/>
                <a:rect l="l" t="t" r="r" b="b"/>
                <a:pathLst>
                  <a:path w="3356800" h="2452020" extrusionOk="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cmpd="sng">
                <a:solidFill>
                  <a:schemeClr val="accent2">
                    <a:alpha val="34509"/>
                  </a:schemeClr>
                </a:solidFill>
                <a:prstDash val="lg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grpSp>
        <p:sp>
          <p:nvSpPr>
            <p:cNvPr id="388" name="Google Shape;388;p2"/>
            <p:cNvSpPr/>
            <p:nvPr/>
          </p:nvSpPr>
          <p:spPr>
            <a:xfrm>
              <a:off x="7980400" y="5197178"/>
              <a:ext cx="4211600" cy="1660822"/>
            </a:xfrm>
            <a:custGeom>
              <a:avLst/>
              <a:gdLst/>
              <a:ahLst/>
              <a:cxnLst/>
              <a:rect l="l" t="t" r="r" b="b"/>
              <a:pathLst>
                <a:path w="4211600" h="1660822" extrusionOk="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g11441e5d507_0_3148"/>
          <p:cNvSpPr txBox="1">
            <a:spLocks noGrp="1"/>
          </p:cNvSpPr>
          <p:nvPr>
            <p:ph type="ctrTitle"/>
          </p:nvPr>
        </p:nvSpPr>
        <p:spPr>
          <a:xfrm>
            <a:off x="1652438" y="700452"/>
            <a:ext cx="6453900" cy="628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800"/>
              <a:buFont typeface="Arial"/>
              <a:buNone/>
            </a:pPr>
            <a:r>
              <a:rPr lang="en-US">
                <a:solidFill>
                  <a:schemeClr val="dk1"/>
                </a:solidFill>
              </a:rPr>
              <a:t>Microcontroller</a:t>
            </a:r>
            <a:endParaRPr/>
          </a:p>
        </p:txBody>
      </p:sp>
      <p:sp>
        <p:nvSpPr>
          <p:cNvPr id="522" name="Google Shape;522;g11441e5d507_0_3148"/>
          <p:cNvSpPr txBox="1"/>
          <p:nvPr/>
        </p:nvSpPr>
        <p:spPr>
          <a:xfrm>
            <a:off x="3251900" y="3138397"/>
            <a:ext cx="7336500" cy="2805900"/>
          </a:xfrm>
          <a:prstGeom prst="rect">
            <a:avLst/>
          </a:prstGeom>
          <a:noFill/>
          <a:ln>
            <a:noFill/>
          </a:ln>
        </p:spPr>
        <p:txBody>
          <a:bodyPr spcFirstLastPara="1" wrap="square" lIns="91425" tIns="45700" rIns="91425" bIns="45700" anchor="b" anchorCtr="0">
            <a:noAutofit/>
          </a:bodyPr>
          <a:lstStyle/>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CPU performance is many times faster than typical 32-bit microcontrollers.</a:t>
            </a:r>
            <a:endParaRPr sz="2000" b="0" i="0" u="none" strike="noStrike" cap="none">
              <a:solidFill>
                <a:schemeClr val="dk2"/>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With such a powerful processor it's easy to sample audio and run an FFT in real time</a:t>
            </a:r>
            <a:endParaRPr sz="2000" b="0" i="0" u="none" strike="noStrike" cap="none">
              <a:solidFill>
                <a:schemeClr val="dk2"/>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 The FPU performs 32-bit float and 64-bit double precision math in hardware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it is relatively cheap and it is designed and made in the USA, guaranteeing a certain level of quality.</a:t>
            </a:r>
            <a:endParaRPr sz="1400" b="0" i="0" u="none" strike="noStrike" cap="none">
              <a:solidFill>
                <a:srgbClr val="000000"/>
              </a:solidFill>
              <a:latin typeface="Arial"/>
              <a:ea typeface="Arial"/>
              <a:cs typeface="Arial"/>
              <a:sym typeface="Arial"/>
            </a:endParaRPr>
          </a:p>
        </p:txBody>
      </p:sp>
      <p:sp>
        <p:nvSpPr>
          <p:cNvPr id="523" name="Google Shape;523;g11441e5d507_0_3148"/>
          <p:cNvSpPr txBox="1"/>
          <p:nvPr/>
        </p:nvSpPr>
        <p:spPr>
          <a:xfrm>
            <a:off x="1652438" y="2658948"/>
            <a:ext cx="7117800" cy="6285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Teensy 4.0</a:t>
            </a:r>
            <a:endParaRPr sz="2800" b="0" i="0" u="none" strike="noStrike" cap="none">
              <a:solidFill>
                <a:srgbClr val="000000"/>
              </a:solidFill>
              <a:latin typeface="Arial"/>
              <a:ea typeface="Arial"/>
              <a:cs typeface="Arial"/>
              <a:sym typeface="Arial"/>
            </a:endParaRPr>
          </a:p>
        </p:txBody>
      </p:sp>
      <p:sp>
        <p:nvSpPr>
          <p:cNvPr id="524" name="Google Shape;524;g11441e5d507_0_3148"/>
          <p:cNvSpPr txBox="1"/>
          <p:nvPr/>
        </p:nvSpPr>
        <p:spPr>
          <a:xfrm>
            <a:off x="3251896" y="1532445"/>
            <a:ext cx="7117800" cy="1126500"/>
          </a:xfrm>
          <a:prstGeom prst="rect">
            <a:avLst/>
          </a:prstGeom>
          <a:noFill/>
          <a:ln>
            <a:noFill/>
          </a:ln>
        </p:spPr>
        <p:txBody>
          <a:bodyPr spcFirstLastPara="1" wrap="square" lIns="91425" tIns="45700" rIns="91425" bIns="45700" anchor="b" anchorCtr="0">
            <a:noAutofit/>
          </a:bodyPr>
          <a:lstStyle/>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Teensy 4.0 microcontroller specifications are good for digital signal processing.</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2"/>
              </a:buClr>
              <a:buSzPts val="2000"/>
              <a:buFont typeface="Noto Sans Symbols"/>
              <a:buNone/>
            </a:pPr>
            <a:endParaRPr sz="2000" b="0" i="0" u="none" strike="noStrike" cap="non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g11441e5d507_0_3485"/>
          <p:cNvSpPr txBox="1">
            <a:spLocks noGrp="1"/>
          </p:cNvSpPr>
          <p:nvPr>
            <p:ph type="ctrTitle"/>
          </p:nvPr>
        </p:nvSpPr>
        <p:spPr>
          <a:xfrm>
            <a:off x="1125415" y="751547"/>
            <a:ext cx="10227213" cy="854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800"/>
              <a:buFont typeface="Arial"/>
              <a:buNone/>
            </a:pPr>
            <a:r>
              <a:rPr lang="en-US" sz="6000">
                <a:solidFill>
                  <a:schemeClr val="dk1"/>
                </a:solidFill>
              </a:rPr>
              <a:t>Software Implementation</a:t>
            </a:r>
            <a:endParaRPr sz="6000"/>
          </a:p>
        </p:txBody>
      </p:sp>
      <p:sp>
        <p:nvSpPr>
          <p:cNvPr id="531" name="Google Shape;531;g11441e5d507_0_3485"/>
          <p:cNvSpPr txBox="1"/>
          <p:nvPr/>
        </p:nvSpPr>
        <p:spPr>
          <a:xfrm>
            <a:off x="3458817" y="1504542"/>
            <a:ext cx="7076700" cy="2766900"/>
          </a:xfrm>
          <a:prstGeom prst="rect">
            <a:avLst/>
          </a:prstGeom>
          <a:noFill/>
          <a:ln>
            <a:noFill/>
          </a:ln>
        </p:spPr>
        <p:txBody>
          <a:bodyPr spcFirstLastPara="1" wrap="square" lIns="91425" tIns="45700" rIns="91425" bIns="45700" anchor="b" anchorCtr="0">
            <a:noAutofit/>
          </a:bodyPr>
          <a:lstStyle/>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The software implementation of the final project will be on a software called Teensy Duino.</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But for now, we used MATLAB, since it has a lot of features.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MATLAB allows matrix manipulations, plotting of functions and data, implementation of algorithms, creation of user interfaces, and interfacing with programs written in other languages.</a:t>
            </a:r>
            <a:endParaRPr sz="1400" b="0" i="0" u="none" strike="noStrike" cap="none">
              <a:solidFill>
                <a:srgbClr val="000000"/>
              </a:solidFill>
              <a:latin typeface="Arial"/>
              <a:ea typeface="Arial"/>
              <a:cs typeface="Arial"/>
              <a:sym typeface="Arial"/>
            </a:endParaRPr>
          </a:p>
        </p:txBody>
      </p:sp>
      <p:pic>
        <p:nvPicPr>
          <p:cNvPr id="532" name="Google Shape;532;g11441e5d507_0_3485"/>
          <p:cNvPicPr preferRelativeResize="0"/>
          <p:nvPr/>
        </p:nvPicPr>
        <p:blipFill rotWithShape="1">
          <a:blip r:embed="rId3">
            <a:alphaModFix/>
          </a:blip>
          <a:srcRect/>
          <a:stretch/>
        </p:blipFill>
        <p:spPr>
          <a:xfrm>
            <a:off x="1609173" y="5252076"/>
            <a:ext cx="8429708" cy="854362"/>
          </a:xfrm>
          <a:prstGeom prst="rect">
            <a:avLst/>
          </a:prstGeom>
          <a:noFill/>
          <a:ln>
            <a:noFill/>
          </a:ln>
        </p:spPr>
      </p:pic>
      <p:pic>
        <p:nvPicPr>
          <p:cNvPr id="533" name="Google Shape;533;g11441e5d507_0_3485"/>
          <p:cNvPicPr preferRelativeResize="0"/>
          <p:nvPr/>
        </p:nvPicPr>
        <p:blipFill rotWithShape="1">
          <a:blip r:embed="rId4">
            <a:alphaModFix/>
          </a:blip>
          <a:srcRect/>
          <a:stretch/>
        </p:blipFill>
        <p:spPr>
          <a:xfrm>
            <a:off x="378368" y="4395791"/>
            <a:ext cx="11620793" cy="7317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11441e5d507_0_3822"/>
          <p:cNvSpPr txBox="1">
            <a:spLocks noGrp="1"/>
          </p:cNvSpPr>
          <p:nvPr>
            <p:ph type="ctrTitle"/>
          </p:nvPr>
        </p:nvSpPr>
        <p:spPr>
          <a:xfrm>
            <a:off x="1549680" y="365201"/>
            <a:ext cx="8316300" cy="1196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800"/>
              <a:buFont typeface="Arial"/>
              <a:buNone/>
            </a:pPr>
            <a:r>
              <a:rPr lang="en-US">
                <a:solidFill>
                  <a:schemeClr val="dk1"/>
                </a:solidFill>
              </a:rPr>
              <a:t>Software Implementation…</a:t>
            </a:r>
            <a:endParaRPr/>
          </a:p>
        </p:txBody>
      </p:sp>
      <p:sp>
        <p:nvSpPr>
          <p:cNvPr id="540" name="Google Shape;540;g11441e5d507_0_3822"/>
          <p:cNvSpPr txBox="1"/>
          <p:nvPr/>
        </p:nvSpPr>
        <p:spPr>
          <a:xfrm>
            <a:off x="3326295" y="2054087"/>
            <a:ext cx="7116300" cy="3349500"/>
          </a:xfrm>
          <a:prstGeom prst="rect">
            <a:avLst/>
          </a:prstGeom>
          <a:noFill/>
          <a:ln>
            <a:noFill/>
          </a:ln>
        </p:spPr>
        <p:txBody>
          <a:bodyPr spcFirstLastPara="1" wrap="square" lIns="91425" tIns="45700" rIns="91425" bIns="45700" anchor="b" anchorCtr="0">
            <a:noAutofit/>
          </a:bodyPr>
          <a:lstStyle/>
          <a:p>
            <a:pPr marL="342900" marR="0" lvl="0" indent="-215900" algn="l" rtl="0">
              <a:lnSpc>
                <a:spcPct val="100000"/>
              </a:lnSpc>
              <a:spcBef>
                <a:spcPts val="0"/>
              </a:spcBef>
              <a:spcAft>
                <a:spcPts val="0"/>
              </a:spcAft>
              <a:buClr>
                <a:schemeClr val="dk2"/>
              </a:buClr>
              <a:buSzPts val="2000"/>
              <a:buFont typeface="Noto Sans Symbols"/>
              <a:buNone/>
            </a:pPr>
            <a:endParaRPr sz="2000" b="0" i="0" u="none" strike="noStrike" cap="none">
              <a:solidFill>
                <a:schemeClr val="dk2"/>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We convert the signal in to a frequency domain because we are going to analyse the audio frequency, basically reduce the noise that is in the signal. After we convert the signal in to frequency domain, we then remove the unwanted frequency.</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We analysed the audio signals using FFT, it is an algorithm that computes the discrete Fourier transform (DFT) of a sequence, or its inverse (IDFT).</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2"/>
              </a:buClr>
              <a:buSzPts val="2000"/>
              <a:buFont typeface="Noto Sans Symbols"/>
              <a:buNone/>
            </a:pPr>
            <a:endParaRPr sz="2000" b="0" i="0" u="none" strike="noStrike" cap="non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g11441e5d507_0_4157"/>
          <p:cNvSpPr txBox="1">
            <a:spLocks noGrp="1"/>
          </p:cNvSpPr>
          <p:nvPr>
            <p:ph type="ctrTitle"/>
          </p:nvPr>
        </p:nvSpPr>
        <p:spPr>
          <a:xfrm>
            <a:off x="1629601" y="607472"/>
            <a:ext cx="8153700" cy="8289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en-US">
                <a:solidFill>
                  <a:schemeClr val="dk1"/>
                </a:solidFill>
              </a:rPr>
              <a:t>Software Implementation…</a:t>
            </a:r>
            <a:endParaRPr/>
          </a:p>
        </p:txBody>
      </p:sp>
      <p:pic>
        <p:nvPicPr>
          <p:cNvPr id="547" name="Google Shape;547;g11441e5d507_0_4157"/>
          <p:cNvPicPr preferRelativeResize="0"/>
          <p:nvPr/>
        </p:nvPicPr>
        <p:blipFill rotWithShape="1">
          <a:blip r:embed="rId3">
            <a:alphaModFix/>
          </a:blip>
          <a:srcRect/>
          <a:stretch/>
        </p:blipFill>
        <p:spPr>
          <a:xfrm>
            <a:off x="2235945" y="1539071"/>
            <a:ext cx="4420566" cy="1537588"/>
          </a:xfrm>
          <a:prstGeom prst="rect">
            <a:avLst/>
          </a:prstGeom>
          <a:noFill/>
          <a:ln>
            <a:noFill/>
          </a:ln>
        </p:spPr>
      </p:pic>
      <p:pic>
        <p:nvPicPr>
          <p:cNvPr id="548" name="Google Shape;548;g11441e5d507_0_4157"/>
          <p:cNvPicPr preferRelativeResize="0"/>
          <p:nvPr/>
        </p:nvPicPr>
        <p:blipFill rotWithShape="1">
          <a:blip r:embed="rId4">
            <a:alphaModFix/>
          </a:blip>
          <a:srcRect/>
          <a:stretch/>
        </p:blipFill>
        <p:spPr>
          <a:xfrm>
            <a:off x="2239196" y="3179282"/>
            <a:ext cx="6620428" cy="35117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g11441e5d507_0_4493"/>
          <p:cNvSpPr txBox="1">
            <a:spLocks noGrp="1"/>
          </p:cNvSpPr>
          <p:nvPr>
            <p:ph type="ctrTitle"/>
          </p:nvPr>
        </p:nvSpPr>
        <p:spPr>
          <a:xfrm>
            <a:off x="1555588" y="529643"/>
            <a:ext cx="8472300" cy="1030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800"/>
              <a:buFont typeface="Arial"/>
              <a:buNone/>
            </a:pPr>
            <a:r>
              <a:rPr lang="en-US">
                <a:solidFill>
                  <a:schemeClr val="dk1"/>
                </a:solidFill>
              </a:rPr>
              <a:t>Software Implementation…</a:t>
            </a:r>
            <a:endParaRPr/>
          </a:p>
        </p:txBody>
      </p:sp>
      <p:sp>
        <p:nvSpPr>
          <p:cNvPr id="555" name="Google Shape;555;g11441e5d507_0_4493"/>
          <p:cNvSpPr txBox="1"/>
          <p:nvPr/>
        </p:nvSpPr>
        <p:spPr>
          <a:xfrm>
            <a:off x="2835965" y="1560443"/>
            <a:ext cx="7553700" cy="2508000"/>
          </a:xfrm>
          <a:prstGeom prst="rect">
            <a:avLst/>
          </a:prstGeom>
          <a:noFill/>
          <a:ln>
            <a:noFill/>
          </a:ln>
        </p:spPr>
        <p:txBody>
          <a:bodyPr spcFirstLastPara="1" wrap="square" lIns="91425" tIns="45700" rIns="91425" bIns="45700" anchor="b" anchorCtr="0">
            <a:noAutofit/>
          </a:bodyPr>
          <a:lstStyle/>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Fourier analysis converts a signal from its original domain (often time or space) to a representation in the frequency domain and vice versa.</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 FFT will transform the time domain signal into frequency domain signal. The signal has a real and an imaginary part.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g11441e5d507_0_4828"/>
          <p:cNvSpPr txBox="1">
            <a:spLocks noGrp="1"/>
          </p:cNvSpPr>
          <p:nvPr>
            <p:ph type="ctrTitle"/>
          </p:nvPr>
        </p:nvSpPr>
        <p:spPr>
          <a:xfrm>
            <a:off x="0" y="636103"/>
            <a:ext cx="5739000" cy="1391400"/>
          </a:xfrm>
          <a:prstGeom prst="rect">
            <a:avLst/>
          </a:prstGeom>
          <a:noFill/>
          <a:ln>
            <a:noFill/>
          </a:ln>
        </p:spPr>
        <p:txBody>
          <a:bodyPr spcFirstLastPara="1" wrap="square" lIns="91425" tIns="45700" rIns="91425" bIns="45700" anchor="b" anchorCtr="0">
            <a:normAutofit/>
          </a:bodyPr>
          <a:lstStyle/>
          <a:p>
            <a:pPr marL="0" lvl="0" indent="0" algn="ctr" rtl="0">
              <a:lnSpc>
                <a:spcPct val="107000"/>
              </a:lnSpc>
              <a:spcBef>
                <a:spcPts val="0"/>
              </a:spcBef>
              <a:spcAft>
                <a:spcPts val="0"/>
              </a:spcAft>
              <a:buClr>
                <a:srgbClr val="1F3864"/>
              </a:buClr>
              <a:buSzPts val="1600"/>
              <a:buFont typeface="Arial"/>
              <a:buNone/>
            </a:pPr>
            <a:r>
              <a:rPr lang="en-US" sz="6600">
                <a:solidFill>
                  <a:schemeClr val="dk1"/>
                </a:solidFill>
              </a:rPr>
              <a:t>Result</a:t>
            </a:r>
            <a:endParaRPr sz="6600">
              <a:solidFill>
                <a:schemeClr val="dk1"/>
              </a:solidFill>
            </a:endParaRPr>
          </a:p>
        </p:txBody>
      </p:sp>
      <p:sp>
        <p:nvSpPr>
          <p:cNvPr id="562" name="Google Shape;562;g11441e5d507_0_4828"/>
          <p:cNvSpPr txBox="1"/>
          <p:nvPr/>
        </p:nvSpPr>
        <p:spPr>
          <a:xfrm>
            <a:off x="2451654" y="2270809"/>
            <a:ext cx="8293500" cy="2575500"/>
          </a:xfrm>
          <a:prstGeom prst="rect">
            <a:avLst/>
          </a:prstGeom>
          <a:noFill/>
          <a:ln>
            <a:noFill/>
          </a:ln>
        </p:spPr>
        <p:txBody>
          <a:bodyPr spcFirstLastPara="1" wrap="square" lIns="91425" tIns="45700" rIns="91425" bIns="45700" anchor="t" anchorCtr="0">
            <a:spAutoFit/>
          </a:bodyPr>
          <a:lstStyle/>
          <a:p>
            <a:pPr marL="742950" marR="0" lvl="1" indent="-285750" algn="l" rtl="0">
              <a:lnSpc>
                <a:spcPct val="115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Our work here is to eliminate frequencies that are above some level.</a:t>
            </a:r>
            <a:endParaRPr sz="1400" b="0" i="0" u="none" strike="noStrike" cap="none">
              <a:solidFill>
                <a:srgbClr val="000000"/>
              </a:solidFill>
              <a:latin typeface="Arial"/>
              <a:ea typeface="Arial"/>
              <a:cs typeface="Arial"/>
              <a:sym typeface="Arial"/>
            </a:endParaRPr>
          </a:p>
          <a:p>
            <a:pPr marL="742950" marR="0" lvl="1" indent="-285750" algn="l" rtl="0">
              <a:lnSpc>
                <a:spcPct val="115000"/>
              </a:lnSpc>
              <a:spcBef>
                <a:spcPts val="2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Thanks to the FFT we did it perfectly.</a:t>
            </a:r>
            <a:endParaRPr sz="1400" b="0" i="0" u="none" strike="noStrike" cap="none">
              <a:solidFill>
                <a:srgbClr val="000000"/>
              </a:solidFill>
              <a:latin typeface="Arial"/>
              <a:ea typeface="Arial"/>
              <a:cs typeface="Arial"/>
              <a:sym typeface="Arial"/>
            </a:endParaRPr>
          </a:p>
          <a:p>
            <a:pPr marL="742950" marR="0" lvl="1" indent="-285750" algn="l" rtl="0">
              <a:lnSpc>
                <a:spcPct val="115000"/>
              </a:lnSpc>
              <a:spcBef>
                <a:spcPts val="2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we convert the signal into frequency domain using FFT. Then we take the sample to remove both the imaginary and the real part from the sample. After we do that, we then convert the signal into a time domain using IFFT (inverse FFT).</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g11441e5d507_0_5163"/>
          <p:cNvSpPr txBox="1">
            <a:spLocks noGrp="1"/>
          </p:cNvSpPr>
          <p:nvPr>
            <p:ph type="ctrTitle"/>
          </p:nvPr>
        </p:nvSpPr>
        <p:spPr>
          <a:xfrm>
            <a:off x="933299" y="1294899"/>
            <a:ext cx="7668300" cy="971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800"/>
              <a:buFont typeface="Arial"/>
              <a:buNone/>
            </a:pPr>
            <a:r>
              <a:rPr lang="en-US">
                <a:solidFill>
                  <a:schemeClr val="dk1"/>
                </a:solidFill>
              </a:rPr>
              <a:t>Remaining Work</a:t>
            </a:r>
            <a:endParaRPr/>
          </a:p>
        </p:txBody>
      </p:sp>
      <p:sp>
        <p:nvSpPr>
          <p:cNvPr id="569" name="Google Shape;569;g11441e5d507_0_5163"/>
          <p:cNvSpPr txBox="1"/>
          <p:nvPr/>
        </p:nvSpPr>
        <p:spPr>
          <a:xfrm>
            <a:off x="2701931" y="2583180"/>
            <a:ext cx="7117800" cy="1736100"/>
          </a:xfrm>
          <a:prstGeom prst="rect">
            <a:avLst/>
          </a:prstGeom>
          <a:noFill/>
          <a:ln>
            <a:noFill/>
          </a:ln>
        </p:spPr>
        <p:txBody>
          <a:bodyPr spcFirstLastPara="1" wrap="square" lIns="91425" tIns="45700" rIns="91425" bIns="45700" anchor="b" anchorCtr="0">
            <a:noAutofit/>
          </a:bodyPr>
          <a:lstStyle/>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Model Implementation.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Hardware implementation.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2"/>
              </a:buClr>
              <a:buSzPts val="2000"/>
              <a:buFont typeface="Noto Sans Symbols"/>
              <a:buChar char="⮚"/>
            </a:pPr>
            <a:r>
              <a:rPr lang="en-US" sz="2000" b="0" i="0" u="none" strike="noStrike" cap="none">
                <a:solidFill>
                  <a:schemeClr val="dk2"/>
                </a:solidFill>
                <a:latin typeface="Arial"/>
                <a:ea typeface="Arial"/>
                <a:cs typeface="Arial"/>
                <a:sym typeface="Arial"/>
              </a:rPr>
              <a:t>Increasing the features of our project, like wind suppression and feedback suppression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
          <p:cNvSpPr txBox="1">
            <a:spLocks noGrp="1"/>
          </p:cNvSpPr>
          <p:nvPr>
            <p:ph type="ctrTitle"/>
          </p:nvPr>
        </p:nvSpPr>
        <p:spPr>
          <a:xfrm>
            <a:off x="2827606" y="2943150"/>
            <a:ext cx="7102544" cy="971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800"/>
              <a:buFont typeface="Arial"/>
              <a:buNone/>
            </a:pPr>
            <a:r>
              <a:rPr lang="en-US" sz="6600">
                <a:solidFill>
                  <a:schemeClr val="dk1"/>
                </a:solidFill>
              </a:rPr>
              <a:t>	Thank You</a:t>
            </a:r>
            <a:endParaRPr sz="6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
          <p:cNvSpPr txBox="1">
            <a:spLocks noGrp="1"/>
          </p:cNvSpPr>
          <p:nvPr>
            <p:ph type="title"/>
          </p:nvPr>
        </p:nvSpPr>
        <p:spPr>
          <a:xfrm>
            <a:off x="1075525" y="158849"/>
            <a:ext cx="4790100" cy="23862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2"/>
              </a:buClr>
              <a:buSzPts val="4400"/>
              <a:buFont typeface="Arial"/>
              <a:buNone/>
            </a:pPr>
            <a:r>
              <a:rPr lang="en-US"/>
              <a:t>Introduction</a:t>
            </a:r>
            <a:endParaRPr/>
          </a:p>
        </p:txBody>
      </p:sp>
      <p:sp>
        <p:nvSpPr>
          <p:cNvPr id="395" name="Google Shape;395;p3"/>
          <p:cNvSpPr txBox="1"/>
          <p:nvPr/>
        </p:nvSpPr>
        <p:spPr>
          <a:xfrm>
            <a:off x="1075525" y="1982675"/>
            <a:ext cx="8811000" cy="33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The ear is one of the most vital organ of our body.</a:t>
            </a:r>
            <a:endParaRPr sz="20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Currently more than 1.5 billion people (nearly 20% of the global population) live with hearing loss.</a:t>
            </a:r>
            <a:endParaRPr sz="20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A hearing aid is an electronic device used to improve hearing by amplifying sound to a person with hearing loss.</a:t>
            </a:r>
            <a:endParaRPr sz="20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It receives sound through a microphone, amplifies it, changes it into digital signal, processes this digital signal, and finally converts the signal back to analogy sound.</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11441e5d507_0_9"/>
          <p:cNvSpPr txBox="1">
            <a:spLocks noGrp="1"/>
          </p:cNvSpPr>
          <p:nvPr>
            <p:ph type="title"/>
          </p:nvPr>
        </p:nvSpPr>
        <p:spPr>
          <a:xfrm>
            <a:off x="1075525" y="158850"/>
            <a:ext cx="9577800" cy="23862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2"/>
              </a:buClr>
              <a:buSzPts val="4400"/>
              <a:buFont typeface="Arial"/>
              <a:buNone/>
            </a:pPr>
            <a:r>
              <a:rPr lang="en-US"/>
              <a:t>Problem  Statement</a:t>
            </a:r>
            <a:endParaRPr/>
          </a:p>
        </p:txBody>
      </p:sp>
      <p:sp>
        <p:nvSpPr>
          <p:cNvPr id="402" name="Google Shape;402;g11441e5d507_0_9"/>
          <p:cNvSpPr txBox="1"/>
          <p:nvPr/>
        </p:nvSpPr>
        <p:spPr>
          <a:xfrm>
            <a:off x="1075525" y="1982675"/>
            <a:ext cx="8811000" cy="33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The World Health Organization’s (WHO) survey report shows that around 20% of the global population suffers from hearing problem.</a:t>
            </a:r>
            <a:endParaRPr sz="20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And in less than 30 years, nearly 2.5 billion people globally face a hearing loss problem.</a:t>
            </a:r>
            <a:endParaRPr sz="20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Significant number of people with hearing loss live in low- and middle-income countries.</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11441e5d507_0_18"/>
          <p:cNvSpPr txBox="1">
            <a:spLocks noGrp="1"/>
          </p:cNvSpPr>
          <p:nvPr>
            <p:ph type="title"/>
          </p:nvPr>
        </p:nvSpPr>
        <p:spPr>
          <a:xfrm>
            <a:off x="1075525" y="158850"/>
            <a:ext cx="9577800" cy="23862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2"/>
              </a:buClr>
              <a:buSzPts val="4400"/>
              <a:buFont typeface="Arial"/>
              <a:buNone/>
            </a:pPr>
            <a:r>
              <a:rPr lang="en-US" dirty="0"/>
              <a:t>Objective</a:t>
            </a:r>
            <a:endParaRPr dirty="0"/>
          </a:p>
        </p:txBody>
      </p:sp>
      <p:sp>
        <p:nvSpPr>
          <p:cNvPr id="409" name="Google Shape;409;g11441e5d507_0_18"/>
          <p:cNvSpPr txBox="1"/>
          <p:nvPr/>
        </p:nvSpPr>
        <p:spPr>
          <a:xfrm>
            <a:off x="1075525" y="1982675"/>
            <a:ext cx="8811000" cy="33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General Objective</a:t>
            </a:r>
            <a:endParaRPr sz="2000" b="0" i="0" u="none" strike="noStrike" cap="none" dirty="0">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Develop a system that takes any analog sound as an input and it processes the input and gives clear sound using a digital sound processing</a:t>
            </a:r>
            <a:endParaRPr sz="20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Specific Objective</a:t>
            </a:r>
            <a:endParaRPr sz="2000" b="0" i="0" u="none" strike="noStrike" cap="none" dirty="0">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Implement our system to a wearable device that assists hearing disorder people</a:t>
            </a:r>
            <a:endParaRPr sz="2000" b="0" i="0" u="none" strike="noStrike" cap="none" dirty="0">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Digital Hearing Aid with a reasonable price and less power consumption..</a:t>
            </a:r>
            <a:endParaRPr sz="20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1441e5d507_0_27"/>
          <p:cNvSpPr txBox="1">
            <a:spLocks noGrp="1"/>
          </p:cNvSpPr>
          <p:nvPr>
            <p:ph type="title"/>
          </p:nvPr>
        </p:nvSpPr>
        <p:spPr>
          <a:xfrm>
            <a:off x="1075525" y="158850"/>
            <a:ext cx="9577800" cy="23862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2"/>
              </a:buClr>
              <a:buSzPts val="4400"/>
              <a:buFont typeface="Arial"/>
              <a:buNone/>
            </a:pPr>
            <a:r>
              <a:rPr lang="en-US" dirty="0"/>
              <a:t> Literature Review</a:t>
            </a:r>
            <a:endParaRPr dirty="0"/>
          </a:p>
        </p:txBody>
      </p:sp>
      <p:sp>
        <p:nvSpPr>
          <p:cNvPr id="416" name="Google Shape;416;g11441e5d507_0_27"/>
          <p:cNvSpPr txBox="1"/>
          <p:nvPr/>
        </p:nvSpPr>
        <p:spPr>
          <a:xfrm>
            <a:off x="1075525" y="1982675"/>
            <a:ext cx="8811000" cy="33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Hearing aids are devices used by hearing impaired people to compensate hearing losses.</a:t>
            </a:r>
            <a:endParaRPr sz="20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Types of hearing loss</a:t>
            </a:r>
            <a:endParaRPr sz="2000" b="0" i="0" u="none" strike="noStrike" cap="none" dirty="0">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conductive : caused by any obstruction that prevents sound waves from reaching the inner ear.</a:t>
            </a:r>
            <a:endParaRPr sz="2000" b="0" i="0" u="none" strike="noStrike" cap="none" dirty="0">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Sensor Neural : hearing loss refers to problems in the cochlea or the auditory nerve.</a:t>
            </a:r>
            <a:endParaRPr sz="20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11441e5d507_0_37"/>
          <p:cNvSpPr txBox="1">
            <a:spLocks noGrp="1"/>
          </p:cNvSpPr>
          <p:nvPr>
            <p:ph type="title"/>
          </p:nvPr>
        </p:nvSpPr>
        <p:spPr>
          <a:xfrm>
            <a:off x="1075525" y="158850"/>
            <a:ext cx="9577800" cy="23862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2"/>
              </a:buClr>
              <a:buSzPts val="4400"/>
              <a:buFont typeface="Arial"/>
              <a:buNone/>
            </a:pPr>
            <a:r>
              <a:rPr lang="en-US" dirty="0"/>
              <a:t> Literature Review</a:t>
            </a:r>
            <a:endParaRPr dirty="0"/>
          </a:p>
        </p:txBody>
      </p:sp>
      <p:sp>
        <p:nvSpPr>
          <p:cNvPr id="423" name="Google Shape;423;g11441e5d507_0_37"/>
          <p:cNvSpPr txBox="1"/>
          <p:nvPr/>
        </p:nvSpPr>
        <p:spPr>
          <a:xfrm>
            <a:off x="1690500" y="2017704"/>
            <a:ext cx="8811000" cy="33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Hearing aids differ by:</a:t>
            </a:r>
            <a:endParaRPr sz="2000" b="0" i="0" u="none" strike="noStrike" cap="none" dirty="0">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Design</a:t>
            </a:r>
            <a:endParaRPr sz="2000" b="0" i="0" u="none" strike="noStrike" cap="none" dirty="0">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Technology used to achieve amplification (i.e., analog vs digital)</a:t>
            </a:r>
            <a:endParaRPr sz="2000" b="0" i="0" u="none" strike="noStrike" cap="none" dirty="0">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Special features</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11441e5d507_0_46"/>
          <p:cNvSpPr txBox="1">
            <a:spLocks noGrp="1"/>
          </p:cNvSpPr>
          <p:nvPr>
            <p:ph type="title"/>
          </p:nvPr>
        </p:nvSpPr>
        <p:spPr>
          <a:xfrm>
            <a:off x="1075525" y="158850"/>
            <a:ext cx="9577800" cy="23862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2"/>
              </a:buClr>
              <a:buSzPts val="4400"/>
              <a:buFont typeface="Arial"/>
              <a:buNone/>
            </a:pPr>
            <a:r>
              <a:rPr lang="en-US"/>
              <a:t>Types of Hearing Aid</a:t>
            </a:r>
            <a:endParaRPr/>
          </a:p>
        </p:txBody>
      </p:sp>
      <p:sp>
        <p:nvSpPr>
          <p:cNvPr id="430" name="Google Shape;430;g11441e5d507_0_46"/>
          <p:cNvSpPr txBox="1"/>
          <p:nvPr/>
        </p:nvSpPr>
        <p:spPr>
          <a:xfrm>
            <a:off x="1075525" y="1982675"/>
            <a:ext cx="8811000" cy="33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Body Worn : It has 2 basic components: an Ear-mold and a case.</a:t>
            </a:r>
            <a:endParaRPr sz="20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Behind the Ear Hearing Aids (BTE) : sits behind the ear.</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Suitable for people with low-frequency hearing loss</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Reduces the occurrence of feedback loops</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Comfortable fit and design</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May cause earwax build-up</a:t>
            </a:r>
            <a:endParaRPr sz="2000" b="0" i="0" u="none" strike="noStrike" cap="none">
              <a:solidFill>
                <a:srgbClr val="000000"/>
              </a:solidFill>
              <a:latin typeface="Arial"/>
              <a:ea typeface="Arial"/>
              <a:cs typeface="Arial"/>
              <a:sym typeface="Arial"/>
            </a:endParaRPr>
          </a:p>
        </p:txBody>
      </p:sp>
      <p:pic>
        <p:nvPicPr>
          <p:cNvPr id="431" name="Google Shape;431;g11441e5d507_0_46"/>
          <p:cNvPicPr preferRelativeResize="0"/>
          <p:nvPr/>
        </p:nvPicPr>
        <p:blipFill rotWithShape="1">
          <a:blip r:embed="rId3">
            <a:alphaModFix/>
          </a:blip>
          <a:srcRect/>
          <a:stretch/>
        </p:blipFill>
        <p:spPr>
          <a:xfrm>
            <a:off x="8345000" y="3521475"/>
            <a:ext cx="3437700" cy="261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11441e5d507_0_57"/>
          <p:cNvSpPr txBox="1">
            <a:spLocks noGrp="1"/>
          </p:cNvSpPr>
          <p:nvPr>
            <p:ph type="title"/>
          </p:nvPr>
        </p:nvSpPr>
        <p:spPr>
          <a:xfrm>
            <a:off x="1075525" y="158850"/>
            <a:ext cx="9577800" cy="23862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Clr>
                <a:schemeClr val="dk2"/>
              </a:buClr>
              <a:buSzPts val="4400"/>
              <a:buFont typeface="Arial"/>
              <a:buNone/>
            </a:pPr>
            <a:r>
              <a:rPr lang="en-US"/>
              <a:t>Types of Hearing Aid</a:t>
            </a:r>
            <a:endParaRPr/>
          </a:p>
        </p:txBody>
      </p:sp>
      <p:sp>
        <p:nvSpPr>
          <p:cNvPr id="438" name="Google Shape;438;g11441e5d507_0_57"/>
          <p:cNvSpPr txBox="1"/>
          <p:nvPr/>
        </p:nvSpPr>
        <p:spPr>
          <a:xfrm>
            <a:off x="1075525" y="1982675"/>
            <a:ext cx="8811000" cy="33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In the Ear Hearing Aids (ITE)</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The entire hearing aid is housed in a hard plastic case and fitted on the outer ear. </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Can use directional microphones</a:t>
            </a:r>
            <a:endParaRPr sz="2000" b="0" i="0" u="none" strike="noStrike" cap="none">
              <a:solidFill>
                <a:srgbClr val="000000"/>
              </a:solidFill>
              <a:latin typeface="Arial"/>
              <a:ea typeface="Arial"/>
              <a:cs typeface="Arial"/>
              <a:sym typeface="Arial"/>
            </a:endParaRPr>
          </a:p>
          <a:p>
            <a:pPr marL="914400" marR="0" lvl="1"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It can feel like it’s blocking your ear</a:t>
            </a:r>
            <a:endParaRPr sz="2000" b="0" i="0" u="none" strike="noStrike" cap="none">
              <a:solidFill>
                <a:srgbClr val="000000"/>
              </a:solidFill>
              <a:latin typeface="Arial"/>
              <a:ea typeface="Arial"/>
              <a:cs typeface="Arial"/>
              <a:sym typeface="Arial"/>
            </a:endParaRPr>
          </a:p>
        </p:txBody>
      </p:sp>
      <p:pic>
        <p:nvPicPr>
          <p:cNvPr id="439" name="Google Shape;439;g11441e5d507_0_57"/>
          <p:cNvPicPr preferRelativeResize="0"/>
          <p:nvPr/>
        </p:nvPicPr>
        <p:blipFill rotWithShape="1">
          <a:blip r:embed="rId3">
            <a:alphaModFix/>
          </a:blip>
          <a:srcRect/>
          <a:stretch/>
        </p:blipFill>
        <p:spPr>
          <a:xfrm>
            <a:off x="7679925" y="3347360"/>
            <a:ext cx="3522475" cy="2844440"/>
          </a:xfrm>
          <a:prstGeom prst="rect">
            <a:avLst/>
          </a:prstGeom>
          <a:noFill/>
          <a:ln>
            <a:noFill/>
          </a:ln>
        </p:spPr>
      </p:pic>
    </p:spTree>
  </p:cSld>
  <p:clrMapOvr>
    <a:masterClrMapping/>
  </p:clrMapOvr>
</p:sld>
</file>

<file path=ppt/theme/theme1.xml><?xml version="1.0" encoding="utf-8"?>
<a:theme xmlns:a="http://schemas.openxmlformats.org/drawingml/2006/main" name="ExploreVTI">
  <a:themeElements>
    <a:clrScheme name="Custom 33">
      <a:dk1>
        <a:srgbClr val="000000"/>
      </a:dk1>
      <a:lt1>
        <a:srgbClr val="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1445</Words>
  <Application>Microsoft Office PowerPoint</Application>
  <PresentationFormat>Widescreen</PresentationFormat>
  <Paragraphs>176</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Avenir</vt:lpstr>
      <vt:lpstr>Calibri</vt:lpstr>
      <vt:lpstr>Courier New</vt:lpstr>
      <vt:lpstr>Noto Sans Symbols</vt:lpstr>
      <vt:lpstr>ExploreVTI</vt:lpstr>
      <vt:lpstr>Digital Hearing Aid</vt:lpstr>
      <vt:lpstr>Topics</vt:lpstr>
      <vt:lpstr>Introduction</vt:lpstr>
      <vt:lpstr>Problem  Statement</vt:lpstr>
      <vt:lpstr>Objective</vt:lpstr>
      <vt:lpstr> Literature Review</vt:lpstr>
      <vt:lpstr> Literature Review</vt:lpstr>
      <vt:lpstr>Types of Hearing Aid</vt:lpstr>
      <vt:lpstr>Types of Hearing Aid</vt:lpstr>
      <vt:lpstr>Types of Hearing Aid</vt:lpstr>
      <vt:lpstr>Analog and Digital hearing aids</vt:lpstr>
      <vt:lpstr>Theoretical Background</vt:lpstr>
      <vt:lpstr>Fast Fourier transform (FFT)</vt:lpstr>
      <vt:lpstr>Methodology</vt:lpstr>
      <vt:lpstr>Methodology…</vt:lpstr>
      <vt:lpstr>Working principle of our design</vt:lpstr>
      <vt:lpstr>Microphones</vt:lpstr>
      <vt:lpstr>Filter</vt:lpstr>
      <vt:lpstr>Analog to Digital Converter</vt:lpstr>
      <vt:lpstr>Microcontroller</vt:lpstr>
      <vt:lpstr>Software Implementation</vt:lpstr>
      <vt:lpstr>Software Implementation…</vt:lpstr>
      <vt:lpstr>Software Implementation…</vt:lpstr>
      <vt:lpstr>Software Implementation…</vt:lpstr>
      <vt:lpstr>Result</vt:lpstr>
      <vt:lpstr>Remaining Work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Hearing Aid</dc:title>
  <dc:creator>nok</dc:creator>
  <cp:lastModifiedBy>Fraol Bereket</cp:lastModifiedBy>
  <cp:revision>1</cp:revision>
  <dcterms:created xsi:type="dcterms:W3CDTF">2022-02-14T15:01:43Z</dcterms:created>
  <dcterms:modified xsi:type="dcterms:W3CDTF">2022-06-11T14:48:29Z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