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80" r:id="rId2"/>
    <p:sldId id="378" r:id="rId3"/>
    <p:sldId id="381" r:id="rId4"/>
    <p:sldId id="382" r:id="rId5"/>
  </p:sldIdLst>
  <p:sldSz cx="9144000" cy="6858000" type="screen4x3"/>
  <p:notesSz cx="7099300" cy="10234613"/>
  <p:defaultTextStyle>
    <a:defPPr>
      <a:defRPr lang="fr-FR"/>
    </a:defPPr>
    <a:lvl1pPr algn="ctr" rtl="0" fontAlgn="base">
      <a:spcBef>
        <a:spcPct val="5000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7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pos="295">
          <p15:clr>
            <a:srgbClr val="A4A3A4"/>
          </p15:clr>
        </p15:guide>
        <p15:guide id="4" pos="519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quihi Abdelilah" initials="AFQ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howGuides="1">
      <p:cViewPr varScale="1">
        <p:scale>
          <a:sx n="77" d="100"/>
          <a:sy n="77" d="100"/>
        </p:scale>
        <p:origin x="928" y="72"/>
      </p:cViewPr>
      <p:guideLst>
        <p:guide orient="horz" pos="897"/>
        <p:guide orient="horz" pos="3929"/>
        <p:guide pos="295"/>
        <p:guide pos="51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391DBBD-9440-46D5-9512-2E519C8A8F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D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48E7A3-211D-441E-BF37-B87E53B8AF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DFA9B-5B48-4B65-A391-7C46B183048D}" type="datetimeFigureOut">
              <a:rPr lang="fr-CD" smtClean="0"/>
              <a:t>09/05/2022</a:t>
            </a:fld>
            <a:endParaRPr lang="fr-CD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815106-7584-45E6-A556-EC1A0DC35A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D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9B1CEC-C496-4B1A-9FE1-904ECAA422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8BFFE-8DAB-47F1-BBA2-9F007890C639}" type="slidenum">
              <a:rPr lang="fr-CD" smtClean="0"/>
              <a:t>‹N°›</a:t>
            </a:fld>
            <a:endParaRPr lang="fr-CD"/>
          </a:p>
        </p:txBody>
      </p:sp>
    </p:spTree>
    <p:extLst>
      <p:ext uri="{BB962C8B-B14F-4D97-AF65-F5344CB8AC3E}">
        <p14:creationId xmlns:p14="http://schemas.microsoft.com/office/powerpoint/2010/main" val="35964444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363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endParaRPr lang="fr-F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1"/>
            <a:ext cx="3076363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fr-F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7"/>
            <a:ext cx="3076363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endParaRPr lang="fr-FR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7"/>
            <a:ext cx="3076363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0C0D530D-B64B-4FA6-BDE2-7CD0813484C8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7515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of the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4" descr="SAGE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279775"/>
          </a:xfrm>
          <a:prstGeom prst="rect">
            <a:avLst/>
          </a:prstGeom>
          <a:noFill/>
        </p:spPr>
      </p:pic>
      <p:grpSp>
        <p:nvGrpSpPr>
          <p:cNvPr id="28" name="Groupe 27"/>
          <p:cNvGrpSpPr/>
          <p:nvPr userDrawn="1"/>
        </p:nvGrpSpPr>
        <p:grpSpPr>
          <a:xfrm>
            <a:off x="0" y="-379413"/>
            <a:ext cx="9144000" cy="3808413"/>
            <a:chOff x="0" y="-379413"/>
            <a:chExt cx="9144000" cy="3808413"/>
          </a:xfrm>
        </p:grpSpPr>
        <p:pic>
          <p:nvPicPr>
            <p:cNvPr id="9" name="Image 8" descr="titre.png"/>
            <p:cNvPicPr>
              <a:picLocks noChangeAspect="1"/>
            </p:cNvPicPr>
            <p:nvPr/>
          </p:nvPicPr>
          <p:blipFill>
            <a:blip r:embed="rId3" cstate="print"/>
            <a:srcRect t="1312"/>
            <a:stretch>
              <a:fillRect/>
            </a:stretch>
          </p:blipFill>
          <p:spPr bwMode="auto">
            <a:xfrm>
              <a:off x="0" y="0"/>
              <a:ext cx="9144000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Group 14"/>
            <p:cNvGrpSpPr>
              <a:grpSpLocks noChangeAspect="1"/>
            </p:cNvGrpSpPr>
            <p:nvPr/>
          </p:nvGrpSpPr>
          <p:grpSpPr bwMode="auto">
            <a:xfrm>
              <a:off x="7459663" y="-379413"/>
              <a:ext cx="1522413" cy="2312988"/>
              <a:chOff x="14874" y="335"/>
              <a:chExt cx="1111" cy="1686"/>
            </a:xfrm>
          </p:grpSpPr>
          <p:sp>
            <p:nvSpPr>
              <p:cNvPr id="24" name="Freeform 15"/>
              <p:cNvSpPr>
                <a:spLocks noChangeAspect="1"/>
              </p:cNvSpPr>
              <p:nvPr/>
            </p:nvSpPr>
            <p:spPr bwMode="auto">
              <a:xfrm rot="9000000">
                <a:off x="14874" y="335"/>
                <a:ext cx="1111" cy="1096"/>
              </a:xfrm>
              <a:custGeom>
                <a:avLst/>
                <a:gdLst/>
                <a:ahLst/>
                <a:cxnLst>
                  <a:cxn ang="0">
                    <a:pos x="2291" y="6"/>
                  </a:cxn>
                  <a:cxn ang="0">
                    <a:pos x="2656" y="60"/>
                  </a:cxn>
                  <a:cxn ang="0">
                    <a:pos x="3043" y="169"/>
                  </a:cxn>
                  <a:cxn ang="0">
                    <a:pos x="3451" y="341"/>
                  </a:cxn>
                  <a:cxn ang="0">
                    <a:pos x="3716" y="585"/>
                  </a:cxn>
                  <a:cxn ang="0">
                    <a:pos x="3695" y="844"/>
                  </a:cxn>
                  <a:cxn ang="0">
                    <a:pos x="3720" y="1080"/>
                  </a:cxn>
                  <a:cxn ang="0">
                    <a:pos x="3777" y="1303"/>
                  </a:cxn>
                  <a:cxn ang="0">
                    <a:pos x="3859" y="1516"/>
                  </a:cxn>
                  <a:cxn ang="0">
                    <a:pos x="3957" y="1728"/>
                  </a:cxn>
                  <a:cxn ang="0">
                    <a:pos x="4093" y="2019"/>
                  </a:cxn>
                  <a:cxn ang="0">
                    <a:pos x="4187" y="2251"/>
                  </a:cxn>
                  <a:cxn ang="0">
                    <a:pos x="4247" y="2442"/>
                  </a:cxn>
                  <a:cxn ang="0">
                    <a:pos x="4267" y="2544"/>
                  </a:cxn>
                  <a:cxn ang="0">
                    <a:pos x="4284" y="2680"/>
                  </a:cxn>
                  <a:cxn ang="0">
                    <a:pos x="4293" y="2843"/>
                  </a:cxn>
                  <a:cxn ang="0">
                    <a:pos x="4288" y="3022"/>
                  </a:cxn>
                  <a:cxn ang="0">
                    <a:pos x="4262" y="3214"/>
                  </a:cxn>
                  <a:cxn ang="0">
                    <a:pos x="4211" y="3407"/>
                  </a:cxn>
                  <a:cxn ang="0">
                    <a:pos x="4128" y="3593"/>
                  </a:cxn>
                  <a:cxn ang="0">
                    <a:pos x="4007" y="3767"/>
                  </a:cxn>
                  <a:cxn ang="0">
                    <a:pos x="3842" y="3918"/>
                  </a:cxn>
                  <a:cxn ang="0">
                    <a:pos x="3648" y="3980"/>
                  </a:cxn>
                  <a:cxn ang="0">
                    <a:pos x="3492" y="3941"/>
                  </a:cxn>
                  <a:cxn ang="0">
                    <a:pos x="3358" y="3936"/>
                  </a:cxn>
                  <a:cxn ang="0">
                    <a:pos x="3236" y="3960"/>
                  </a:cxn>
                  <a:cxn ang="0">
                    <a:pos x="3120" y="4003"/>
                  </a:cxn>
                  <a:cxn ang="0">
                    <a:pos x="3000" y="4056"/>
                  </a:cxn>
                  <a:cxn ang="0">
                    <a:pos x="2866" y="4115"/>
                  </a:cxn>
                  <a:cxn ang="0">
                    <a:pos x="2711" y="4168"/>
                  </a:cxn>
                  <a:cxn ang="0">
                    <a:pos x="2525" y="4210"/>
                  </a:cxn>
                  <a:cxn ang="0">
                    <a:pos x="2299" y="4231"/>
                  </a:cxn>
                  <a:cxn ang="0">
                    <a:pos x="1984" y="4220"/>
                  </a:cxn>
                  <a:cxn ang="0">
                    <a:pos x="1599" y="4164"/>
                  </a:cxn>
                  <a:cxn ang="0">
                    <a:pos x="1259" y="4065"/>
                  </a:cxn>
                  <a:cxn ang="0">
                    <a:pos x="962" y="3928"/>
                  </a:cxn>
                  <a:cxn ang="0">
                    <a:pos x="706" y="3758"/>
                  </a:cxn>
                  <a:cxn ang="0">
                    <a:pos x="493" y="3557"/>
                  </a:cxn>
                  <a:cxn ang="0">
                    <a:pos x="318" y="3331"/>
                  </a:cxn>
                  <a:cxn ang="0">
                    <a:pos x="182" y="3086"/>
                  </a:cxn>
                  <a:cxn ang="0">
                    <a:pos x="85" y="2826"/>
                  </a:cxn>
                  <a:cxn ang="0">
                    <a:pos x="25" y="2553"/>
                  </a:cxn>
                  <a:cxn ang="0">
                    <a:pos x="1" y="2274"/>
                  </a:cxn>
                  <a:cxn ang="0">
                    <a:pos x="12" y="1991"/>
                  </a:cxn>
                  <a:cxn ang="0">
                    <a:pos x="57" y="1711"/>
                  </a:cxn>
                  <a:cxn ang="0">
                    <a:pos x="136" y="1439"/>
                  </a:cxn>
                  <a:cxn ang="0">
                    <a:pos x="246" y="1175"/>
                  </a:cxn>
                  <a:cxn ang="0">
                    <a:pos x="388" y="928"/>
                  </a:cxn>
                  <a:cxn ang="0">
                    <a:pos x="560" y="701"/>
                  </a:cxn>
                  <a:cxn ang="0">
                    <a:pos x="761" y="498"/>
                  </a:cxn>
                  <a:cxn ang="0">
                    <a:pos x="992" y="323"/>
                  </a:cxn>
                  <a:cxn ang="0">
                    <a:pos x="1249" y="181"/>
                  </a:cxn>
                  <a:cxn ang="0">
                    <a:pos x="1533" y="77"/>
                  </a:cxn>
                  <a:cxn ang="0">
                    <a:pos x="1842" y="15"/>
                  </a:cxn>
                </a:cxnLst>
                <a:rect l="0" t="0" r="r" b="b"/>
                <a:pathLst>
                  <a:path w="4293" h="4232">
                    <a:moveTo>
                      <a:pt x="2061" y="0"/>
                    </a:moveTo>
                    <a:lnTo>
                      <a:pt x="2175" y="0"/>
                    </a:lnTo>
                    <a:lnTo>
                      <a:pt x="2291" y="6"/>
                    </a:lnTo>
                    <a:lnTo>
                      <a:pt x="2410" y="18"/>
                    </a:lnTo>
                    <a:lnTo>
                      <a:pt x="2533" y="35"/>
                    </a:lnTo>
                    <a:lnTo>
                      <a:pt x="2656" y="60"/>
                    </a:lnTo>
                    <a:lnTo>
                      <a:pt x="2783" y="90"/>
                    </a:lnTo>
                    <a:lnTo>
                      <a:pt x="2912" y="126"/>
                    </a:lnTo>
                    <a:lnTo>
                      <a:pt x="3043" y="169"/>
                    </a:lnTo>
                    <a:lnTo>
                      <a:pt x="3176" y="220"/>
                    </a:lnTo>
                    <a:lnTo>
                      <a:pt x="3312" y="277"/>
                    </a:lnTo>
                    <a:lnTo>
                      <a:pt x="3451" y="341"/>
                    </a:lnTo>
                    <a:lnTo>
                      <a:pt x="3591" y="413"/>
                    </a:lnTo>
                    <a:lnTo>
                      <a:pt x="3734" y="493"/>
                    </a:lnTo>
                    <a:lnTo>
                      <a:pt x="3716" y="585"/>
                    </a:lnTo>
                    <a:lnTo>
                      <a:pt x="3704" y="674"/>
                    </a:lnTo>
                    <a:lnTo>
                      <a:pt x="3698" y="760"/>
                    </a:lnTo>
                    <a:lnTo>
                      <a:pt x="3695" y="844"/>
                    </a:lnTo>
                    <a:lnTo>
                      <a:pt x="3699" y="925"/>
                    </a:lnTo>
                    <a:lnTo>
                      <a:pt x="3707" y="1003"/>
                    </a:lnTo>
                    <a:lnTo>
                      <a:pt x="3720" y="1080"/>
                    </a:lnTo>
                    <a:lnTo>
                      <a:pt x="3736" y="1156"/>
                    </a:lnTo>
                    <a:lnTo>
                      <a:pt x="3755" y="1230"/>
                    </a:lnTo>
                    <a:lnTo>
                      <a:pt x="3777" y="1303"/>
                    </a:lnTo>
                    <a:lnTo>
                      <a:pt x="3802" y="1375"/>
                    </a:lnTo>
                    <a:lnTo>
                      <a:pt x="3829" y="1445"/>
                    </a:lnTo>
                    <a:lnTo>
                      <a:pt x="3859" y="1516"/>
                    </a:lnTo>
                    <a:lnTo>
                      <a:pt x="3891" y="1586"/>
                    </a:lnTo>
                    <a:lnTo>
                      <a:pt x="3923" y="1656"/>
                    </a:lnTo>
                    <a:lnTo>
                      <a:pt x="3957" y="1728"/>
                    </a:lnTo>
                    <a:lnTo>
                      <a:pt x="3991" y="1799"/>
                    </a:lnTo>
                    <a:lnTo>
                      <a:pt x="4059" y="1945"/>
                    </a:lnTo>
                    <a:lnTo>
                      <a:pt x="4093" y="2019"/>
                    </a:lnTo>
                    <a:lnTo>
                      <a:pt x="4125" y="2094"/>
                    </a:lnTo>
                    <a:lnTo>
                      <a:pt x="4157" y="2171"/>
                    </a:lnTo>
                    <a:lnTo>
                      <a:pt x="4187" y="2251"/>
                    </a:lnTo>
                    <a:lnTo>
                      <a:pt x="4214" y="2333"/>
                    </a:lnTo>
                    <a:lnTo>
                      <a:pt x="4240" y="2418"/>
                    </a:lnTo>
                    <a:lnTo>
                      <a:pt x="4247" y="2442"/>
                    </a:lnTo>
                    <a:lnTo>
                      <a:pt x="4253" y="2472"/>
                    </a:lnTo>
                    <a:lnTo>
                      <a:pt x="4260" y="2506"/>
                    </a:lnTo>
                    <a:lnTo>
                      <a:pt x="4267" y="2544"/>
                    </a:lnTo>
                    <a:lnTo>
                      <a:pt x="4274" y="2586"/>
                    </a:lnTo>
                    <a:lnTo>
                      <a:pt x="4279" y="2631"/>
                    </a:lnTo>
                    <a:lnTo>
                      <a:pt x="4284" y="2680"/>
                    </a:lnTo>
                    <a:lnTo>
                      <a:pt x="4288" y="2732"/>
                    </a:lnTo>
                    <a:lnTo>
                      <a:pt x="4292" y="2787"/>
                    </a:lnTo>
                    <a:lnTo>
                      <a:pt x="4293" y="2843"/>
                    </a:lnTo>
                    <a:lnTo>
                      <a:pt x="4293" y="2901"/>
                    </a:lnTo>
                    <a:lnTo>
                      <a:pt x="4292" y="2961"/>
                    </a:lnTo>
                    <a:lnTo>
                      <a:pt x="4288" y="3022"/>
                    </a:lnTo>
                    <a:lnTo>
                      <a:pt x="4282" y="3086"/>
                    </a:lnTo>
                    <a:lnTo>
                      <a:pt x="4274" y="3150"/>
                    </a:lnTo>
                    <a:lnTo>
                      <a:pt x="4262" y="3214"/>
                    </a:lnTo>
                    <a:lnTo>
                      <a:pt x="4248" y="3278"/>
                    </a:lnTo>
                    <a:lnTo>
                      <a:pt x="4231" y="3343"/>
                    </a:lnTo>
                    <a:lnTo>
                      <a:pt x="4211" y="3407"/>
                    </a:lnTo>
                    <a:lnTo>
                      <a:pt x="4187" y="3470"/>
                    </a:lnTo>
                    <a:lnTo>
                      <a:pt x="4159" y="3532"/>
                    </a:lnTo>
                    <a:lnTo>
                      <a:pt x="4128" y="3593"/>
                    </a:lnTo>
                    <a:lnTo>
                      <a:pt x="4091" y="3653"/>
                    </a:lnTo>
                    <a:lnTo>
                      <a:pt x="4051" y="3711"/>
                    </a:lnTo>
                    <a:lnTo>
                      <a:pt x="4007" y="3767"/>
                    </a:lnTo>
                    <a:lnTo>
                      <a:pt x="3957" y="3820"/>
                    </a:lnTo>
                    <a:lnTo>
                      <a:pt x="3902" y="3871"/>
                    </a:lnTo>
                    <a:lnTo>
                      <a:pt x="3842" y="3918"/>
                    </a:lnTo>
                    <a:lnTo>
                      <a:pt x="3777" y="3962"/>
                    </a:lnTo>
                    <a:lnTo>
                      <a:pt x="3707" y="4003"/>
                    </a:lnTo>
                    <a:lnTo>
                      <a:pt x="3648" y="3980"/>
                    </a:lnTo>
                    <a:lnTo>
                      <a:pt x="3594" y="3962"/>
                    </a:lnTo>
                    <a:lnTo>
                      <a:pt x="3541" y="3949"/>
                    </a:lnTo>
                    <a:lnTo>
                      <a:pt x="3492" y="3941"/>
                    </a:lnTo>
                    <a:lnTo>
                      <a:pt x="3445" y="3936"/>
                    </a:lnTo>
                    <a:lnTo>
                      <a:pt x="3401" y="3935"/>
                    </a:lnTo>
                    <a:lnTo>
                      <a:pt x="3358" y="3936"/>
                    </a:lnTo>
                    <a:lnTo>
                      <a:pt x="3316" y="3941"/>
                    </a:lnTo>
                    <a:lnTo>
                      <a:pt x="3277" y="3949"/>
                    </a:lnTo>
                    <a:lnTo>
                      <a:pt x="3236" y="3960"/>
                    </a:lnTo>
                    <a:lnTo>
                      <a:pt x="3199" y="3973"/>
                    </a:lnTo>
                    <a:lnTo>
                      <a:pt x="3160" y="3987"/>
                    </a:lnTo>
                    <a:lnTo>
                      <a:pt x="3120" y="4003"/>
                    </a:lnTo>
                    <a:lnTo>
                      <a:pt x="3081" y="4020"/>
                    </a:lnTo>
                    <a:lnTo>
                      <a:pt x="3042" y="4038"/>
                    </a:lnTo>
                    <a:lnTo>
                      <a:pt x="3000" y="4056"/>
                    </a:lnTo>
                    <a:lnTo>
                      <a:pt x="2957" y="4076"/>
                    </a:lnTo>
                    <a:lnTo>
                      <a:pt x="2913" y="4095"/>
                    </a:lnTo>
                    <a:lnTo>
                      <a:pt x="2866" y="4115"/>
                    </a:lnTo>
                    <a:lnTo>
                      <a:pt x="2818" y="4133"/>
                    </a:lnTo>
                    <a:lnTo>
                      <a:pt x="2766" y="4151"/>
                    </a:lnTo>
                    <a:lnTo>
                      <a:pt x="2711" y="4168"/>
                    </a:lnTo>
                    <a:lnTo>
                      <a:pt x="2654" y="4184"/>
                    </a:lnTo>
                    <a:lnTo>
                      <a:pt x="2591" y="4197"/>
                    </a:lnTo>
                    <a:lnTo>
                      <a:pt x="2525" y="4210"/>
                    </a:lnTo>
                    <a:lnTo>
                      <a:pt x="2454" y="4219"/>
                    </a:lnTo>
                    <a:lnTo>
                      <a:pt x="2379" y="4227"/>
                    </a:lnTo>
                    <a:lnTo>
                      <a:pt x="2299" y="4231"/>
                    </a:lnTo>
                    <a:lnTo>
                      <a:pt x="2213" y="4232"/>
                    </a:lnTo>
                    <a:lnTo>
                      <a:pt x="2122" y="4229"/>
                    </a:lnTo>
                    <a:lnTo>
                      <a:pt x="1984" y="4220"/>
                    </a:lnTo>
                    <a:lnTo>
                      <a:pt x="1851" y="4207"/>
                    </a:lnTo>
                    <a:lnTo>
                      <a:pt x="1723" y="4188"/>
                    </a:lnTo>
                    <a:lnTo>
                      <a:pt x="1599" y="4164"/>
                    </a:lnTo>
                    <a:lnTo>
                      <a:pt x="1482" y="4136"/>
                    </a:lnTo>
                    <a:lnTo>
                      <a:pt x="1369" y="4103"/>
                    </a:lnTo>
                    <a:lnTo>
                      <a:pt x="1259" y="4065"/>
                    </a:lnTo>
                    <a:lnTo>
                      <a:pt x="1156" y="4023"/>
                    </a:lnTo>
                    <a:lnTo>
                      <a:pt x="1057" y="3978"/>
                    </a:lnTo>
                    <a:lnTo>
                      <a:pt x="962" y="3928"/>
                    </a:lnTo>
                    <a:lnTo>
                      <a:pt x="872" y="3875"/>
                    </a:lnTo>
                    <a:lnTo>
                      <a:pt x="787" y="3818"/>
                    </a:lnTo>
                    <a:lnTo>
                      <a:pt x="706" y="3758"/>
                    </a:lnTo>
                    <a:lnTo>
                      <a:pt x="631" y="3694"/>
                    </a:lnTo>
                    <a:lnTo>
                      <a:pt x="559" y="3626"/>
                    </a:lnTo>
                    <a:lnTo>
                      <a:pt x="493" y="3557"/>
                    </a:lnTo>
                    <a:lnTo>
                      <a:pt x="430" y="3484"/>
                    </a:lnTo>
                    <a:lnTo>
                      <a:pt x="371" y="3410"/>
                    </a:lnTo>
                    <a:lnTo>
                      <a:pt x="318" y="3331"/>
                    </a:lnTo>
                    <a:lnTo>
                      <a:pt x="269" y="3252"/>
                    </a:lnTo>
                    <a:lnTo>
                      <a:pt x="223" y="3171"/>
                    </a:lnTo>
                    <a:lnTo>
                      <a:pt x="182" y="3086"/>
                    </a:lnTo>
                    <a:lnTo>
                      <a:pt x="146" y="3002"/>
                    </a:lnTo>
                    <a:lnTo>
                      <a:pt x="113" y="2914"/>
                    </a:lnTo>
                    <a:lnTo>
                      <a:pt x="85" y="2826"/>
                    </a:lnTo>
                    <a:lnTo>
                      <a:pt x="61" y="2736"/>
                    </a:lnTo>
                    <a:lnTo>
                      <a:pt x="40" y="2644"/>
                    </a:lnTo>
                    <a:lnTo>
                      <a:pt x="25" y="2553"/>
                    </a:lnTo>
                    <a:lnTo>
                      <a:pt x="13" y="2461"/>
                    </a:lnTo>
                    <a:lnTo>
                      <a:pt x="5" y="2367"/>
                    </a:lnTo>
                    <a:lnTo>
                      <a:pt x="1" y="2274"/>
                    </a:lnTo>
                    <a:lnTo>
                      <a:pt x="0" y="2179"/>
                    </a:lnTo>
                    <a:lnTo>
                      <a:pt x="4" y="2085"/>
                    </a:lnTo>
                    <a:lnTo>
                      <a:pt x="12" y="1991"/>
                    </a:lnTo>
                    <a:lnTo>
                      <a:pt x="23" y="1898"/>
                    </a:lnTo>
                    <a:lnTo>
                      <a:pt x="38" y="1805"/>
                    </a:lnTo>
                    <a:lnTo>
                      <a:pt x="57" y="1711"/>
                    </a:lnTo>
                    <a:lnTo>
                      <a:pt x="80" y="1620"/>
                    </a:lnTo>
                    <a:lnTo>
                      <a:pt x="106" y="1529"/>
                    </a:lnTo>
                    <a:lnTo>
                      <a:pt x="136" y="1439"/>
                    </a:lnTo>
                    <a:lnTo>
                      <a:pt x="168" y="1349"/>
                    </a:lnTo>
                    <a:lnTo>
                      <a:pt x="206" y="1262"/>
                    </a:lnTo>
                    <a:lnTo>
                      <a:pt x="246" y="1175"/>
                    </a:lnTo>
                    <a:lnTo>
                      <a:pt x="289" y="1091"/>
                    </a:lnTo>
                    <a:lnTo>
                      <a:pt x="338" y="1009"/>
                    </a:lnTo>
                    <a:lnTo>
                      <a:pt x="388" y="928"/>
                    </a:lnTo>
                    <a:lnTo>
                      <a:pt x="442" y="850"/>
                    </a:lnTo>
                    <a:lnTo>
                      <a:pt x="499" y="774"/>
                    </a:lnTo>
                    <a:lnTo>
                      <a:pt x="560" y="701"/>
                    </a:lnTo>
                    <a:lnTo>
                      <a:pt x="624" y="629"/>
                    </a:lnTo>
                    <a:lnTo>
                      <a:pt x="691" y="562"/>
                    </a:lnTo>
                    <a:lnTo>
                      <a:pt x="761" y="498"/>
                    </a:lnTo>
                    <a:lnTo>
                      <a:pt x="835" y="435"/>
                    </a:lnTo>
                    <a:lnTo>
                      <a:pt x="911" y="378"/>
                    </a:lnTo>
                    <a:lnTo>
                      <a:pt x="992" y="323"/>
                    </a:lnTo>
                    <a:lnTo>
                      <a:pt x="1074" y="271"/>
                    </a:lnTo>
                    <a:lnTo>
                      <a:pt x="1160" y="224"/>
                    </a:lnTo>
                    <a:lnTo>
                      <a:pt x="1249" y="181"/>
                    </a:lnTo>
                    <a:lnTo>
                      <a:pt x="1340" y="142"/>
                    </a:lnTo>
                    <a:lnTo>
                      <a:pt x="1435" y="107"/>
                    </a:lnTo>
                    <a:lnTo>
                      <a:pt x="1533" y="77"/>
                    </a:lnTo>
                    <a:lnTo>
                      <a:pt x="1633" y="52"/>
                    </a:lnTo>
                    <a:lnTo>
                      <a:pt x="1736" y="31"/>
                    </a:lnTo>
                    <a:lnTo>
                      <a:pt x="1842" y="15"/>
                    </a:lnTo>
                    <a:lnTo>
                      <a:pt x="1950" y="5"/>
                    </a:lnTo>
                    <a:lnTo>
                      <a:pt x="206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" name="Freeform 16"/>
              <p:cNvSpPr>
                <a:spLocks noChangeAspect="1"/>
              </p:cNvSpPr>
              <p:nvPr/>
            </p:nvSpPr>
            <p:spPr bwMode="auto">
              <a:xfrm rot="16320000">
                <a:off x="14969" y="1580"/>
                <a:ext cx="482" cy="399"/>
              </a:xfrm>
              <a:custGeom>
                <a:avLst/>
                <a:gdLst/>
                <a:ahLst/>
                <a:cxnLst>
                  <a:cxn ang="0">
                    <a:pos x="2017" y="6"/>
                  </a:cxn>
                  <a:cxn ang="0">
                    <a:pos x="2236" y="36"/>
                  </a:cxn>
                  <a:cxn ang="0">
                    <a:pos x="2451" y="92"/>
                  </a:cxn>
                  <a:cxn ang="0">
                    <a:pos x="2661" y="174"/>
                  </a:cxn>
                  <a:cxn ang="0">
                    <a:pos x="2862" y="283"/>
                  </a:cxn>
                  <a:cxn ang="0">
                    <a:pos x="3051" y="417"/>
                  </a:cxn>
                  <a:cxn ang="0">
                    <a:pos x="4520" y="1765"/>
                  </a:cxn>
                  <a:cxn ang="0">
                    <a:pos x="3168" y="3225"/>
                  </a:cxn>
                  <a:cxn ang="0">
                    <a:pos x="2990" y="3374"/>
                  </a:cxn>
                  <a:cxn ang="0">
                    <a:pos x="2799" y="3499"/>
                  </a:cxn>
                  <a:cxn ang="0">
                    <a:pos x="2596" y="3599"/>
                  </a:cxn>
                  <a:cxn ang="0">
                    <a:pos x="2387" y="3671"/>
                  </a:cxn>
                  <a:cxn ang="0">
                    <a:pos x="2170" y="3719"/>
                  </a:cxn>
                  <a:cxn ang="0">
                    <a:pos x="1950" y="3741"/>
                  </a:cxn>
                  <a:cxn ang="0">
                    <a:pos x="1729" y="3737"/>
                  </a:cxn>
                  <a:cxn ang="0">
                    <a:pos x="1508" y="3707"/>
                  </a:cxn>
                  <a:cxn ang="0">
                    <a:pos x="1293" y="3652"/>
                  </a:cxn>
                  <a:cxn ang="0">
                    <a:pos x="1084" y="3569"/>
                  </a:cxn>
                  <a:cxn ang="0">
                    <a:pos x="882" y="3460"/>
                  </a:cxn>
                  <a:cxn ang="0">
                    <a:pos x="693" y="3326"/>
                  </a:cxn>
                  <a:cxn ang="0">
                    <a:pos x="519" y="3166"/>
                  </a:cxn>
                  <a:cxn ang="0">
                    <a:pos x="370" y="2988"/>
                  </a:cxn>
                  <a:cxn ang="0">
                    <a:pos x="245" y="2797"/>
                  </a:cxn>
                  <a:cxn ang="0">
                    <a:pos x="145" y="2595"/>
                  </a:cxn>
                  <a:cxn ang="0">
                    <a:pos x="71" y="2385"/>
                  </a:cxn>
                  <a:cxn ang="0">
                    <a:pos x="23" y="2169"/>
                  </a:cxn>
                  <a:cxn ang="0">
                    <a:pos x="1" y="1950"/>
                  </a:cxn>
                  <a:cxn ang="0">
                    <a:pos x="5" y="1728"/>
                  </a:cxn>
                  <a:cxn ang="0">
                    <a:pos x="36" y="1509"/>
                  </a:cxn>
                  <a:cxn ang="0">
                    <a:pos x="92" y="1293"/>
                  </a:cxn>
                  <a:cxn ang="0">
                    <a:pos x="174" y="1084"/>
                  </a:cxn>
                  <a:cxn ang="0">
                    <a:pos x="282" y="883"/>
                  </a:cxn>
                  <a:cxn ang="0">
                    <a:pos x="417" y="694"/>
                  </a:cxn>
                  <a:cxn ang="0">
                    <a:pos x="578" y="520"/>
                  </a:cxn>
                  <a:cxn ang="0">
                    <a:pos x="755" y="370"/>
                  </a:cxn>
                  <a:cxn ang="0">
                    <a:pos x="947" y="246"/>
                  </a:cxn>
                  <a:cxn ang="0">
                    <a:pos x="1148" y="146"/>
                  </a:cxn>
                  <a:cxn ang="0">
                    <a:pos x="1359" y="72"/>
                  </a:cxn>
                  <a:cxn ang="0">
                    <a:pos x="1576" y="24"/>
                  </a:cxn>
                  <a:cxn ang="0">
                    <a:pos x="1795" y="2"/>
                  </a:cxn>
                </a:cxnLst>
                <a:rect l="0" t="0" r="r" b="b"/>
                <a:pathLst>
                  <a:path w="4520" h="3743">
                    <a:moveTo>
                      <a:pt x="1906" y="0"/>
                    </a:moveTo>
                    <a:lnTo>
                      <a:pt x="2017" y="6"/>
                    </a:lnTo>
                    <a:lnTo>
                      <a:pt x="2126" y="18"/>
                    </a:lnTo>
                    <a:lnTo>
                      <a:pt x="2236" y="36"/>
                    </a:lnTo>
                    <a:lnTo>
                      <a:pt x="2344" y="61"/>
                    </a:lnTo>
                    <a:lnTo>
                      <a:pt x="2451" y="92"/>
                    </a:lnTo>
                    <a:lnTo>
                      <a:pt x="2558" y="129"/>
                    </a:lnTo>
                    <a:lnTo>
                      <a:pt x="2661" y="174"/>
                    </a:lnTo>
                    <a:lnTo>
                      <a:pt x="2762" y="225"/>
                    </a:lnTo>
                    <a:lnTo>
                      <a:pt x="2862" y="283"/>
                    </a:lnTo>
                    <a:lnTo>
                      <a:pt x="2958" y="347"/>
                    </a:lnTo>
                    <a:lnTo>
                      <a:pt x="3051" y="417"/>
                    </a:lnTo>
                    <a:lnTo>
                      <a:pt x="3140" y="495"/>
                    </a:lnTo>
                    <a:lnTo>
                      <a:pt x="4520" y="1765"/>
                    </a:lnTo>
                    <a:lnTo>
                      <a:pt x="3250" y="3140"/>
                    </a:lnTo>
                    <a:lnTo>
                      <a:pt x="3168" y="3225"/>
                    </a:lnTo>
                    <a:lnTo>
                      <a:pt x="3080" y="3303"/>
                    </a:lnTo>
                    <a:lnTo>
                      <a:pt x="2990" y="3374"/>
                    </a:lnTo>
                    <a:lnTo>
                      <a:pt x="2895" y="3440"/>
                    </a:lnTo>
                    <a:lnTo>
                      <a:pt x="2799" y="3499"/>
                    </a:lnTo>
                    <a:lnTo>
                      <a:pt x="2699" y="3552"/>
                    </a:lnTo>
                    <a:lnTo>
                      <a:pt x="2596" y="3599"/>
                    </a:lnTo>
                    <a:lnTo>
                      <a:pt x="2492" y="3639"/>
                    </a:lnTo>
                    <a:lnTo>
                      <a:pt x="2387" y="3671"/>
                    </a:lnTo>
                    <a:lnTo>
                      <a:pt x="2278" y="3699"/>
                    </a:lnTo>
                    <a:lnTo>
                      <a:pt x="2170" y="3719"/>
                    </a:lnTo>
                    <a:lnTo>
                      <a:pt x="2061" y="3734"/>
                    </a:lnTo>
                    <a:lnTo>
                      <a:pt x="1950" y="3741"/>
                    </a:lnTo>
                    <a:lnTo>
                      <a:pt x="1839" y="3743"/>
                    </a:lnTo>
                    <a:lnTo>
                      <a:pt x="1729" y="3737"/>
                    </a:lnTo>
                    <a:lnTo>
                      <a:pt x="1618" y="3726"/>
                    </a:lnTo>
                    <a:lnTo>
                      <a:pt x="1508" y="3707"/>
                    </a:lnTo>
                    <a:lnTo>
                      <a:pt x="1400" y="3682"/>
                    </a:lnTo>
                    <a:lnTo>
                      <a:pt x="1293" y="3652"/>
                    </a:lnTo>
                    <a:lnTo>
                      <a:pt x="1188" y="3614"/>
                    </a:lnTo>
                    <a:lnTo>
                      <a:pt x="1084" y="3569"/>
                    </a:lnTo>
                    <a:lnTo>
                      <a:pt x="982" y="3518"/>
                    </a:lnTo>
                    <a:lnTo>
                      <a:pt x="882" y="3460"/>
                    </a:lnTo>
                    <a:lnTo>
                      <a:pt x="786" y="3396"/>
                    </a:lnTo>
                    <a:lnTo>
                      <a:pt x="693" y="3326"/>
                    </a:lnTo>
                    <a:lnTo>
                      <a:pt x="604" y="3248"/>
                    </a:lnTo>
                    <a:lnTo>
                      <a:pt x="519" y="3166"/>
                    </a:lnTo>
                    <a:lnTo>
                      <a:pt x="441" y="3078"/>
                    </a:lnTo>
                    <a:lnTo>
                      <a:pt x="370" y="2988"/>
                    </a:lnTo>
                    <a:lnTo>
                      <a:pt x="304" y="2893"/>
                    </a:lnTo>
                    <a:lnTo>
                      <a:pt x="245" y="2797"/>
                    </a:lnTo>
                    <a:lnTo>
                      <a:pt x="192" y="2698"/>
                    </a:lnTo>
                    <a:lnTo>
                      <a:pt x="145" y="2595"/>
                    </a:lnTo>
                    <a:lnTo>
                      <a:pt x="105" y="2491"/>
                    </a:lnTo>
                    <a:lnTo>
                      <a:pt x="71" y="2385"/>
                    </a:lnTo>
                    <a:lnTo>
                      <a:pt x="45" y="2277"/>
                    </a:lnTo>
                    <a:lnTo>
                      <a:pt x="23" y="2169"/>
                    </a:lnTo>
                    <a:lnTo>
                      <a:pt x="10" y="2059"/>
                    </a:lnTo>
                    <a:lnTo>
                      <a:pt x="1" y="1950"/>
                    </a:lnTo>
                    <a:lnTo>
                      <a:pt x="0" y="1839"/>
                    </a:lnTo>
                    <a:lnTo>
                      <a:pt x="5" y="1728"/>
                    </a:lnTo>
                    <a:lnTo>
                      <a:pt x="18" y="1618"/>
                    </a:lnTo>
                    <a:lnTo>
                      <a:pt x="36" y="1509"/>
                    </a:lnTo>
                    <a:lnTo>
                      <a:pt x="60" y="1400"/>
                    </a:lnTo>
                    <a:lnTo>
                      <a:pt x="92" y="1293"/>
                    </a:lnTo>
                    <a:lnTo>
                      <a:pt x="129" y="1187"/>
                    </a:lnTo>
                    <a:lnTo>
                      <a:pt x="174" y="1084"/>
                    </a:lnTo>
                    <a:lnTo>
                      <a:pt x="225" y="983"/>
                    </a:lnTo>
                    <a:lnTo>
                      <a:pt x="282" y="883"/>
                    </a:lnTo>
                    <a:lnTo>
                      <a:pt x="347" y="787"/>
                    </a:lnTo>
                    <a:lnTo>
                      <a:pt x="417" y="694"/>
                    </a:lnTo>
                    <a:lnTo>
                      <a:pt x="495" y="605"/>
                    </a:lnTo>
                    <a:lnTo>
                      <a:pt x="578" y="520"/>
                    </a:lnTo>
                    <a:lnTo>
                      <a:pt x="665" y="442"/>
                    </a:lnTo>
                    <a:lnTo>
                      <a:pt x="755" y="370"/>
                    </a:lnTo>
                    <a:lnTo>
                      <a:pt x="849" y="305"/>
                    </a:lnTo>
                    <a:lnTo>
                      <a:pt x="947" y="246"/>
                    </a:lnTo>
                    <a:lnTo>
                      <a:pt x="1047" y="192"/>
                    </a:lnTo>
                    <a:lnTo>
                      <a:pt x="1148" y="146"/>
                    </a:lnTo>
                    <a:lnTo>
                      <a:pt x="1252" y="106"/>
                    </a:lnTo>
                    <a:lnTo>
                      <a:pt x="1359" y="72"/>
                    </a:lnTo>
                    <a:lnTo>
                      <a:pt x="1466" y="46"/>
                    </a:lnTo>
                    <a:lnTo>
                      <a:pt x="1576" y="24"/>
                    </a:lnTo>
                    <a:lnTo>
                      <a:pt x="1685" y="10"/>
                    </a:lnTo>
                    <a:lnTo>
                      <a:pt x="1795" y="2"/>
                    </a:lnTo>
                    <a:lnTo>
                      <a:pt x="190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6" name="Freeform 17"/>
              <p:cNvSpPr>
                <a:spLocks noChangeAspect="1"/>
              </p:cNvSpPr>
              <p:nvPr/>
            </p:nvSpPr>
            <p:spPr bwMode="auto">
              <a:xfrm rot="540000">
                <a:off x="14979" y="1357"/>
                <a:ext cx="221" cy="183"/>
              </a:xfrm>
              <a:custGeom>
                <a:avLst/>
                <a:gdLst/>
                <a:ahLst/>
                <a:cxnLst>
                  <a:cxn ang="0">
                    <a:pos x="2017" y="6"/>
                  </a:cxn>
                  <a:cxn ang="0">
                    <a:pos x="2236" y="36"/>
                  </a:cxn>
                  <a:cxn ang="0">
                    <a:pos x="2451" y="92"/>
                  </a:cxn>
                  <a:cxn ang="0">
                    <a:pos x="2661" y="174"/>
                  </a:cxn>
                  <a:cxn ang="0">
                    <a:pos x="2862" y="283"/>
                  </a:cxn>
                  <a:cxn ang="0">
                    <a:pos x="3051" y="417"/>
                  </a:cxn>
                  <a:cxn ang="0">
                    <a:pos x="4520" y="1765"/>
                  </a:cxn>
                  <a:cxn ang="0">
                    <a:pos x="3168" y="3225"/>
                  </a:cxn>
                  <a:cxn ang="0">
                    <a:pos x="2990" y="3374"/>
                  </a:cxn>
                  <a:cxn ang="0">
                    <a:pos x="2799" y="3499"/>
                  </a:cxn>
                  <a:cxn ang="0">
                    <a:pos x="2596" y="3599"/>
                  </a:cxn>
                  <a:cxn ang="0">
                    <a:pos x="2387" y="3671"/>
                  </a:cxn>
                  <a:cxn ang="0">
                    <a:pos x="2170" y="3719"/>
                  </a:cxn>
                  <a:cxn ang="0">
                    <a:pos x="1950" y="3741"/>
                  </a:cxn>
                  <a:cxn ang="0">
                    <a:pos x="1729" y="3737"/>
                  </a:cxn>
                  <a:cxn ang="0">
                    <a:pos x="1508" y="3707"/>
                  </a:cxn>
                  <a:cxn ang="0">
                    <a:pos x="1293" y="3652"/>
                  </a:cxn>
                  <a:cxn ang="0">
                    <a:pos x="1084" y="3569"/>
                  </a:cxn>
                  <a:cxn ang="0">
                    <a:pos x="882" y="3460"/>
                  </a:cxn>
                  <a:cxn ang="0">
                    <a:pos x="693" y="3326"/>
                  </a:cxn>
                  <a:cxn ang="0">
                    <a:pos x="519" y="3166"/>
                  </a:cxn>
                  <a:cxn ang="0">
                    <a:pos x="370" y="2988"/>
                  </a:cxn>
                  <a:cxn ang="0">
                    <a:pos x="245" y="2797"/>
                  </a:cxn>
                  <a:cxn ang="0">
                    <a:pos x="145" y="2595"/>
                  </a:cxn>
                  <a:cxn ang="0">
                    <a:pos x="71" y="2385"/>
                  </a:cxn>
                  <a:cxn ang="0">
                    <a:pos x="23" y="2169"/>
                  </a:cxn>
                  <a:cxn ang="0">
                    <a:pos x="1" y="1950"/>
                  </a:cxn>
                  <a:cxn ang="0">
                    <a:pos x="5" y="1728"/>
                  </a:cxn>
                  <a:cxn ang="0">
                    <a:pos x="36" y="1509"/>
                  </a:cxn>
                  <a:cxn ang="0">
                    <a:pos x="92" y="1293"/>
                  </a:cxn>
                  <a:cxn ang="0">
                    <a:pos x="174" y="1084"/>
                  </a:cxn>
                  <a:cxn ang="0">
                    <a:pos x="282" y="883"/>
                  </a:cxn>
                  <a:cxn ang="0">
                    <a:pos x="417" y="694"/>
                  </a:cxn>
                  <a:cxn ang="0">
                    <a:pos x="578" y="520"/>
                  </a:cxn>
                  <a:cxn ang="0">
                    <a:pos x="755" y="370"/>
                  </a:cxn>
                  <a:cxn ang="0">
                    <a:pos x="947" y="246"/>
                  </a:cxn>
                  <a:cxn ang="0">
                    <a:pos x="1148" y="146"/>
                  </a:cxn>
                  <a:cxn ang="0">
                    <a:pos x="1359" y="72"/>
                  </a:cxn>
                  <a:cxn ang="0">
                    <a:pos x="1576" y="24"/>
                  </a:cxn>
                  <a:cxn ang="0">
                    <a:pos x="1795" y="2"/>
                  </a:cxn>
                </a:cxnLst>
                <a:rect l="0" t="0" r="r" b="b"/>
                <a:pathLst>
                  <a:path w="4520" h="3743">
                    <a:moveTo>
                      <a:pt x="1906" y="0"/>
                    </a:moveTo>
                    <a:lnTo>
                      <a:pt x="2017" y="6"/>
                    </a:lnTo>
                    <a:lnTo>
                      <a:pt x="2126" y="18"/>
                    </a:lnTo>
                    <a:lnTo>
                      <a:pt x="2236" y="36"/>
                    </a:lnTo>
                    <a:lnTo>
                      <a:pt x="2344" y="61"/>
                    </a:lnTo>
                    <a:lnTo>
                      <a:pt x="2451" y="92"/>
                    </a:lnTo>
                    <a:lnTo>
                      <a:pt x="2558" y="129"/>
                    </a:lnTo>
                    <a:lnTo>
                      <a:pt x="2661" y="174"/>
                    </a:lnTo>
                    <a:lnTo>
                      <a:pt x="2762" y="225"/>
                    </a:lnTo>
                    <a:lnTo>
                      <a:pt x="2862" y="283"/>
                    </a:lnTo>
                    <a:lnTo>
                      <a:pt x="2958" y="347"/>
                    </a:lnTo>
                    <a:lnTo>
                      <a:pt x="3051" y="417"/>
                    </a:lnTo>
                    <a:lnTo>
                      <a:pt x="3140" y="495"/>
                    </a:lnTo>
                    <a:lnTo>
                      <a:pt x="4520" y="1765"/>
                    </a:lnTo>
                    <a:lnTo>
                      <a:pt x="3250" y="3140"/>
                    </a:lnTo>
                    <a:lnTo>
                      <a:pt x="3168" y="3225"/>
                    </a:lnTo>
                    <a:lnTo>
                      <a:pt x="3080" y="3303"/>
                    </a:lnTo>
                    <a:lnTo>
                      <a:pt x="2990" y="3374"/>
                    </a:lnTo>
                    <a:lnTo>
                      <a:pt x="2895" y="3440"/>
                    </a:lnTo>
                    <a:lnTo>
                      <a:pt x="2799" y="3499"/>
                    </a:lnTo>
                    <a:lnTo>
                      <a:pt x="2699" y="3552"/>
                    </a:lnTo>
                    <a:lnTo>
                      <a:pt x="2596" y="3599"/>
                    </a:lnTo>
                    <a:lnTo>
                      <a:pt x="2492" y="3639"/>
                    </a:lnTo>
                    <a:lnTo>
                      <a:pt x="2387" y="3671"/>
                    </a:lnTo>
                    <a:lnTo>
                      <a:pt x="2278" y="3699"/>
                    </a:lnTo>
                    <a:lnTo>
                      <a:pt x="2170" y="3719"/>
                    </a:lnTo>
                    <a:lnTo>
                      <a:pt x="2061" y="3734"/>
                    </a:lnTo>
                    <a:lnTo>
                      <a:pt x="1950" y="3741"/>
                    </a:lnTo>
                    <a:lnTo>
                      <a:pt x="1839" y="3743"/>
                    </a:lnTo>
                    <a:lnTo>
                      <a:pt x="1729" y="3737"/>
                    </a:lnTo>
                    <a:lnTo>
                      <a:pt x="1618" y="3726"/>
                    </a:lnTo>
                    <a:lnTo>
                      <a:pt x="1508" y="3707"/>
                    </a:lnTo>
                    <a:lnTo>
                      <a:pt x="1400" y="3682"/>
                    </a:lnTo>
                    <a:lnTo>
                      <a:pt x="1293" y="3652"/>
                    </a:lnTo>
                    <a:lnTo>
                      <a:pt x="1188" y="3614"/>
                    </a:lnTo>
                    <a:lnTo>
                      <a:pt x="1084" y="3569"/>
                    </a:lnTo>
                    <a:lnTo>
                      <a:pt x="982" y="3518"/>
                    </a:lnTo>
                    <a:lnTo>
                      <a:pt x="882" y="3460"/>
                    </a:lnTo>
                    <a:lnTo>
                      <a:pt x="786" y="3396"/>
                    </a:lnTo>
                    <a:lnTo>
                      <a:pt x="693" y="3326"/>
                    </a:lnTo>
                    <a:lnTo>
                      <a:pt x="604" y="3248"/>
                    </a:lnTo>
                    <a:lnTo>
                      <a:pt x="519" y="3166"/>
                    </a:lnTo>
                    <a:lnTo>
                      <a:pt x="441" y="3078"/>
                    </a:lnTo>
                    <a:lnTo>
                      <a:pt x="370" y="2988"/>
                    </a:lnTo>
                    <a:lnTo>
                      <a:pt x="304" y="2893"/>
                    </a:lnTo>
                    <a:lnTo>
                      <a:pt x="245" y="2797"/>
                    </a:lnTo>
                    <a:lnTo>
                      <a:pt x="192" y="2698"/>
                    </a:lnTo>
                    <a:lnTo>
                      <a:pt x="145" y="2595"/>
                    </a:lnTo>
                    <a:lnTo>
                      <a:pt x="105" y="2491"/>
                    </a:lnTo>
                    <a:lnTo>
                      <a:pt x="71" y="2385"/>
                    </a:lnTo>
                    <a:lnTo>
                      <a:pt x="45" y="2277"/>
                    </a:lnTo>
                    <a:lnTo>
                      <a:pt x="23" y="2169"/>
                    </a:lnTo>
                    <a:lnTo>
                      <a:pt x="10" y="2059"/>
                    </a:lnTo>
                    <a:lnTo>
                      <a:pt x="1" y="1950"/>
                    </a:lnTo>
                    <a:lnTo>
                      <a:pt x="0" y="1839"/>
                    </a:lnTo>
                    <a:lnTo>
                      <a:pt x="5" y="1728"/>
                    </a:lnTo>
                    <a:lnTo>
                      <a:pt x="18" y="1618"/>
                    </a:lnTo>
                    <a:lnTo>
                      <a:pt x="36" y="1509"/>
                    </a:lnTo>
                    <a:lnTo>
                      <a:pt x="60" y="1400"/>
                    </a:lnTo>
                    <a:lnTo>
                      <a:pt x="92" y="1293"/>
                    </a:lnTo>
                    <a:lnTo>
                      <a:pt x="129" y="1187"/>
                    </a:lnTo>
                    <a:lnTo>
                      <a:pt x="174" y="1084"/>
                    </a:lnTo>
                    <a:lnTo>
                      <a:pt x="225" y="983"/>
                    </a:lnTo>
                    <a:lnTo>
                      <a:pt x="282" y="883"/>
                    </a:lnTo>
                    <a:lnTo>
                      <a:pt x="347" y="787"/>
                    </a:lnTo>
                    <a:lnTo>
                      <a:pt x="417" y="694"/>
                    </a:lnTo>
                    <a:lnTo>
                      <a:pt x="495" y="605"/>
                    </a:lnTo>
                    <a:lnTo>
                      <a:pt x="578" y="520"/>
                    </a:lnTo>
                    <a:lnTo>
                      <a:pt x="665" y="442"/>
                    </a:lnTo>
                    <a:lnTo>
                      <a:pt x="755" y="370"/>
                    </a:lnTo>
                    <a:lnTo>
                      <a:pt x="849" y="305"/>
                    </a:lnTo>
                    <a:lnTo>
                      <a:pt x="947" y="246"/>
                    </a:lnTo>
                    <a:lnTo>
                      <a:pt x="1047" y="192"/>
                    </a:lnTo>
                    <a:lnTo>
                      <a:pt x="1148" y="146"/>
                    </a:lnTo>
                    <a:lnTo>
                      <a:pt x="1252" y="106"/>
                    </a:lnTo>
                    <a:lnTo>
                      <a:pt x="1359" y="72"/>
                    </a:lnTo>
                    <a:lnTo>
                      <a:pt x="1466" y="46"/>
                    </a:lnTo>
                    <a:lnTo>
                      <a:pt x="1576" y="24"/>
                    </a:lnTo>
                    <a:lnTo>
                      <a:pt x="1685" y="10"/>
                    </a:lnTo>
                    <a:lnTo>
                      <a:pt x="1795" y="2"/>
                    </a:lnTo>
                    <a:lnTo>
                      <a:pt x="1906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pic>
        <p:nvPicPr>
          <p:cNvPr id="4136" name="Picture 40" descr="L_06SAGE_BL_W"/>
          <p:cNvPicPr>
            <a:picLocks noChangeAspect="1" noChangeArrowheads="1"/>
          </p:cNvPicPr>
          <p:nvPr userDrawn="1"/>
        </p:nvPicPr>
        <p:blipFill>
          <a:blip r:embed="rId4" cstate="print"/>
          <a:srcRect l="10872" t="22701" r="43488" b="40860"/>
          <a:stretch>
            <a:fillRect/>
          </a:stretch>
        </p:blipFill>
        <p:spPr bwMode="auto">
          <a:xfrm>
            <a:off x="7011988" y="5965825"/>
            <a:ext cx="1241425" cy="5588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3927475"/>
            <a:ext cx="7775575" cy="941388"/>
          </a:xfrm>
        </p:spPr>
        <p:txBody>
          <a:bodyPr/>
          <a:lstStyle>
            <a:lvl1pPr algn="r">
              <a:lnSpc>
                <a:spcPct val="90000"/>
              </a:lnSpc>
              <a:defRPr sz="32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941416"/>
            <a:ext cx="7775575" cy="431800"/>
          </a:xfrm>
        </p:spPr>
        <p:txBody>
          <a:bodyPr/>
          <a:lstStyle>
            <a:lvl1pPr marL="0" indent="0" algn="r">
              <a:buFontTx/>
              <a:buNone/>
              <a:defRPr sz="1800">
                <a:latin typeface="Foco" pitchFamily="34" charset="0"/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cxnSp>
        <p:nvCxnSpPr>
          <p:cNvPr id="12" name="Connecteur droit 11"/>
          <p:cNvCxnSpPr>
            <a:cxnSpLocks noChangeShapeType="1"/>
          </p:cNvCxnSpPr>
          <p:nvPr userDrawn="1"/>
        </p:nvCxnSpPr>
        <p:spPr bwMode="auto">
          <a:xfrm>
            <a:off x="468313" y="3927475"/>
            <a:ext cx="7775575" cy="1588"/>
          </a:xfrm>
          <a:prstGeom prst="line">
            <a:avLst/>
          </a:prstGeom>
          <a:noFill/>
          <a:ln w="3175">
            <a:solidFill>
              <a:schemeClr val="accent3"/>
            </a:solidFill>
            <a:round/>
            <a:headEnd/>
            <a:tailEnd/>
          </a:ln>
        </p:spPr>
      </p:cxnSp>
      <p:cxnSp>
        <p:nvCxnSpPr>
          <p:cNvPr id="13" name="Connecteur droit 12"/>
          <p:cNvCxnSpPr>
            <a:cxnSpLocks noChangeShapeType="1"/>
          </p:cNvCxnSpPr>
          <p:nvPr userDrawn="1"/>
        </p:nvCxnSpPr>
        <p:spPr bwMode="auto">
          <a:xfrm>
            <a:off x="468313" y="4867275"/>
            <a:ext cx="7775575" cy="1588"/>
          </a:xfrm>
          <a:prstGeom prst="line">
            <a:avLst/>
          </a:prstGeom>
          <a:noFill/>
          <a:ln w="3175">
            <a:solidFill>
              <a:schemeClr val="accent3"/>
            </a:solidFill>
            <a:round/>
            <a:headEnd/>
            <a:tailEnd/>
          </a:ln>
        </p:spPr>
      </p:cxnSp>
      <p:sp>
        <p:nvSpPr>
          <p:cNvPr id="29" name="ZoneTexte 28"/>
          <p:cNvSpPr txBox="1"/>
          <p:nvPr userDrawn="1"/>
        </p:nvSpPr>
        <p:spPr>
          <a:xfrm>
            <a:off x="5004048" y="2111754"/>
            <a:ext cx="3312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700" dirty="0">
                <a:solidFill>
                  <a:schemeClr val="accent6"/>
                </a:solidFill>
                <a:latin typeface="+mj-lt"/>
              </a:rPr>
              <a:t>EBP </a:t>
            </a:r>
            <a:r>
              <a:rPr lang="fr-FR" sz="3700" b="1" dirty="0">
                <a:solidFill>
                  <a:schemeClr val="accent6"/>
                </a:solidFill>
                <a:latin typeface="+mj-lt"/>
              </a:rPr>
              <a:t>X3V12</a:t>
            </a:r>
            <a:endParaRPr lang="fr-FR" sz="1600" dirty="0">
              <a:solidFill>
                <a:schemeClr val="accent6"/>
              </a:solidFill>
              <a:latin typeface="+mj-lt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232000" y="6508750"/>
            <a:ext cx="46800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FINANCE - EBP X3 Entreprise   I   PI N° 2</a:t>
            </a:r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152617" y="6472253"/>
            <a:ext cx="442912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fr-FR" sz="1000" kern="1200" smtClean="0">
                <a:solidFill>
                  <a:schemeClr val="accent3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CDC6112D-F676-4408-8CE2-D63FE6A1EE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3816350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425950" y="1412875"/>
            <a:ext cx="3817938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232000" y="6508750"/>
            <a:ext cx="46800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FINANCE - EBP X3 Entreprise   I   PI N° 2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152617" y="6472253"/>
            <a:ext cx="442912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fr-FR" sz="1000" kern="1200" smtClean="0">
                <a:solidFill>
                  <a:schemeClr val="accent3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CDC6112D-F676-4408-8CE2-D63FE6A1EE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232000" y="6508750"/>
            <a:ext cx="46800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FINANCE - EBP X3 Entreprise   I   PI N° 2</a:t>
            </a:r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52617" y="6472253"/>
            <a:ext cx="442912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fr-FR" sz="1000" kern="1200" smtClean="0">
                <a:solidFill>
                  <a:schemeClr val="accent3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CDC6112D-F676-4408-8CE2-D63FE6A1EE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232000" y="6508750"/>
            <a:ext cx="46800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FINANCE - EBP X3 Entreprise   I   PI N° 2</a:t>
            </a:r>
          </a:p>
        </p:txBody>
      </p:sp>
      <p:sp>
        <p:nvSpPr>
          <p:cNvPr id="5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152617" y="6472253"/>
            <a:ext cx="442912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fr-FR" sz="1000" kern="1200" smtClean="0">
                <a:solidFill>
                  <a:schemeClr val="accent3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CDC6112D-F676-4408-8CE2-D63FE6A1EE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232000" y="6508750"/>
            <a:ext cx="46800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FINANCE - EBP X3 Entreprise   I   PI N° 2</a:t>
            </a:r>
          </a:p>
        </p:txBody>
      </p:sp>
      <p:sp>
        <p:nvSpPr>
          <p:cNvPr id="4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152617" y="6472253"/>
            <a:ext cx="442912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fr-FR" sz="1000" kern="1200" smtClean="0">
                <a:solidFill>
                  <a:schemeClr val="accent3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CDC6112D-F676-4408-8CE2-D63FE6A1EE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232000" y="6508750"/>
            <a:ext cx="46800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FINANCE - EBP X3 Entreprise   I   PI N° 2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152617" y="6472253"/>
            <a:ext cx="442912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fr-FR" sz="1000" kern="1200" smtClean="0">
                <a:solidFill>
                  <a:schemeClr val="accent3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CDC6112D-F676-4408-8CE2-D63FE6A1EE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232000" y="6508750"/>
            <a:ext cx="46800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FINANCE - EBP X3 Entreprise   I   PI N° 2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152617" y="6472253"/>
            <a:ext cx="442912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fr-FR" sz="1000" kern="1200" smtClean="0">
                <a:solidFill>
                  <a:schemeClr val="accent3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CDC6112D-F676-4408-8CE2-D63FE6A1EE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232000" y="6508750"/>
            <a:ext cx="46800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FINANCE - EBP X3 Entreprise   I   PI N° 2</a:t>
            </a:r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152617" y="6472253"/>
            <a:ext cx="442912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fr-FR" sz="1000" kern="1200" smtClean="0">
                <a:solidFill>
                  <a:schemeClr val="accent3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CDC6112D-F676-4408-8CE2-D63FE6A1EE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297613" y="274638"/>
            <a:ext cx="1946275" cy="596265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688013" cy="59626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232000" y="6508750"/>
            <a:ext cx="46800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FINANCE - EBP X3 Entreprise   I   PI N° 2</a:t>
            </a:r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152617" y="6472253"/>
            <a:ext cx="442912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fr-FR" sz="1000" kern="1200" smtClean="0">
                <a:solidFill>
                  <a:schemeClr val="accent3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CDC6112D-F676-4408-8CE2-D63FE6A1EE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of the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SAGE-2"/>
          <p:cNvPicPr>
            <a:picLocks noChangeAspect="1" noChangeArrowheads="1"/>
          </p:cNvPicPr>
          <p:nvPr userDrawn="1"/>
        </p:nvPicPr>
        <p:blipFill>
          <a:blip r:embed="rId2" cstate="print"/>
          <a:srcRect l="11387" t="218" b="327"/>
          <a:stretch>
            <a:fillRect/>
          </a:stretch>
        </p:blipFill>
        <p:spPr bwMode="auto">
          <a:xfrm>
            <a:off x="-10073" y="0"/>
            <a:ext cx="8106274" cy="3276600"/>
          </a:xfrm>
          <a:prstGeom prst="rect">
            <a:avLst/>
          </a:prstGeom>
          <a:noFill/>
        </p:spPr>
      </p:pic>
      <p:grpSp>
        <p:nvGrpSpPr>
          <p:cNvPr id="45" name="Groupe 44"/>
          <p:cNvGrpSpPr/>
          <p:nvPr userDrawn="1"/>
        </p:nvGrpSpPr>
        <p:grpSpPr>
          <a:xfrm>
            <a:off x="0" y="-379413"/>
            <a:ext cx="9144000" cy="3808413"/>
            <a:chOff x="0" y="-379413"/>
            <a:chExt cx="9144000" cy="3808413"/>
          </a:xfrm>
        </p:grpSpPr>
        <p:pic>
          <p:nvPicPr>
            <p:cNvPr id="29" name="Image 28" descr="titre.png"/>
            <p:cNvPicPr>
              <a:picLocks noChangeAspect="1"/>
            </p:cNvPicPr>
            <p:nvPr/>
          </p:nvPicPr>
          <p:blipFill>
            <a:blip r:embed="rId3" cstate="print"/>
            <a:srcRect t="1312"/>
            <a:stretch>
              <a:fillRect/>
            </a:stretch>
          </p:blipFill>
          <p:spPr bwMode="auto">
            <a:xfrm>
              <a:off x="0" y="0"/>
              <a:ext cx="9144000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0" name="Group 5"/>
            <p:cNvGrpSpPr>
              <a:grpSpLocks noChangeAspect="1"/>
            </p:cNvGrpSpPr>
            <p:nvPr/>
          </p:nvGrpSpPr>
          <p:grpSpPr bwMode="auto">
            <a:xfrm>
              <a:off x="7459663" y="-379413"/>
              <a:ext cx="1522413" cy="2312988"/>
              <a:chOff x="14874" y="335"/>
              <a:chExt cx="1111" cy="1686"/>
            </a:xfrm>
          </p:grpSpPr>
          <p:sp>
            <p:nvSpPr>
              <p:cNvPr id="42" name="Freeform 6"/>
              <p:cNvSpPr>
                <a:spLocks noChangeAspect="1"/>
              </p:cNvSpPr>
              <p:nvPr/>
            </p:nvSpPr>
            <p:spPr bwMode="auto">
              <a:xfrm rot="9000000">
                <a:off x="14874" y="335"/>
                <a:ext cx="1111" cy="1096"/>
              </a:xfrm>
              <a:custGeom>
                <a:avLst/>
                <a:gdLst/>
                <a:ahLst/>
                <a:cxnLst>
                  <a:cxn ang="0">
                    <a:pos x="2291" y="6"/>
                  </a:cxn>
                  <a:cxn ang="0">
                    <a:pos x="2656" y="60"/>
                  </a:cxn>
                  <a:cxn ang="0">
                    <a:pos x="3043" y="169"/>
                  </a:cxn>
                  <a:cxn ang="0">
                    <a:pos x="3451" y="341"/>
                  </a:cxn>
                  <a:cxn ang="0">
                    <a:pos x="3716" y="585"/>
                  </a:cxn>
                  <a:cxn ang="0">
                    <a:pos x="3695" y="844"/>
                  </a:cxn>
                  <a:cxn ang="0">
                    <a:pos x="3720" y="1080"/>
                  </a:cxn>
                  <a:cxn ang="0">
                    <a:pos x="3777" y="1303"/>
                  </a:cxn>
                  <a:cxn ang="0">
                    <a:pos x="3859" y="1516"/>
                  </a:cxn>
                  <a:cxn ang="0">
                    <a:pos x="3957" y="1728"/>
                  </a:cxn>
                  <a:cxn ang="0">
                    <a:pos x="4093" y="2019"/>
                  </a:cxn>
                  <a:cxn ang="0">
                    <a:pos x="4187" y="2251"/>
                  </a:cxn>
                  <a:cxn ang="0">
                    <a:pos x="4247" y="2442"/>
                  </a:cxn>
                  <a:cxn ang="0">
                    <a:pos x="4267" y="2544"/>
                  </a:cxn>
                  <a:cxn ang="0">
                    <a:pos x="4284" y="2680"/>
                  </a:cxn>
                  <a:cxn ang="0">
                    <a:pos x="4293" y="2843"/>
                  </a:cxn>
                  <a:cxn ang="0">
                    <a:pos x="4288" y="3022"/>
                  </a:cxn>
                  <a:cxn ang="0">
                    <a:pos x="4262" y="3214"/>
                  </a:cxn>
                  <a:cxn ang="0">
                    <a:pos x="4211" y="3407"/>
                  </a:cxn>
                  <a:cxn ang="0">
                    <a:pos x="4128" y="3593"/>
                  </a:cxn>
                  <a:cxn ang="0">
                    <a:pos x="4007" y="3767"/>
                  </a:cxn>
                  <a:cxn ang="0">
                    <a:pos x="3842" y="3918"/>
                  </a:cxn>
                  <a:cxn ang="0">
                    <a:pos x="3648" y="3980"/>
                  </a:cxn>
                  <a:cxn ang="0">
                    <a:pos x="3492" y="3941"/>
                  </a:cxn>
                  <a:cxn ang="0">
                    <a:pos x="3358" y="3936"/>
                  </a:cxn>
                  <a:cxn ang="0">
                    <a:pos x="3236" y="3960"/>
                  </a:cxn>
                  <a:cxn ang="0">
                    <a:pos x="3120" y="4003"/>
                  </a:cxn>
                  <a:cxn ang="0">
                    <a:pos x="3000" y="4056"/>
                  </a:cxn>
                  <a:cxn ang="0">
                    <a:pos x="2866" y="4115"/>
                  </a:cxn>
                  <a:cxn ang="0">
                    <a:pos x="2711" y="4168"/>
                  </a:cxn>
                  <a:cxn ang="0">
                    <a:pos x="2525" y="4210"/>
                  </a:cxn>
                  <a:cxn ang="0">
                    <a:pos x="2299" y="4231"/>
                  </a:cxn>
                  <a:cxn ang="0">
                    <a:pos x="1984" y="4220"/>
                  </a:cxn>
                  <a:cxn ang="0">
                    <a:pos x="1599" y="4164"/>
                  </a:cxn>
                  <a:cxn ang="0">
                    <a:pos x="1259" y="4065"/>
                  </a:cxn>
                  <a:cxn ang="0">
                    <a:pos x="962" y="3928"/>
                  </a:cxn>
                  <a:cxn ang="0">
                    <a:pos x="706" y="3758"/>
                  </a:cxn>
                  <a:cxn ang="0">
                    <a:pos x="493" y="3557"/>
                  </a:cxn>
                  <a:cxn ang="0">
                    <a:pos x="318" y="3331"/>
                  </a:cxn>
                  <a:cxn ang="0">
                    <a:pos x="182" y="3086"/>
                  </a:cxn>
                  <a:cxn ang="0">
                    <a:pos x="85" y="2826"/>
                  </a:cxn>
                  <a:cxn ang="0">
                    <a:pos x="25" y="2553"/>
                  </a:cxn>
                  <a:cxn ang="0">
                    <a:pos x="1" y="2274"/>
                  </a:cxn>
                  <a:cxn ang="0">
                    <a:pos x="12" y="1991"/>
                  </a:cxn>
                  <a:cxn ang="0">
                    <a:pos x="57" y="1711"/>
                  </a:cxn>
                  <a:cxn ang="0">
                    <a:pos x="136" y="1439"/>
                  </a:cxn>
                  <a:cxn ang="0">
                    <a:pos x="246" y="1175"/>
                  </a:cxn>
                  <a:cxn ang="0">
                    <a:pos x="388" y="928"/>
                  </a:cxn>
                  <a:cxn ang="0">
                    <a:pos x="560" y="701"/>
                  </a:cxn>
                  <a:cxn ang="0">
                    <a:pos x="761" y="498"/>
                  </a:cxn>
                  <a:cxn ang="0">
                    <a:pos x="992" y="323"/>
                  </a:cxn>
                  <a:cxn ang="0">
                    <a:pos x="1249" y="181"/>
                  </a:cxn>
                  <a:cxn ang="0">
                    <a:pos x="1533" y="77"/>
                  </a:cxn>
                  <a:cxn ang="0">
                    <a:pos x="1842" y="15"/>
                  </a:cxn>
                </a:cxnLst>
                <a:rect l="0" t="0" r="r" b="b"/>
                <a:pathLst>
                  <a:path w="4293" h="4232">
                    <a:moveTo>
                      <a:pt x="2061" y="0"/>
                    </a:moveTo>
                    <a:lnTo>
                      <a:pt x="2175" y="0"/>
                    </a:lnTo>
                    <a:lnTo>
                      <a:pt x="2291" y="6"/>
                    </a:lnTo>
                    <a:lnTo>
                      <a:pt x="2410" y="18"/>
                    </a:lnTo>
                    <a:lnTo>
                      <a:pt x="2533" y="35"/>
                    </a:lnTo>
                    <a:lnTo>
                      <a:pt x="2656" y="60"/>
                    </a:lnTo>
                    <a:lnTo>
                      <a:pt x="2783" y="90"/>
                    </a:lnTo>
                    <a:lnTo>
                      <a:pt x="2912" y="126"/>
                    </a:lnTo>
                    <a:lnTo>
                      <a:pt x="3043" y="169"/>
                    </a:lnTo>
                    <a:lnTo>
                      <a:pt x="3176" y="220"/>
                    </a:lnTo>
                    <a:lnTo>
                      <a:pt x="3312" y="277"/>
                    </a:lnTo>
                    <a:lnTo>
                      <a:pt x="3451" y="341"/>
                    </a:lnTo>
                    <a:lnTo>
                      <a:pt x="3591" y="413"/>
                    </a:lnTo>
                    <a:lnTo>
                      <a:pt x="3734" y="493"/>
                    </a:lnTo>
                    <a:lnTo>
                      <a:pt x="3716" y="585"/>
                    </a:lnTo>
                    <a:lnTo>
                      <a:pt x="3704" y="674"/>
                    </a:lnTo>
                    <a:lnTo>
                      <a:pt x="3698" y="760"/>
                    </a:lnTo>
                    <a:lnTo>
                      <a:pt x="3695" y="844"/>
                    </a:lnTo>
                    <a:lnTo>
                      <a:pt x="3699" y="925"/>
                    </a:lnTo>
                    <a:lnTo>
                      <a:pt x="3707" y="1003"/>
                    </a:lnTo>
                    <a:lnTo>
                      <a:pt x="3720" y="1080"/>
                    </a:lnTo>
                    <a:lnTo>
                      <a:pt x="3736" y="1156"/>
                    </a:lnTo>
                    <a:lnTo>
                      <a:pt x="3755" y="1230"/>
                    </a:lnTo>
                    <a:lnTo>
                      <a:pt x="3777" y="1303"/>
                    </a:lnTo>
                    <a:lnTo>
                      <a:pt x="3802" y="1375"/>
                    </a:lnTo>
                    <a:lnTo>
                      <a:pt x="3829" y="1445"/>
                    </a:lnTo>
                    <a:lnTo>
                      <a:pt x="3859" y="1516"/>
                    </a:lnTo>
                    <a:lnTo>
                      <a:pt x="3891" y="1586"/>
                    </a:lnTo>
                    <a:lnTo>
                      <a:pt x="3923" y="1656"/>
                    </a:lnTo>
                    <a:lnTo>
                      <a:pt x="3957" y="1728"/>
                    </a:lnTo>
                    <a:lnTo>
                      <a:pt x="3991" y="1799"/>
                    </a:lnTo>
                    <a:lnTo>
                      <a:pt x="4059" y="1945"/>
                    </a:lnTo>
                    <a:lnTo>
                      <a:pt x="4093" y="2019"/>
                    </a:lnTo>
                    <a:lnTo>
                      <a:pt x="4125" y="2094"/>
                    </a:lnTo>
                    <a:lnTo>
                      <a:pt x="4157" y="2171"/>
                    </a:lnTo>
                    <a:lnTo>
                      <a:pt x="4187" y="2251"/>
                    </a:lnTo>
                    <a:lnTo>
                      <a:pt x="4214" y="2333"/>
                    </a:lnTo>
                    <a:lnTo>
                      <a:pt x="4240" y="2418"/>
                    </a:lnTo>
                    <a:lnTo>
                      <a:pt x="4247" y="2442"/>
                    </a:lnTo>
                    <a:lnTo>
                      <a:pt x="4253" y="2472"/>
                    </a:lnTo>
                    <a:lnTo>
                      <a:pt x="4260" y="2506"/>
                    </a:lnTo>
                    <a:lnTo>
                      <a:pt x="4267" y="2544"/>
                    </a:lnTo>
                    <a:lnTo>
                      <a:pt x="4274" y="2586"/>
                    </a:lnTo>
                    <a:lnTo>
                      <a:pt x="4279" y="2631"/>
                    </a:lnTo>
                    <a:lnTo>
                      <a:pt x="4284" y="2680"/>
                    </a:lnTo>
                    <a:lnTo>
                      <a:pt x="4288" y="2732"/>
                    </a:lnTo>
                    <a:lnTo>
                      <a:pt x="4292" y="2787"/>
                    </a:lnTo>
                    <a:lnTo>
                      <a:pt x="4293" y="2843"/>
                    </a:lnTo>
                    <a:lnTo>
                      <a:pt x="4293" y="2901"/>
                    </a:lnTo>
                    <a:lnTo>
                      <a:pt x="4292" y="2961"/>
                    </a:lnTo>
                    <a:lnTo>
                      <a:pt x="4288" y="3022"/>
                    </a:lnTo>
                    <a:lnTo>
                      <a:pt x="4282" y="3086"/>
                    </a:lnTo>
                    <a:lnTo>
                      <a:pt x="4274" y="3150"/>
                    </a:lnTo>
                    <a:lnTo>
                      <a:pt x="4262" y="3214"/>
                    </a:lnTo>
                    <a:lnTo>
                      <a:pt x="4248" y="3278"/>
                    </a:lnTo>
                    <a:lnTo>
                      <a:pt x="4231" y="3343"/>
                    </a:lnTo>
                    <a:lnTo>
                      <a:pt x="4211" y="3407"/>
                    </a:lnTo>
                    <a:lnTo>
                      <a:pt x="4187" y="3470"/>
                    </a:lnTo>
                    <a:lnTo>
                      <a:pt x="4159" y="3532"/>
                    </a:lnTo>
                    <a:lnTo>
                      <a:pt x="4128" y="3593"/>
                    </a:lnTo>
                    <a:lnTo>
                      <a:pt x="4091" y="3653"/>
                    </a:lnTo>
                    <a:lnTo>
                      <a:pt x="4051" y="3711"/>
                    </a:lnTo>
                    <a:lnTo>
                      <a:pt x="4007" y="3767"/>
                    </a:lnTo>
                    <a:lnTo>
                      <a:pt x="3957" y="3820"/>
                    </a:lnTo>
                    <a:lnTo>
                      <a:pt x="3902" y="3871"/>
                    </a:lnTo>
                    <a:lnTo>
                      <a:pt x="3842" y="3918"/>
                    </a:lnTo>
                    <a:lnTo>
                      <a:pt x="3777" y="3962"/>
                    </a:lnTo>
                    <a:lnTo>
                      <a:pt x="3707" y="4003"/>
                    </a:lnTo>
                    <a:lnTo>
                      <a:pt x="3648" y="3980"/>
                    </a:lnTo>
                    <a:lnTo>
                      <a:pt x="3594" y="3962"/>
                    </a:lnTo>
                    <a:lnTo>
                      <a:pt x="3541" y="3949"/>
                    </a:lnTo>
                    <a:lnTo>
                      <a:pt x="3492" y="3941"/>
                    </a:lnTo>
                    <a:lnTo>
                      <a:pt x="3445" y="3936"/>
                    </a:lnTo>
                    <a:lnTo>
                      <a:pt x="3401" y="3935"/>
                    </a:lnTo>
                    <a:lnTo>
                      <a:pt x="3358" y="3936"/>
                    </a:lnTo>
                    <a:lnTo>
                      <a:pt x="3316" y="3941"/>
                    </a:lnTo>
                    <a:lnTo>
                      <a:pt x="3277" y="3949"/>
                    </a:lnTo>
                    <a:lnTo>
                      <a:pt x="3236" y="3960"/>
                    </a:lnTo>
                    <a:lnTo>
                      <a:pt x="3199" y="3973"/>
                    </a:lnTo>
                    <a:lnTo>
                      <a:pt x="3160" y="3987"/>
                    </a:lnTo>
                    <a:lnTo>
                      <a:pt x="3120" y="4003"/>
                    </a:lnTo>
                    <a:lnTo>
                      <a:pt x="3081" y="4020"/>
                    </a:lnTo>
                    <a:lnTo>
                      <a:pt x="3042" y="4038"/>
                    </a:lnTo>
                    <a:lnTo>
                      <a:pt x="3000" y="4056"/>
                    </a:lnTo>
                    <a:lnTo>
                      <a:pt x="2957" y="4076"/>
                    </a:lnTo>
                    <a:lnTo>
                      <a:pt x="2913" y="4095"/>
                    </a:lnTo>
                    <a:lnTo>
                      <a:pt x="2866" y="4115"/>
                    </a:lnTo>
                    <a:lnTo>
                      <a:pt x="2818" y="4133"/>
                    </a:lnTo>
                    <a:lnTo>
                      <a:pt x="2766" y="4151"/>
                    </a:lnTo>
                    <a:lnTo>
                      <a:pt x="2711" y="4168"/>
                    </a:lnTo>
                    <a:lnTo>
                      <a:pt x="2654" y="4184"/>
                    </a:lnTo>
                    <a:lnTo>
                      <a:pt x="2591" y="4197"/>
                    </a:lnTo>
                    <a:lnTo>
                      <a:pt x="2525" y="4210"/>
                    </a:lnTo>
                    <a:lnTo>
                      <a:pt x="2454" y="4219"/>
                    </a:lnTo>
                    <a:lnTo>
                      <a:pt x="2379" y="4227"/>
                    </a:lnTo>
                    <a:lnTo>
                      <a:pt x="2299" y="4231"/>
                    </a:lnTo>
                    <a:lnTo>
                      <a:pt x="2213" y="4232"/>
                    </a:lnTo>
                    <a:lnTo>
                      <a:pt x="2122" y="4229"/>
                    </a:lnTo>
                    <a:lnTo>
                      <a:pt x="1984" y="4220"/>
                    </a:lnTo>
                    <a:lnTo>
                      <a:pt x="1851" y="4207"/>
                    </a:lnTo>
                    <a:lnTo>
                      <a:pt x="1723" y="4188"/>
                    </a:lnTo>
                    <a:lnTo>
                      <a:pt x="1599" y="4164"/>
                    </a:lnTo>
                    <a:lnTo>
                      <a:pt x="1482" y="4136"/>
                    </a:lnTo>
                    <a:lnTo>
                      <a:pt x="1369" y="4103"/>
                    </a:lnTo>
                    <a:lnTo>
                      <a:pt x="1259" y="4065"/>
                    </a:lnTo>
                    <a:lnTo>
                      <a:pt x="1156" y="4023"/>
                    </a:lnTo>
                    <a:lnTo>
                      <a:pt x="1057" y="3978"/>
                    </a:lnTo>
                    <a:lnTo>
                      <a:pt x="962" y="3928"/>
                    </a:lnTo>
                    <a:lnTo>
                      <a:pt x="872" y="3875"/>
                    </a:lnTo>
                    <a:lnTo>
                      <a:pt x="787" y="3818"/>
                    </a:lnTo>
                    <a:lnTo>
                      <a:pt x="706" y="3758"/>
                    </a:lnTo>
                    <a:lnTo>
                      <a:pt x="631" y="3694"/>
                    </a:lnTo>
                    <a:lnTo>
                      <a:pt x="559" y="3626"/>
                    </a:lnTo>
                    <a:lnTo>
                      <a:pt x="493" y="3557"/>
                    </a:lnTo>
                    <a:lnTo>
                      <a:pt x="430" y="3484"/>
                    </a:lnTo>
                    <a:lnTo>
                      <a:pt x="371" y="3410"/>
                    </a:lnTo>
                    <a:lnTo>
                      <a:pt x="318" y="3331"/>
                    </a:lnTo>
                    <a:lnTo>
                      <a:pt x="269" y="3252"/>
                    </a:lnTo>
                    <a:lnTo>
                      <a:pt x="223" y="3171"/>
                    </a:lnTo>
                    <a:lnTo>
                      <a:pt x="182" y="3086"/>
                    </a:lnTo>
                    <a:lnTo>
                      <a:pt x="146" y="3002"/>
                    </a:lnTo>
                    <a:lnTo>
                      <a:pt x="113" y="2914"/>
                    </a:lnTo>
                    <a:lnTo>
                      <a:pt x="85" y="2826"/>
                    </a:lnTo>
                    <a:lnTo>
                      <a:pt x="61" y="2736"/>
                    </a:lnTo>
                    <a:lnTo>
                      <a:pt x="40" y="2644"/>
                    </a:lnTo>
                    <a:lnTo>
                      <a:pt x="25" y="2553"/>
                    </a:lnTo>
                    <a:lnTo>
                      <a:pt x="13" y="2461"/>
                    </a:lnTo>
                    <a:lnTo>
                      <a:pt x="5" y="2367"/>
                    </a:lnTo>
                    <a:lnTo>
                      <a:pt x="1" y="2274"/>
                    </a:lnTo>
                    <a:lnTo>
                      <a:pt x="0" y="2179"/>
                    </a:lnTo>
                    <a:lnTo>
                      <a:pt x="4" y="2085"/>
                    </a:lnTo>
                    <a:lnTo>
                      <a:pt x="12" y="1991"/>
                    </a:lnTo>
                    <a:lnTo>
                      <a:pt x="23" y="1898"/>
                    </a:lnTo>
                    <a:lnTo>
                      <a:pt x="38" y="1805"/>
                    </a:lnTo>
                    <a:lnTo>
                      <a:pt x="57" y="1711"/>
                    </a:lnTo>
                    <a:lnTo>
                      <a:pt x="80" y="1620"/>
                    </a:lnTo>
                    <a:lnTo>
                      <a:pt x="106" y="1529"/>
                    </a:lnTo>
                    <a:lnTo>
                      <a:pt x="136" y="1439"/>
                    </a:lnTo>
                    <a:lnTo>
                      <a:pt x="168" y="1349"/>
                    </a:lnTo>
                    <a:lnTo>
                      <a:pt x="206" y="1262"/>
                    </a:lnTo>
                    <a:lnTo>
                      <a:pt x="246" y="1175"/>
                    </a:lnTo>
                    <a:lnTo>
                      <a:pt x="289" y="1091"/>
                    </a:lnTo>
                    <a:lnTo>
                      <a:pt x="338" y="1009"/>
                    </a:lnTo>
                    <a:lnTo>
                      <a:pt x="388" y="928"/>
                    </a:lnTo>
                    <a:lnTo>
                      <a:pt x="442" y="850"/>
                    </a:lnTo>
                    <a:lnTo>
                      <a:pt x="499" y="774"/>
                    </a:lnTo>
                    <a:lnTo>
                      <a:pt x="560" y="701"/>
                    </a:lnTo>
                    <a:lnTo>
                      <a:pt x="624" y="629"/>
                    </a:lnTo>
                    <a:lnTo>
                      <a:pt x="691" y="562"/>
                    </a:lnTo>
                    <a:lnTo>
                      <a:pt x="761" y="498"/>
                    </a:lnTo>
                    <a:lnTo>
                      <a:pt x="835" y="435"/>
                    </a:lnTo>
                    <a:lnTo>
                      <a:pt x="911" y="378"/>
                    </a:lnTo>
                    <a:lnTo>
                      <a:pt x="992" y="323"/>
                    </a:lnTo>
                    <a:lnTo>
                      <a:pt x="1074" y="271"/>
                    </a:lnTo>
                    <a:lnTo>
                      <a:pt x="1160" y="224"/>
                    </a:lnTo>
                    <a:lnTo>
                      <a:pt x="1249" y="181"/>
                    </a:lnTo>
                    <a:lnTo>
                      <a:pt x="1340" y="142"/>
                    </a:lnTo>
                    <a:lnTo>
                      <a:pt x="1435" y="107"/>
                    </a:lnTo>
                    <a:lnTo>
                      <a:pt x="1533" y="77"/>
                    </a:lnTo>
                    <a:lnTo>
                      <a:pt x="1633" y="52"/>
                    </a:lnTo>
                    <a:lnTo>
                      <a:pt x="1736" y="31"/>
                    </a:lnTo>
                    <a:lnTo>
                      <a:pt x="1842" y="15"/>
                    </a:lnTo>
                    <a:lnTo>
                      <a:pt x="1950" y="5"/>
                    </a:lnTo>
                    <a:lnTo>
                      <a:pt x="206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fr-FR" sz="19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43" name="Freeform 7"/>
              <p:cNvSpPr>
                <a:spLocks noChangeAspect="1"/>
              </p:cNvSpPr>
              <p:nvPr/>
            </p:nvSpPr>
            <p:spPr bwMode="auto">
              <a:xfrm rot="16320000">
                <a:off x="14969" y="1580"/>
                <a:ext cx="482" cy="399"/>
              </a:xfrm>
              <a:custGeom>
                <a:avLst/>
                <a:gdLst/>
                <a:ahLst/>
                <a:cxnLst>
                  <a:cxn ang="0">
                    <a:pos x="2017" y="6"/>
                  </a:cxn>
                  <a:cxn ang="0">
                    <a:pos x="2236" y="36"/>
                  </a:cxn>
                  <a:cxn ang="0">
                    <a:pos x="2451" y="92"/>
                  </a:cxn>
                  <a:cxn ang="0">
                    <a:pos x="2661" y="174"/>
                  </a:cxn>
                  <a:cxn ang="0">
                    <a:pos x="2862" y="283"/>
                  </a:cxn>
                  <a:cxn ang="0">
                    <a:pos x="3051" y="417"/>
                  </a:cxn>
                  <a:cxn ang="0">
                    <a:pos x="4520" y="1765"/>
                  </a:cxn>
                  <a:cxn ang="0">
                    <a:pos x="3168" y="3225"/>
                  </a:cxn>
                  <a:cxn ang="0">
                    <a:pos x="2990" y="3374"/>
                  </a:cxn>
                  <a:cxn ang="0">
                    <a:pos x="2799" y="3499"/>
                  </a:cxn>
                  <a:cxn ang="0">
                    <a:pos x="2596" y="3599"/>
                  </a:cxn>
                  <a:cxn ang="0">
                    <a:pos x="2387" y="3671"/>
                  </a:cxn>
                  <a:cxn ang="0">
                    <a:pos x="2170" y="3719"/>
                  </a:cxn>
                  <a:cxn ang="0">
                    <a:pos x="1950" y="3741"/>
                  </a:cxn>
                  <a:cxn ang="0">
                    <a:pos x="1729" y="3737"/>
                  </a:cxn>
                  <a:cxn ang="0">
                    <a:pos x="1508" y="3707"/>
                  </a:cxn>
                  <a:cxn ang="0">
                    <a:pos x="1293" y="3652"/>
                  </a:cxn>
                  <a:cxn ang="0">
                    <a:pos x="1084" y="3569"/>
                  </a:cxn>
                  <a:cxn ang="0">
                    <a:pos x="882" y="3460"/>
                  </a:cxn>
                  <a:cxn ang="0">
                    <a:pos x="693" y="3326"/>
                  </a:cxn>
                  <a:cxn ang="0">
                    <a:pos x="519" y="3166"/>
                  </a:cxn>
                  <a:cxn ang="0">
                    <a:pos x="370" y="2988"/>
                  </a:cxn>
                  <a:cxn ang="0">
                    <a:pos x="245" y="2797"/>
                  </a:cxn>
                  <a:cxn ang="0">
                    <a:pos x="145" y="2595"/>
                  </a:cxn>
                  <a:cxn ang="0">
                    <a:pos x="71" y="2385"/>
                  </a:cxn>
                  <a:cxn ang="0">
                    <a:pos x="23" y="2169"/>
                  </a:cxn>
                  <a:cxn ang="0">
                    <a:pos x="1" y="1950"/>
                  </a:cxn>
                  <a:cxn ang="0">
                    <a:pos x="5" y="1728"/>
                  </a:cxn>
                  <a:cxn ang="0">
                    <a:pos x="36" y="1509"/>
                  </a:cxn>
                  <a:cxn ang="0">
                    <a:pos x="92" y="1293"/>
                  </a:cxn>
                  <a:cxn ang="0">
                    <a:pos x="174" y="1084"/>
                  </a:cxn>
                  <a:cxn ang="0">
                    <a:pos x="282" y="883"/>
                  </a:cxn>
                  <a:cxn ang="0">
                    <a:pos x="417" y="694"/>
                  </a:cxn>
                  <a:cxn ang="0">
                    <a:pos x="578" y="520"/>
                  </a:cxn>
                  <a:cxn ang="0">
                    <a:pos x="755" y="370"/>
                  </a:cxn>
                  <a:cxn ang="0">
                    <a:pos x="947" y="246"/>
                  </a:cxn>
                  <a:cxn ang="0">
                    <a:pos x="1148" y="146"/>
                  </a:cxn>
                  <a:cxn ang="0">
                    <a:pos x="1359" y="72"/>
                  </a:cxn>
                  <a:cxn ang="0">
                    <a:pos x="1576" y="24"/>
                  </a:cxn>
                  <a:cxn ang="0">
                    <a:pos x="1795" y="2"/>
                  </a:cxn>
                </a:cxnLst>
                <a:rect l="0" t="0" r="r" b="b"/>
                <a:pathLst>
                  <a:path w="4520" h="3743">
                    <a:moveTo>
                      <a:pt x="1906" y="0"/>
                    </a:moveTo>
                    <a:lnTo>
                      <a:pt x="2017" y="6"/>
                    </a:lnTo>
                    <a:lnTo>
                      <a:pt x="2126" y="18"/>
                    </a:lnTo>
                    <a:lnTo>
                      <a:pt x="2236" y="36"/>
                    </a:lnTo>
                    <a:lnTo>
                      <a:pt x="2344" y="61"/>
                    </a:lnTo>
                    <a:lnTo>
                      <a:pt x="2451" y="92"/>
                    </a:lnTo>
                    <a:lnTo>
                      <a:pt x="2558" y="129"/>
                    </a:lnTo>
                    <a:lnTo>
                      <a:pt x="2661" y="174"/>
                    </a:lnTo>
                    <a:lnTo>
                      <a:pt x="2762" y="225"/>
                    </a:lnTo>
                    <a:lnTo>
                      <a:pt x="2862" y="283"/>
                    </a:lnTo>
                    <a:lnTo>
                      <a:pt x="2958" y="347"/>
                    </a:lnTo>
                    <a:lnTo>
                      <a:pt x="3051" y="417"/>
                    </a:lnTo>
                    <a:lnTo>
                      <a:pt x="3140" y="495"/>
                    </a:lnTo>
                    <a:lnTo>
                      <a:pt x="4520" y="1765"/>
                    </a:lnTo>
                    <a:lnTo>
                      <a:pt x="3250" y="3140"/>
                    </a:lnTo>
                    <a:lnTo>
                      <a:pt x="3168" y="3225"/>
                    </a:lnTo>
                    <a:lnTo>
                      <a:pt x="3080" y="3303"/>
                    </a:lnTo>
                    <a:lnTo>
                      <a:pt x="2990" y="3374"/>
                    </a:lnTo>
                    <a:lnTo>
                      <a:pt x="2895" y="3440"/>
                    </a:lnTo>
                    <a:lnTo>
                      <a:pt x="2799" y="3499"/>
                    </a:lnTo>
                    <a:lnTo>
                      <a:pt x="2699" y="3552"/>
                    </a:lnTo>
                    <a:lnTo>
                      <a:pt x="2596" y="3599"/>
                    </a:lnTo>
                    <a:lnTo>
                      <a:pt x="2492" y="3639"/>
                    </a:lnTo>
                    <a:lnTo>
                      <a:pt x="2387" y="3671"/>
                    </a:lnTo>
                    <a:lnTo>
                      <a:pt x="2278" y="3699"/>
                    </a:lnTo>
                    <a:lnTo>
                      <a:pt x="2170" y="3719"/>
                    </a:lnTo>
                    <a:lnTo>
                      <a:pt x="2061" y="3734"/>
                    </a:lnTo>
                    <a:lnTo>
                      <a:pt x="1950" y="3741"/>
                    </a:lnTo>
                    <a:lnTo>
                      <a:pt x="1839" y="3743"/>
                    </a:lnTo>
                    <a:lnTo>
                      <a:pt x="1729" y="3737"/>
                    </a:lnTo>
                    <a:lnTo>
                      <a:pt x="1618" y="3726"/>
                    </a:lnTo>
                    <a:lnTo>
                      <a:pt x="1508" y="3707"/>
                    </a:lnTo>
                    <a:lnTo>
                      <a:pt x="1400" y="3682"/>
                    </a:lnTo>
                    <a:lnTo>
                      <a:pt x="1293" y="3652"/>
                    </a:lnTo>
                    <a:lnTo>
                      <a:pt x="1188" y="3614"/>
                    </a:lnTo>
                    <a:lnTo>
                      <a:pt x="1084" y="3569"/>
                    </a:lnTo>
                    <a:lnTo>
                      <a:pt x="982" y="3518"/>
                    </a:lnTo>
                    <a:lnTo>
                      <a:pt x="882" y="3460"/>
                    </a:lnTo>
                    <a:lnTo>
                      <a:pt x="786" y="3396"/>
                    </a:lnTo>
                    <a:lnTo>
                      <a:pt x="693" y="3326"/>
                    </a:lnTo>
                    <a:lnTo>
                      <a:pt x="604" y="3248"/>
                    </a:lnTo>
                    <a:lnTo>
                      <a:pt x="519" y="3166"/>
                    </a:lnTo>
                    <a:lnTo>
                      <a:pt x="441" y="3078"/>
                    </a:lnTo>
                    <a:lnTo>
                      <a:pt x="370" y="2988"/>
                    </a:lnTo>
                    <a:lnTo>
                      <a:pt x="304" y="2893"/>
                    </a:lnTo>
                    <a:lnTo>
                      <a:pt x="245" y="2797"/>
                    </a:lnTo>
                    <a:lnTo>
                      <a:pt x="192" y="2698"/>
                    </a:lnTo>
                    <a:lnTo>
                      <a:pt x="145" y="2595"/>
                    </a:lnTo>
                    <a:lnTo>
                      <a:pt x="105" y="2491"/>
                    </a:lnTo>
                    <a:lnTo>
                      <a:pt x="71" y="2385"/>
                    </a:lnTo>
                    <a:lnTo>
                      <a:pt x="45" y="2277"/>
                    </a:lnTo>
                    <a:lnTo>
                      <a:pt x="23" y="2169"/>
                    </a:lnTo>
                    <a:lnTo>
                      <a:pt x="10" y="2059"/>
                    </a:lnTo>
                    <a:lnTo>
                      <a:pt x="1" y="1950"/>
                    </a:lnTo>
                    <a:lnTo>
                      <a:pt x="0" y="1839"/>
                    </a:lnTo>
                    <a:lnTo>
                      <a:pt x="5" y="1728"/>
                    </a:lnTo>
                    <a:lnTo>
                      <a:pt x="18" y="1618"/>
                    </a:lnTo>
                    <a:lnTo>
                      <a:pt x="36" y="1509"/>
                    </a:lnTo>
                    <a:lnTo>
                      <a:pt x="60" y="1400"/>
                    </a:lnTo>
                    <a:lnTo>
                      <a:pt x="92" y="1293"/>
                    </a:lnTo>
                    <a:lnTo>
                      <a:pt x="129" y="1187"/>
                    </a:lnTo>
                    <a:lnTo>
                      <a:pt x="174" y="1084"/>
                    </a:lnTo>
                    <a:lnTo>
                      <a:pt x="225" y="983"/>
                    </a:lnTo>
                    <a:lnTo>
                      <a:pt x="282" y="883"/>
                    </a:lnTo>
                    <a:lnTo>
                      <a:pt x="347" y="787"/>
                    </a:lnTo>
                    <a:lnTo>
                      <a:pt x="417" y="694"/>
                    </a:lnTo>
                    <a:lnTo>
                      <a:pt x="495" y="605"/>
                    </a:lnTo>
                    <a:lnTo>
                      <a:pt x="578" y="520"/>
                    </a:lnTo>
                    <a:lnTo>
                      <a:pt x="665" y="442"/>
                    </a:lnTo>
                    <a:lnTo>
                      <a:pt x="755" y="370"/>
                    </a:lnTo>
                    <a:lnTo>
                      <a:pt x="849" y="305"/>
                    </a:lnTo>
                    <a:lnTo>
                      <a:pt x="947" y="246"/>
                    </a:lnTo>
                    <a:lnTo>
                      <a:pt x="1047" y="192"/>
                    </a:lnTo>
                    <a:lnTo>
                      <a:pt x="1148" y="146"/>
                    </a:lnTo>
                    <a:lnTo>
                      <a:pt x="1252" y="106"/>
                    </a:lnTo>
                    <a:lnTo>
                      <a:pt x="1359" y="72"/>
                    </a:lnTo>
                    <a:lnTo>
                      <a:pt x="1466" y="46"/>
                    </a:lnTo>
                    <a:lnTo>
                      <a:pt x="1576" y="24"/>
                    </a:lnTo>
                    <a:lnTo>
                      <a:pt x="1685" y="10"/>
                    </a:lnTo>
                    <a:lnTo>
                      <a:pt x="1795" y="2"/>
                    </a:lnTo>
                    <a:lnTo>
                      <a:pt x="190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4" name="Freeform 8"/>
              <p:cNvSpPr>
                <a:spLocks noChangeAspect="1"/>
              </p:cNvSpPr>
              <p:nvPr/>
            </p:nvSpPr>
            <p:spPr bwMode="auto">
              <a:xfrm rot="540000">
                <a:off x="14979" y="1357"/>
                <a:ext cx="221" cy="183"/>
              </a:xfrm>
              <a:custGeom>
                <a:avLst/>
                <a:gdLst/>
                <a:ahLst/>
                <a:cxnLst>
                  <a:cxn ang="0">
                    <a:pos x="2017" y="6"/>
                  </a:cxn>
                  <a:cxn ang="0">
                    <a:pos x="2236" y="36"/>
                  </a:cxn>
                  <a:cxn ang="0">
                    <a:pos x="2451" y="92"/>
                  </a:cxn>
                  <a:cxn ang="0">
                    <a:pos x="2661" y="174"/>
                  </a:cxn>
                  <a:cxn ang="0">
                    <a:pos x="2862" y="283"/>
                  </a:cxn>
                  <a:cxn ang="0">
                    <a:pos x="3051" y="417"/>
                  </a:cxn>
                  <a:cxn ang="0">
                    <a:pos x="4520" y="1765"/>
                  </a:cxn>
                  <a:cxn ang="0">
                    <a:pos x="3168" y="3225"/>
                  </a:cxn>
                  <a:cxn ang="0">
                    <a:pos x="2990" y="3374"/>
                  </a:cxn>
                  <a:cxn ang="0">
                    <a:pos x="2799" y="3499"/>
                  </a:cxn>
                  <a:cxn ang="0">
                    <a:pos x="2596" y="3599"/>
                  </a:cxn>
                  <a:cxn ang="0">
                    <a:pos x="2387" y="3671"/>
                  </a:cxn>
                  <a:cxn ang="0">
                    <a:pos x="2170" y="3719"/>
                  </a:cxn>
                  <a:cxn ang="0">
                    <a:pos x="1950" y="3741"/>
                  </a:cxn>
                  <a:cxn ang="0">
                    <a:pos x="1729" y="3737"/>
                  </a:cxn>
                  <a:cxn ang="0">
                    <a:pos x="1508" y="3707"/>
                  </a:cxn>
                  <a:cxn ang="0">
                    <a:pos x="1293" y="3652"/>
                  </a:cxn>
                  <a:cxn ang="0">
                    <a:pos x="1084" y="3569"/>
                  </a:cxn>
                  <a:cxn ang="0">
                    <a:pos x="882" y="3460"/>
                  </a:cxn>
                  <a:cxn ang="0">
                    <a:pos x="693" y="3326"/>
                  </a:cxn>
                  <a:cxn ang="0">
                    <a:pos x="519" y="3166"/>
                  </a:cxn>
                  <a:cxn ang="0">
                    <a:pos x="370" y="2988"/>
                  </a:cxn>
                  <a:cxn ang="0">
                    <a:pos x="245" y="2797"/>
                  </a:cxn>
                  <a:cxn ang="0">
                    <a:pos x="145" y="2595"/>
                  </a:cxn>
                  <a:cxn ang="0">
                    <a:pos x="71" y="2385"/>
                  </a:cxn>
                  <a:cxn ang="0">
                    <a:pos x="23" y="2169"/>
                  </a:cxn>
                  <a:cxn ang="0">
                    <a:pos x="1" y="1950"/>
                  </a:cxn>
                  <a:cxn ang="0">
                    <a:pos x="5" y="1728"/>
                  </a:cxn>
                  <a:cxn ang="0">
                    <a:pos x="36" y="1509"/>
                  </a:cxn>
                  <a:cxn ang="0">
                    <a:pos x="92" y="1293"/>
                  </a:cxn>
                  <a:cxn ang="0">
                    <a:pos x="174" y="1084"/>
                  </a:cxn>
                  <a:cxn ang="0">
                    <a:pos x="282" y="883"/>
                  </a:cxn>
                  <a:cxn ang="0">
                    <a:pos x="417" y="694"/>
                  </a:cxn>
                  <a:cxn ang="0">
                    <a:pos x="578" y="520"/>
                  </a:cxn>
                  <a:cxn ang="0">
                    <a:pos x="755" y="370"/>
                  </a:cxn>
                  <a:cxn ang="0">
                    <a:pos x="947" y="246"/>
                  </a:cxn>
                  <a:cxn ang="0">
                    <a:pos x="1148" y="146"/>
                  </a:cxn>
                  <a:cxn ang="0">
                    <a:pos x="1359" y="72"/>
                  </a:cxn>
                  <a:cxn ang="0">
                    <a:pos x="1576" y="24"/>
                  </a:cxn>
                  <a:cxn ang="0">
                    <a:pos x="1795" y="2"/>
                  </a:cxn>
                </a:cxnLst>
                <a:rect l="0" t="0" r="r" b="b"/>
                <a:pathLst>
                  <a:path w="4520" h="3743">
                    <a:moveTo>
                      <a:pt x="1906" y="0"/>
                    </a:moveTo>
                    <a:lnTo>
                      <a:pt x="2017" y="6"/>
                    </a:lnTo>
                    <a:lnTo>
                      <a:pt x="2126" y="18"/>
                    </a:lnTo>
                    <a:lnTo>
                      <a:pt x="2236" y="36"/>
                    </a:lnTo>
                    <a:lnTo>
                      <a:pt x="2344" y="61"/>
                    </a:lnTo>
                    <a:lnTo>
                      <a:pt x="2451" y="92"/>
                    </a:lnTo>
                    <a:lnTo>
                      <a:pt x="2558" y="129"/>
                    </a:lnTo>
                    <a:lnTo>
                      <a:pt x="2661" y="174"/>
                    </a:lnTo>
                    <a:lnTo>
                      <a:pt x="2762" y="225"/>
                    </a:lnTo>
                    <a:lnTo>
                      <a:pt x="2862" y="283"/>
                    </a:lnTo>
                    <a:lnTo>
                      <a:pt x="2958" y="347"/>
                    </a:lnTo>
                    <a:lnTo>
                      <a:pt x="3051" y="417"/>
                    </a:lnTo>
                    <a:lnTo>
                      <a:pt x="3140" y="495"/>
                    </a:lnTo>
                    <a:lnTo>
                      <a:pt x="4520" y="1765"/>
                    </a:lnTo>
                    <a:lnTo>
                      <a:pt x="3250" y="3140"/>
                    </a:lnTo>
                    <a:lnTo>
                      <a:pt x="3168" y="3225"/>
                    </a:lnTo>
                    <a:lnTo>
                      <a:pt x="3080" y="3303"/>
                    </a:lnTo>
                    <a:lnTo>
                      <a:pt x="2990" y="3374"/>
                    </a:lnTo>
                    <a:lnTo>
                      <a:pt x="2895" y="3440"/>
                    </a:lnTo>
                    <a:lnTo>
                      <a:pt x="2799" y="3499"/>
                    </a:lnTo>
                    <a:lnTo>
                      <a:pt x="2699" y="3552"/>
                    </a:lnTo>
                    <a:lnTo>
                      <a:pt x="2596" y="3599"/>
                    </a:lnTo>
                    <a:lnTo>
                      <a:pt x="2492" y="3639"/>
                    </a:lnTo>
                    <a:lnTo>
                      <a:pt x="2387" y="3671"/>
                    </a:lnTo>
                    <a:lnTo>
                      <a:pt x="2278" y="3699"/>
                    </a:lnTo>
                    <a:lnTo>
                      <a:pt x="2170" y="3719"/>
                    </a:lnTo>
                    <a:lnTo>
                      <a:pt x="2061" y="3734"/>
                    </a:lnTo>
                    <a:lnTo>
                      <a:pt x="1950" y="3741"/>
                    </a:lnTo>
                    <a:lnTo>
                      <a:pt x="1839" y="3743"/>
                    </a:lnTo>
                    <a:lnTo>
                      <a:pt x="1729" y="3737"/>
                    </a:lnTo>
                    <a:lnTo>
                      <a:pt x="1618" y="3726"/>
                    </a:lnTo>
                    <a:lnTo>
                      <a:pt x="1508" y="3707"/>
                    </a:lnTo>
                    <a:lnTo>
                      <a:pt x="1400" y="3682"/>
                    </a:lnTo>
                    <a:lnTo>
                      <a:pt x="1293" y="3652"/>
                    </a:lnTo>
                    <a:lnTo>
                      <a:pt x="1188" y="3614"/>
                    </a:lnTo>
                    <a:lnTo>
                      <a:pt x="1084" y="3569"/>
                    </a:lnTo>
                    <a:lnTo>
                      <a:pt x="982" y="3518"/>
                    </a:lnTo>
                    <a:lnTo>
                      <a:pt x="882" y="3460"/>
                    </a:lnTo>
                    <a:lnTo>
                      <a:pt x="786" y="3396"/>
                    </a:lnTo>
                    <a:lnTo>
                      <a:pt x="693" y="3326"/>
                    </a:lnTo>
                    <a:lnTo>
                      <a:pt x="604" y="3248"/>
                    </a:lnTo>
                    <a:lnTo>
                      <a:pt x="519" y="3166"/>
                    </a:lnTo>
                    <a:lnTo>
                      <a:pt x="441" y="3078"/>
                    </a:lnTo>
                    <a:lnTo>
                      <a:pt x="370" y="2988"/>
                    </a:lnTo>
                    <a:lnTo>
                      <a:pt x="304" y="2893"/>
                    </a:lnTo>
                    <a:lnTo>
                      <a:pt x="245" y="2797"/>
                    </a:lnTo>
                    <a:lnTo>
                      <a:pt x="192" y="2698"/>
                    </a:lnTo>
                    <a:lnTo>
                      <a:pt x="145" y="2595"/>
                    </a:lnTo>
                    <a:lnTo>
                      <a:pt x="105" y="2491"/>
                    </a:lnTo>
                    <a:lnTo>
                      <a:pt x="71" y="2385"/>
                    </a:lnTo>
                    <a:lnTo>
                      <a:pt x="45" y="2277"/>
                    </a:lnTo>
                    <a:lnTo>
                      <a:pt x="23" y="2169"/>
                    </a:lnTo>
                    <a:lnTo>
                      <a:pt x="10" y="2059"/>
                    </a:lnTo>
                    <a:lnTo>
                      <a:pt x="1" y="1950"/>
                    </a:lnTo>
                    <a:lnTo>
                      <a:pt x="0" y="1839"/>
                    </a:lnTo>
                    <a:lnTo>
                      <a:pt x="5" y="1728"/>
                    </a:lnTo>
                    <a:lnTo>
                      <a:pt x="18" y="1618"/>
                    </a:lnTo>
                    <a:lnTo>
                      <a:pt x="36" y="1509"/>
                    </a:lnTo>
                    <a:lnTo>
                      <a:pt x="60" y="1400"/>
                    </a:lnTo>
                    <a:lnTo>
                      <a:pt x="92" y="1293"/>
                    </a:lnTo>
                    <a:lnTo>
                      <a:pt x="129" y="1187"/>
                    </a:lnTo>
                    <a:lnTo>
                      <a:pt x="174" y="1084"/>
                    </a:lnTo>
                    <a:lnTo>
                      <a:pt x="225" y="983"/>
                    </a:lnTo>
                    <a:lnTo>
                      <a:pt x="282" y="883"/>
                    </a:lnTo>
                    <a:lnTo>
                      <a:pt x="347" y="787"/>
                    </a:lnTo>
                    <a:lnTo>
                      <a:pt x="417" y="694"/>
                    </a:lnTo>
                    <a:lnTo>
                      <a:pt x="495" y="605"/>
                    </a:lnTo>
                    <a:lnTo>
                      <a:pt x="578" y="520"/>
                    </a:lnTo>
                    <a:lnTo>
                      <a:pt x="665" y="442"/>
                    </a:lnTo>
                    <a:lnTo>
                      <a:pt x="755" y="370"/>
                    </a:lnTo>
                    <a:lnTo>
                      <a:pt x="849" y="305"/>
                    </a:lnTo>
                    <a:lnTo>
                      <a:pt x="947" y="246"/>
                    </a:lnTo>
                    <a:lnTo>
                      <a:pt x="1047" y="192"/>
                    </a:lnTo>
                    <a:lnTo>
                      <a:pt x="1148" y="146"/>
                    </a:lnTo>
                    <a:lnTo>
                      <a:pt x="1252" y="106"/>
                    </a:lnTo>
                    <a:lnTo>
                      <a:pt x="1359" y="72"/>
                    </a:lnTo>
                    <a:lnTo>
                      <a:pt x="1466" y="46"/>
                    </a:lnTo>
                    <a:lnTo>
                      <a:pt x="1576" y="24"/>
                    </a:lnTo>
                    <a:lnTo>
                      <a:pt x="1685" y="10"/>
                    </a:lnTo>
                    <a:lnTo>
                      <a:pt x="1795" y="2"/>
                    </a:lnTo>
                    <a:lnTo>
                      <a:pt x="1906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fr-FR" sz="19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136" name="Picture 40" descr="L_06SAGE_BL_W"/>
          <p:cNvPicPr>
            <a:picLocks noChangeAspect="1" noChangeArrowheads="1"/>
          </p:cNvPicPr>
          <p:nvPr/>
        </p:nvPicPr>
        <p:blipFill>
          <a:blip r:embed="rId4" cstate="print"/>
          <a:srcRect l="10872" t="22701" r="43488" b="40860"/>
          <a:stretch>
            <a:fillRect/>
          </a:stretch>
        </p:blipFill>
        <p:spPr bwMode="auto">
          <a:xfrm>
            <a:off x="7011988" y="5965825"/>
            <a:ext cx="1241425" cy="5588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3927475"/>
            <a:ext cx="7775575" cy="941388"/>
          </a:xfrm>
        </p:spPr>
        <p:txBody>
          <a:bodyPr/>
          <a:lstStyle>
            <a:lvl1pPr algn="r">
              <a:lnSpc>
                <a:spcPct val="90000"/>
              </a:lnSpc>
              <a:defRPr sz="32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941416"/>
            <a:ext cx="7775575" cy="431800"/>
          </a:xfrm>
        </p:spPr>
        <p:txBody>
          <a:bodyPr/>
          <a:lstStyle>
            <a:lvl1pPr marL="0" indent="0" algn="r">
              <a:buFontTx/>
              <a:buNone/>
              <a:defRPr sz="1800">
                <a:latin typeface="Foco" pitchFamily="34" charset="0"/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cxnSp>
        <p:nvCxnSpPr>
          <p:cNvPr id="12" name="Connecteur droit 11"/>
          <p:cNvCxnSpPr>
            <a:cxnSpLocks noChangeShapeType="1"/>
          </p:cNvCxnSpPr>
          <p:nvPr/>
        </p:nvCxnSpPr>
        <p:spPr bwMode="auto">
          <a:xfrm>
            <a:off x="468313" y="3927475"/>
            <a:ext cx="7775575" cy="1588"/>
          </a:xfrm>
          <a:prstGeom prst="line">
            <a:avLst/>
          </a:prstGeom>
          <a:noFill/>
          <a:ln w="3175">
            <a:solidFill>
              <a:schemeClr val="accent3"/>
            </a:solidFill>
            <a:round/>
            <a:headEnd/>
            <a:tailEnd/>
          </a:ln>
        </p:spPr>
      </p:cxnSp>
      <p:cxnSp>
        <p:nvCxnSpPr>
          <p:cNvPr id="13" name="Connecteur droit 12"/>
          <p:cNvCxnSpPr>
            <a:cxnSpLocks noChangeShapeType="1"/>
          </p:cNvCxnSpPr>
          <p:nvPr/>
        </p:nvCxnSpPr>
        <p:spPr bwMode="auto">
          <a:xfrm>
            <a:off x="468313" y="4867275"/>
            <a:ext cx="7775575" cy="1588"/>
          </a:xfrm>
          <a:prstGeom prst="line">
            <a:avLst/>
          </a:prstGeom>
          <a:noFill/>
          <a:ln w="3175">
            <a:solidFill>
              <a:schemeClr val="accent3"/>
            </a:solidFill>
            <a:round/>
            <a:headEnd/>
            <a:tailEnd/>
          </a:ln>
        </p:spPr>
      </p:cxnSp>
      <p:sp>
        <p:nvSpPr>
          <p:cNvPr id="15" name="ZoneTexte 14"/>
          <p:cNvSpPr txBox="1"/>
          <p:nvPr userDrawn="1"/>
        </p:nvSpPr>
        <p:spPr>
          <a:xfrm>
            <a:off x="5004048" y="2111754"/>
            <a:ext cx="3312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700" kern="1200" dirty="0">
                <a:solidFill>
                  <a:schemeClr val="accent6"/>
                </a:solidFill>
                <a:latin typeface="Arial" charset="0"/>
                <a:ea typeface="+mn-ea"/>
                <a:cs typeface="+mn-cs"/>
              </a:rPr>
              <a:t>EBP </a:t>
            </a:r>
            <a:r>
              <a:rPr lang="fr-FR" sz="3700" b="1" kern="1200" dirty="0">
                <a:solidFill>
                  <a:schemeClr val="accent6"/>
                </a:solidFill>
                <a:latin typeface="Arial" charset="0"/>
                <a:ea typeface="+mn-ea"/>
                <a:cs typeface="+mn-cs"/>
              </a:rPr>
              <a:t>X3V12</a:t>
            </a:r>
            <a:endParaRPr lang="fr-FR" sz="1600" kern="1200" dirty="0">
              <a:solidFill>
                <a:schemeClr val="accent6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of the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6" name="Picture 40" descr="L_06SAGE_BL_W"/>
          <p:cNvPicPr>
            <a:picLocks noChangeAspect="1" noChangeArrowheads="1"/>
          </p:cNvPicPr>
          <p:nvPr userDrawn="1"/>
        </p:nvPicPr>
        <p:blipFill>
          <a:blip r:embed="rId2" cstate="print"/>
          <a:srcRect l="10872" t="22701" r="43488" b="40860"/>
          <a:stretch>
            <a:fillRect/>
          </a:stretch>
        </p:blipFill>
        <p:spPr bwMode="auto">
          <a:xfrm>
            <a:off x="7011988" y="5965825"/>
            <a:ext cx="1241425" cy="5588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3927475"/>
            <a:ext cx="7775575" cy="941388"/>
          </a:xfrm>
        </p:spPr>
        <p:txBody>
          <a:bodyPr/>
          <a:lstStyle>
            <a:lvl1pPr algn="r">
              <a:lnSpc>
                <a:spcPct val="90000"/>
              </a:lnSpc>
              <a:defRPr sz="32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941416"/>
            <a:ext cx="7775575" cy="431800"/>
          </a:xfrm>
        </p:spPr>
        <p:txBody>
          <a:bodyPr/>
          <a:lstStyle>
            <a:lvl1pPr marL="0" indent="0" algn="r">
              <a:buFontTx/>
              <a:buNone/>
              <a:defRPr sz="1800">
                <a:latin typeface="Foco" pitchFamily="34" charset="0"/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cxnSp>
        <p:nvCxnSpPr>
          <p:cNvPr id="12" name="Connecteur droit 11"/>
          <p:cNvCxnSpPr>
            <a:cxnSpLocks noChangeShapeType="1"/>
          </p:cNvCxnSpPr>
          <p:nvPr userDrawn="1"/>
        </p:nvCxnSpPr>
        <p:spPr bwMode="auto">
          <a:xfrm>
            <a:off x="468313" y="3927475"/>
            <a:ext cx="7775575" cy="1588"/>
          </a:xfrm>
          <a:prstGeom prst="line">
            <a:avLst/>
          </a:prstGeom>
          <a:noFill/>
          <a:ln w="3175">
            <a:solidFill>
              <a:schemeClr val="accent3"/>
            </a:solidFill>
            <a:round/>
            <a:headEnd/>
            <a:tailEnd/>
          </a:ln>
        </p:spPr>
      </p:cxnSp>
      <p:cxnSp>
        <p:nvCxnSpPr>
          <p:cNvPr id="13" name="Connecteur droit 12"/>
          <p:cNvCxnSpPr>
            <a:cxnSpLocks noChangeShapeType="1"/>
          </p:cNvCxnSpPr>
          <p:nvPr userDrawn="1"/>
        </p:nvCxnSpPr>
        <p:spPr bwMode="auto">
          <a:xfrm>
            <a:off x="468313" y="4867275"/>
            <a:ext cx="7775575" cy="1588"/>
          </a:xfrm>
          <a:prstGeom prst="line">
            <a:avLst/>
          </a:prstGeom>
          <a:noFill/>
          <a:ln w="3175">
            <a:solidFill>
              <a:schemeClr val="accent3"/>
            </a:solidFill>
            <a:round/>
            <a:headEnd/>
            <a:tailEnd/>
          </a:ln>
        </p:spPr>
      </p:cxnSp>
      <p:pic>
        <p:nvPicPr>
          <p:cNvPr id="25" name="Picture 24" descr="SAGE-3"/>
          <p:cNvPicPr>
            <a:picLocks noChangeAspect="1" noChangeArrowheads="1"/>
          </p:cNvPicPr>
          <p:nvPr userDrawn="1"/>
        </p:nvPicPr>
        <p:blipFill>
          <a:blip r:embed="rId3" cstate="print"/>
          <a:srcRect b="546"/>
          <a:stretch>
            <a:fillRect/>
          </a:stretch>
        </p:blipFill>
        <p:spPr bwMode="auto">
          <a:xfrm>
            <a:off x="0" y="0"/>
            <a:ext cx="7394575" cy="3273425"/>
          </a:xfrm>
          <a:prstGeom prst="rect">
            <a:avLst/>
          </a:prstGeom>
          <a:noFill/>
        </p:spPr>
      </p:pic>
      <p:pic>
        <p:nvPicPr>
          <p:cNvPr id="28" name="Image 27" descr="titre.png"/>
          <p:cNvPicPr>
            <a:picLocks noChangeAspect="1"/>
          </p:cNvPicPr>
          <p:nvPr/>
        </p:nvPicPr>
        <p:blipFill>
          <a:blip r:embed="rId4" cstate="print"/>
          <a:srcRect t="1312"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Groupe 28"/>
          <p:cNvGrpSpPr/>
          <p:nvPr userDrawn="1"/>
        </p:nvGrpSpPr>
        <p:grpSpPr>
          <a:xfrm>
            <a:off x="7459663" y="-379413"/>
            <a:ext cx="1522413" cy="2312303"/>
            <a:chOff x="7459663" y="-379413"/>
            <a:chExt cx="1522413" cy="2312303"/>
          </a:xfrm>
        </p:grpSpPr>
        <p:sp>
          <p:nvSpPr>
            <p:cNvPr id="55" name="Freeform 6"/>
            <p:cNvSpPr>
              <a:spLocks noChangeAspect="1"/>
            </p:cNvSpPr>
            <p:nvPr/>
          </p:nvSpPr>
          <p:spPr bwMode="auto">
            <a:xfrm rot="9000000">
              <a:off x="7459663" y="-379413"/>
              <a:ext cx="1522413" cy="1503579"/>
            </a:xfrm>
            <a:custGeom>
              <a:avLst/>
              <a:gdLst/>
              <a:ahLst/>
              <a:cxnLst>
                <a:cxn ang="0">
                  <a:pos x="2291" y="6"/>
                </a:cxn>
                <a:cxn ang="0">
                  <a:pos x="2656" y="60"/>
                </a:cxn>
                <a:cxn ang="0">
                  <a:pos x="3043" y="169"/>
                </a:cxn>
                <a:cxn ang="0">
                  <a:pos x="3451" y="341"/>
                </a:cxn>
                <a:cxn ang="0">
                  <a:pos x="3716" y="585"/>
                </a:cxn>
                <a:cxn ang="0">
                  <a:pos x="3695" y="844"/>
                </a:cxn>
                <a:cxn ang="0">
                  <a:pos x="3720" y="1080"/>
                </a:cxn>
                <a:cxn ang="0">
                  <a:pos x="3777" y="1303"/>
                </a:cxn>
                <a:cxn ang="0">
                  <a:pos x="3859" y="1516"/>
                </a:cxn>
                <a:cxn ang="0">
                  <a:pos x="3957" y="1728"/>
                </a:cxn>
                <a:cxn ang="0">
                  <a:pos x="4093" y="2019"/>
                </a:cxn>
                <a:cxn ang="0">
                  <a:pos x="4187" y="2251"/>
                </a:cxn>
                <a:cxn ang="0">
                  <a:pos x="4247" y="2442"/>
                </a:cxn>
                <a:cxn ang="0">
                  <a:pos x="4267" y="2544"/>
                </a:cxn>
                <a:cxn ang="0">
                  <a:pos x="4284" y="2680"/>
                </a:cxn>
                <a:cxn ang="0">
                  <a:pos x="4293" y="2843"/>
                </a:cxn>
                <a:cxn ang="0">
                  <a:pos x="4288" y="3022"/>
                </a:cxn>
                <a:cxn ang="0">
                  <a:pos x="4262" y="3214"/>
                </a:cxn>
                <a:cxn ang="0">
                  <a:pos x="4211" y="3407"/>
                </a:cxn>
                <a:cxn ang="0">
                  <a:pos x="4128" y="3593"/>
                </a:cxn>
                <a:cxn ang="0">
                  <a:pos x="4007" y="3767"/>
                </a:cxn>
                <a:cxn ang="0">
                  <a:pos x="3842" y="3918"/>
                </a:cxn>
                <a:cxn ang="0">
                  <a:pos x="3648" y="3980"/>
                </a:cxn>
                <a:cxn ang="0">
                  <a:pos x="3492" y="3941"/>
                </a:cxn>
                <a:cxn ang="0">
                  <a:pos x="3358" y="3936"/>
                </a:cxn>
                <a:cxn ang="0">
                  <a:pos x="3236" y="3960"/>
                </a:cxn>
                <a:cxn ang="0">
                  <a:pos x="3120" y="4003"/>
                </a:cxn>
                <a:cxn ang="0">
                  <a:pos x="3000" y="4056"/>
                </a:cxn>
                <a:cxn ang="0">
                  <a:pos x="2866" y="4115"/>
                </a:cxn>
                <a:cxn ang="0">
                  <a:pos x="2711" y="4168"/>
                </a:cxn>
                <a:cxn ang="0">
                  <a:pos x="2525" y="4210"/>
                </a:cxn>
                <a:cxn ang="0">
                  <a:pos x="2299" y="4231"/>
                </a:cxn>
                <a:cxn ang="0">
                  <a:pos x="1984" y="4220"/>
                </a:cxn>
                <a:cxn ang="0">
                  <a:pos x="1599" y="4164"/>
                </a:cxn>
                <a:cxn ang="0">
                  <a:pos x="1259" y="4065"/>
                </a:cxn>
                <a:cxn ang="0">
                  <a:pos x="962" y="3928"/>
                </a:cxn>
                <a:cxn ang="0">
                  <a:pos x="706" y="3758"/>
                </a:cxn>
                <a:cxn ang="0">
                  <a:pos x="493" y="3557"/>
                </a:cxn>
                <a:cxn ang="0">
                  <a:pos x="318" y="3331"/>
                </a:cxn>
                <a:cxn ang="0">
                  <a:pos x="182" y="3086"/>
                </a:cxn>
                <a:cxn ang="0">
                  <a:pos x="85" y="2826"/>
                </a:cxn>
                <a:cxn ang="0">
                  <a:pos x="25" y="2553"/>
                </a:cxn>
                <a:cxn ang="0">
                  <a:pos x="1" y="2274"/>
                </a:cxn>
                <a:cxn ang="0">
                  <a:pos x="12" y="1991"/>
                </a:cxn>
                <a:cxn ang="0">
                  <a:pos x="57" y="1711"/>
                </a:cxn>
                <a:cxn ang="0">
                  <a:pos x="136" y="1439"/>
                </a:cxn>
                <a:cxn ang="0">
                  <a:pos x="246" y="1175"/>
                </a:cxn>
                <a:cxn ang="0">
                  <a:pos x="388" y="928"/>
                </a:cxn>
                <a:cxn ang="0">
                  <a:pos x="560" y="701"/>
                </a:cxn>
                <a:cxn ang="0">
                  <a:pos x="761" y="498"/>
                </a:cxn>
                <a:cxn ang="0">
                  <a:pos x="992" y="323"/>
                </a:cxn>
                <a:cxn ang="0">
                  <a:pos x="1249" y="181"/>
                </a:cxn>
                <a:cxn ang="0">
                  <a:pos x="1533" y="77"/>
                </a:cxn>
                <a:cxn ang="0">
                  <a:pos x="1842" y="15"/>
                </a:cxn>
              </a:cxnLst>
              <a:rect l="0" t="0" r="r" b="b"/>
              <a:pathLst>
                <a:path w="4293" h="4232">
                  <a:moveTo>
                    <a:pt x="2061" y="0"/>
                  </a:moveTo>
                  <a:lnTo>
                    <a:pt x="2175" y="0"/>
                  </a:lnTo>
                  <a:lnTo>
                    <a:pt x="2291" y="6"/>
                  </a:lnTo>
                  <a:lnTo>
                    <a:pt x="2410" y="18"/>
                  </a:lnTo>
                  <a:lnTo>
                    <a:pt x="2533" y="35"/>
                  </a:lnTo>
                  <a:lnTo>
                    <a:pt x="2656" y="60"/>
                  </a:lnTo>
                  <a:lnTo>
                    <a:pt x="2783" y="90"/>
                  </a:lnTo>
                  <a:lnTo>
                    <a:pt x="2912" y="126"/>
                  </a:lnTo>
                  <a:lnTo>
                    <a:pt x="3043" y="169"/>
                  </a:lnTo>
                  <a:lnTo>
                    <a:pt x="3176" y="220"/>
                  </a:lnTo>
                  <a:lnTo>
                    <a:pt x="3312" y="277"/>
                  </a:lnTo>
                  <a:lnTo>
                    <a:pt x="3451" y="341"/>
                  </a:lnTo>
                  <a:lnTo>
                    <a:pt x="3591" y="413"/>
                  </a:lnTo>
                  <a:lnTo>
                    <a:pt x="3734" y="493"/>
                  </a:lnTo>
                  <a:lnTo>
                    <a:pt x="3716" y="585"/>
                  </a:lnTo>
                  <a:lnTo>
                    <a:pt x="3704" y="674"/>
                  </a:lnTo>
                  <a:lnTo>
                    <a:pt x="3698" y="760"/>
                  </a:lnTo>
                  <a:lnTo>
                    <a:pt x="3695" y="844"/>
                  </a:lnTo>
                  <a:lnTo>
                    <a:pt x="3699" y="925"/>
                  </a:lnTo>
                  <a:lnTo>
                    <a:pt x="3707" y="1003"/>
                  </a:lnTo>
                  <a:lnTo>
                    <a:pt x="3720" y="1080"/>
                  </a:lnTo>
                  <a:lnTo>
                    <a:pt x="3736" y="1156"/>
                  </a:lnTo>
                  <a:lnTo>
                    <a:pt x="3755" y="1230"/>
                  </a:lnTo>
                  <a:lnTo>
                    <a:pt x="3777" y="1303"/>
                  </a:lnTo>
                  <a:lnTo>
                    <a:pt x="3802" y="1375"/>
                  </a:lnTo>
                  <a:lnTo>
                    <a:pt x="3829" y="1445"/>
                  </a:lnTo>
                  <a:lnTo>
                    <a:pt x="3859" y="1516"/>
                  </a:lnTo>
                  <a:lnTo>
                    <a:pt x="3891" y="1586"/>
                  </a:lnTo>
                  <a:lnTo>
                    <a:pt x="3923" y="1656"/>
                  </a:lnTo>
                  <a:lnTo>
                    <a:pt x="3957" y="1728"/>
                  </a:lnTo>
                  <a:lnTo>
                    <a:pt x="3991" y="1799"/>
                  </a:lnTo>
                  <a:lnTo>
                    <a:pt x="4059" y="1945"/>
                  </a:lnTo>
                  <a:lnTo>
                    <a:pt x="4093" y="2019"/>
                  </a:lnTo>
                  <a:lnTo>
                    <a:pt x="4125" y="2094"/>
                  </a:lnTo>
                  <a:lnTo>
                    <a:pt x="4157" y="2171"/>
                  </a:lnTo>
                  <a:lnTo>
                    <a:pt x="4187" y="2251"/>
                  </a:lnTo>
                  <a:lnTo>
                    <a:pt x="4214" y="2333"/>
                  </a:lnTo>
                  <a:lnTo>
                    <a:pt x="4240" y="2418"/>
                  </a:lnTo>
                  <a:lnTo>
                    <a:pt x="4247" y="2442"/>
                  </a:lnTo>
                  <a:lnTo>
                    <a:pt x="4253" y="2472"/>
                  </a:lnTo>
                  <a:lnTo>
                    <a:pt x="4260" y="2506"/>
                  </a:lnTo>
                  <a:lnTo>
                    <a:pt x="4267" y="2544"/>
                  </a:lnTo>
                  <a:lnTo>
                    <a:pt x="4274" y="2586"/>
                  </a:lnTo>
                  <a:lnTo>
                    <a:pt x="4279" y="2631"/>
                  </a:lnTo>
                  <a:lnTo>
                    <a:pt x="4284" y="2680"/>
                  </a:lnTo>
                  <a:lnTo>
                    <a:pt x="4288" y="2732"/>
                  </a:lnTo>
                  <a:lnTo>
                    <a:pt x="4292" y="2787"/>
                  </a:lnTo>
                  <a:lnTo>
                    <a:pt x="4293" y="2843"/>
                  </a:lnTo>
                  <a:lnTo>
                    <a:pt x="4293" y="2901"/>
                  </a:lnTo>
                  <a:lnTo>
                    <a:pt x="4292" y="2961"/>
                  </a:lnTo>
                  <a:lnTo>
                    <a:pt x="4288" y="3022"/>
                  </a:lnTo>
                  <a:lnTo>
                    <a:pt x="4282" y="3086"/>
                  </a:lnTo>
                  <a:lnTo>
                    <a:pt x="4274" y="3150"/>
                  </a:lnTo>
                  <a:lnTo>
                    <a:pt x="4262" y="3214"/>
                  </a:lnTo>
                  <a:lnTo>
                    <a:pt x="4248" y="3278"/>
                  </a:lnTo>
                  <a:lnTo>
                    <a:pt x="4231" y="3343"/>
                  </a:lnTo>
                  <a:lnTo>
                    <a:pt x="4211" y="3407"/>
                  </a:lnTo>
                  <a:lnTo>
                    <a:pt x="4187" y="3470"/>
                  </a:lnTo>
                  <a:lnTo>
                    <a:pt x="4159" y="3532"/>
                  </a:lnTo>
                  <a:lnTo>
                    <a:pt x="4128" y="3593"/>
                  </a:lnTo>
                  <a:lnTo>
                    <a:pt x="4091" y="3653"/>
                  </a:lnTo>
                  <a:lnTo>
                    <a:pt x="4051" y="3711"/>
                  </a:lnTo>
                  <a:lnTo>
                    <a:pt x="4007" y="3767"/>
                  </a:lnTo>
                  <a:lnTo>
                    <a:pt x="3957" y="3820"/>
                  </a:lnTo>
                  <a:lnTo>
                    <a:pt x="3902" y="3871"/>
                  </a:lnTo>
                  <a:lnTo>
                    <a:pt x="3842" y="3918"/>
                  </a:lnTo>
                  <a:lnTo>
                    <a:pt x="3777" y="3962"/>
                  </a:lnTo>
                  <a:lnTo>
                    <a:pt x="3707" y="4003"/>
                  </a:lnTo>
                  <a:lnTo>
                    <a:pt x="3648" y="3980"/>
                  </a:lnTo>
                  <a:lnTo>
                    <a:pt x="3594" y="3962"/>
                  </a:lnTo>
                  <a:lnTo>
                    <a:pt x="3541" y="3949"/>
                  </a:lnTo>
                  <a:lnTo>
                    <a:pt x="3492" y="3941"/>
                  </a:lnTo>
                  <a:lnTo>
                    <a:pt x="3445" y="3936"/>
                  </a:lnTo>
                  <a:lnTo>
                    <a:pt x="3401" y="3935"/>
                  </a:lnTo>
                  <a:lnTo>
                    <a:pt x="3358" y="3936"/>
                  </a:lnTo>
                  <a:lnTo>
                    <a:pt x="3316" y="3941"/>
                  </a:lnTo>
                  <a:lnTo>
                    <a:pt x="3277" y="3949"/>
                  </a:lnTo>
                  <a:lnTo>
                    <a:pt x="3236" y="3960"/>
                  </a:lnTo>
                  <a:lnTo>
                    <a:pt x="3199" y="3973"/>
                  </a:lnTo>
                  <a:lnTo>
                    <a:pt x="3160" y="3987"/>
                  </a:lnTo>
                  <a:lnTo>
                    <a:pt x="3120" y="4003"/>
                  </a:lnTo>
                  <a:lnTo>
                    <a:pt x="3081" y="4020"/>
                  </a:lnTo>
                  <a:lnTo>
                    <a:pt x="3042" y="4038"/>
                  </a:lnTo>
                  <a:lnTo>
                    <a:pt x="3000" y="4056"/>
                  </a:lnTo>
                  <a:lnTo>
                    <a:pt x="2957" y="4076"/>
                  </a:lnTo>
                  <a:lnTo>
                    <a:pt x="2913" y="4095"/>
                  </a:lnTo>
                  <a:lnTo>
                    <a:pt x="2866" y="4115"/>
                  </a:lnTo>
                  <a:lnTo>
                    <a:pt x="2818" y="4133"/>
                  </a:lnTo>
                  <a:lnTo>
                    <a:pt x="2766" y="4151"/>
                  </a:lnTo>
                  <a:lnTo>
                    <a:pt x="2711" y="4168"/>
                  </a:lnTo>
                  <a:lnTo>
                    <a:pt x="2654" y="4184"/>
                  </a:lnTo>
                  <a:lnTo>
                    <a:pt x="2591" y="4197"/>
                  </a:lnTo>
                  <a:lnTo>
                    <a:pt x="2525" y="4210"/>
                  </a:lnTo>
                  <a:lnTo>
                    <a:pt x="2454" y="4219"/>
                  </a:lnTo>
                  <a:lnTo>
                    <a:pt x="2379" y="4227"/>
                  </a:lnTo>
                  <a:lnTo>
                    <a:pt x="2299" y="4231"/>
                  </a:lnTo>
                  <a:lnTo>
                    <a:pt x="2213" y="4232"/>
                  </a:lnTo>
                  <a:lnTo>
                    <a:pt x="2122" y="4229"/>
                  </a:lnTo>
                  <a:lnTo>
                    <a:pt x="1984" y="4220"/>
                  </a:lnTo>
                  <a:lnTo>
                    <a:pt x="1851" y="4207"/>
                  </a:lnTo>
                  <a:lnTo>
                    <a:pt x="1723" y="4188"/>
                  </a:lnTo>
                  <a:lnTo>
                    <a:pt x="1599" y="4164"/>
                  </a:lnTo>
                  <a:lnTo>
                    <a:pt x="1482" y="4136"/>
                  </a:lnTo>
                  <a:lnTo>
                    <a:pt x="1369" y="4103"/>
                  </a:lnTo>
                  <a:lnTo>
                    <a:pt x="1259" y="4065"/>
                  </a:lnTo>
                  <a:lnTo>
                    <a:pt x="1156" y="4023"/>
                  </a:lnTo>
                  <a:lnTo>
                    <a:pt x="1057" y="3978"/>
                  </a:lnTo>
                  <a:lnTo>
                    <a:pt x="962" y="3928"/>
                  </a:lnTo>
                  <a:lnTo>
                    <a:pt x="872" y="3875"/>
                  </a:lnTo>
                  <a:lnTo>
                    <a:pt x="787" y="3818"/>
                  </a:lnTo>
                  <a:lnTo>
                    <a:pt x="706" y="3758"/>
                  </a:lnTo>
                  <a:lnTo>
                    <a:pt x="631" y="3694"/>
                  </a:lnTo>
                  <a:lnTo>
                    <a:pt x="559" y="3626"/>
                  </a:lnTo>
                  <a:lnTo>
                    <a:pt x="493" y="3557"/>
                  </a:lnTo>
                  <a:lnTo>
                    <a:pt x="430" y="3484"/>
                  </a:lnTo>
                  <a:lnTo>
                    <a:pt x="371" y="3410"/>
                  </a:lnTo>
                  <a:lnTo>
                    <a:pt x="318" y="3331"/>
                  </a:lnTo>
                  <a:lnTo>
                    <a:pt x="269" y="3252"/>
                  </a:lnTo>
                  <a:lnTo>
                    <a:pt x="223" y="3171"/>
                  </a:lnTo>
                  <a:lnTo>
                    <a:pt x="182" y="3086"/>
                  </a:lnTo>
                  <a:lnTo>
                    <a:pt x="146" y="3002"/>
                  </a:lnTo>
                  <a:lnTo>
                    <a:pt x="113" y="2914"/>
                  </a:lnTo>
                  <a:lnTo>
                    <a:pt x="85" y="2826"/>
                  </a:lnTo>
                  <a:lnTo>
                    <a:pt x="61" y="2736"/>
                  </a:lnTo>
                  <a:lnTo>
                    <a:pt x="40" y="2644"/>
                  </a:lnTo>
                  <a:lnTo>
                    <a:pt x="25" y="2553"/>
                  </a:lnTo>
                  <a:lnTo>
                    <a:pt x="13" y="2461"/>
                  </a:lnTo>
                  <a:lnTo>
                    <a:pt x="5" y="2367"/>
                  </a:lnTo>
                  <a:lnTo>
                    <a:pt x="1" y="2274"/>
                  </a:lnTo>
                  <a:lnTo>
                    <a:pt x="0" y="2179"/>
                  </a:lnTo>
                  <a:lnTo>
                    <a:pt x="4" y="2085"/>
                  </a:lnTo>
                  <a:lnTo>
                    <a:pt x="12" y="1991"/>
                  </a:lnTo>
                  <a:lnTo>
                    <a:pt x="23" y="1898"/>
                  </a:lnTo>
                  <a:lnTo>
                    <a:pt x="38" y="1805"/>
                  </a:lnTo>
                  <a:lnTo>
                    <a:pt x="57" y="1711"/>
                  </a:lnTo>
                  <a:lnTo>
                    <a:pt x="80" y="1620"/>
                  </a:lnTo>
                  <a:lnTo>
                    <a:pt x="106" y="1529"/>
                  </a:lnTo>
                  <a:lnTo>
                    <a:pt x="136" y="1439"/>
                  </a:lnTo>
                  <a:lnTo>
                    <a:pt x="168" y="1349"/>
                  </a:lnTo>
                  <a:lnTo>
                    <a:pt x="206" y="1262"/>
                  </a:lnTo>
                  <a:lnTo>
                    <a:pt x="246" y="1175"/>
                  </a:lnTo>
                  <a:lnTo>
                    <a:pt x="289" y="1091"/>
                  </a:lnTo>
                  <a:lnTo>
                    <a:pt x="338" y="1009"/>
                  </a:lnTo>
                  <a:lnTo>
                    <a:pt x="388" y="928"/>
                  </a:lnTo>
                  <a:lnTo>
                    <a:pt x="442" y="850"/>
                  </a:lnTo>
                  <a:lnTo>
                    <a:pt x="499" y="774"/>
                  </a:lnTo>
                  <a:lnTo>
                    <a:pt x="560" y="701"/>
                  </a:lnTo>
                  <a:lnTo>
                    <a:pt x="624" y="629"/>
                  </a:lnTo>
                  <a:lnTo>
                    <a:pt x="691" y="562"/>
                  </a:lnTo>
                  <a:lnTo>
                    <a:pt x="761" y="498"/>
                  </a:lnTo>
                  <a:lnTo>
                    <a:pt x="835" y="435"/>
                  </a:lnTo>
                  <a:lnTo>
                    <a:pt x="911" y="378"/>
                  </a:lnTo>
                  <a:lnTo>
                    <a:pt x="992" y="323"/>
                  </a:lnTo>
                  <a:lnTo>
                    <a:pt x="1074" y="271"/>
                  </a:lnTo>
                  <a:lnTo>
                    <a:pt x="1160" y="224"/>
                  </a:lnTo>
                  <a:lnTo>
                    <a:pt x="1249" y="181"/>
                  </a:lnTo>
                  <a:lnTo>
                    <a:pt x="1340" y="142"/>
                  </a:lnTo>
                  <a:lnTo>
                    <a:pt x="1435" y="107"/>
                  </a:lnTo>
                  <a:lnTo>
                    <a:pt x="1533" y="77"/>
                  </a:lnTo>
                  <a:lnTo>
                    <a:pt x="1633" y="52"/>
                  </a:lnTo>
                  <a:lnTo>
                    <a:pt x="1736" y="31"/>
                  </a:lnTo>
                  <a:lnTo>
                    <a:pt x="1842" y="15"/>
                  </a:lnTo>
                  <a:lnTo>
                    <a:pt x="1950" y="5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fontAlgn="base">
                <a:spcBef>
                  <a:spcPct val="50000"/>
                </a:spcBef>
                <a:spcAft>
                  <a:spcPct val="0"/>
                </a:spcAft>
              </a:pPr>
              <a:endParaRPr lang="fr-FR" sz="1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7"/>
            <p:cNvSpPr>
              <a:spLocks noChangeAspect="1"/>
            </p:cNvSpPr>
            <p:nvPr/>
          </p:nvSpPr>
          <p:spPr bwMode="auto">
            <a:xfrm rot="16320000">
              <a:off x="7589464" y="1328890"/>
              <a:ext cx="661246" cy="546753"/>
            </a:xfrm>
            <a:custGeom>
              <a:avLst/>
              <a:gdLst/>
              <a:ahLst/>
              <a:cxnLst>
                <a:cxn ang="0">
                  <a:pos x="2017" y="6"/>
                </a:cxn>
                <a:cxn ang="0">
                  <a:pos x="2236" y="36"/>
                </a:cxn>
                <a:cxn ang="0">
                  <a:pos x="2451" y="92"/>
                </a:cxn>
                <a:cxn ang="0">
                  <a:pos x="2661" y="174"/>
                </a:cxn>
                <a:cxn ang="0">
                  <a:pos x="2862" y="283"/>
                </a:cxn>
                <a:cxn ang="0">
                  <a:pos x="3051" y="417"/>
                </a:cxn>
                <a:cxn ang="0">
                  <a:pos x="4520" y="1765"/>
                </a:cxn>
                <a:cxn ang="0">
                  <a:pos x="3168" y="3225"/>
                </a:cxn>
                <a:cxn ang="0">
                  <a:pos x="2990" y="3374"/>
                </a:cxn>
                <a:cxn ang="0">
                  <a:pos x="2799" y="3499"/>
                </a:cxn>
                <a:cxn ang="0">
                  <a:pos x="2596" y="3599"/>
                </a:cxn>
                <a:cxn ang="0">
                  <a:pos x="2387" y="3671"/>
                </a:cxn>
                <a:cxn ang="0">
                  <a:pos x="2170" y="3719"/>
                </a:cxn>
                <a:cxn ang="0">
                  <a:pos x="1950" y="3741"/>
                </a:cxn>
                <a:cxn ang="0">
                  <a:pos x="1729" y="3737"/>
                </a:cxn>
                <a:cxn ang="0">
                  <a:pos x="1508" y="3707"/>
                </a:cxn>
                <a:cxn ang="0">
                  <a:pos x="1293" y="3652"/>
                </a:cxn>
                <a:cxn ang="0">
                  <a:pos x="1084" y="3569"/>
                </a:cxn>
                <a:cxn ang="0">
                  <a:pos x="882" y="3460"/>
                </a:cxn>
                <a:cxn ang="0">
                  <a:pos x="693" y="3326"/>
                </a:cxn>
                <a:cxn ang="0">
                  <a:pos x="519" y="3166"/>
                </a:cxn>
                <a:cxn ang="0">
                  <a:pos x="370" y="2988"/>
                </a:cxn>
                <a:cxn ang="0">
                  <a:pos x="245" y="2797"/>
                </a:cxn>
                <a:cxn ang="0">
                  <a:pos x="145" y="2595"/>
                </a:cxn>
                <a:cxn ang="0">
                  <a:pos x="71" y="2385"/>
                </a:cxn>
                <a:cxn ang="0">
                  <a:pos x="23" y="2169"/>
                </a:cxn>
                <a:cxn ang="0">
                  <a:pos x="1" y="1950"/>
                </a:cxn>
                <a:cxn ang="0">
                  <a:pos x="5" y="1728"/>
                </a:cxn>
                <a:cxn ang="0">
                  <a:pos x="36" y="1509"/>
                </a:cxn>
                <a:cxn ang="0">
                  <a:pos x="92" y="1293"/>
                </a:cxn>
                <a:cxn ang="0">
                  <a:pos x="174" y="1084"/>
                </a:cxn>
                <a:cxn ang="0">
                  <a:pos x="282" y="883"/>
                </a:cxn>
                <a:cxn ang="0">
                  <a:pos x="417" y="694"/>
                </a:cxn>
                <a:cxn ang="0">
                  <a:pos x="578" y="520"/>
                </a:cxn>
                <a:cxn ang="0">
                  <a:pos x="755" y="370"/>
                </a:cxn>
                <a:cxn ang="0">
                  <a:pos x="947" y="246"/>
                </a:cxn>
                <a:cxn ang="0">
                  <a:pos x="1148" y="146"/>
                </a:cxn>
                <a:cxn ang="0">
                  <a:pos x="1359" y="72"/>
                </a:cxn>
                <a:cxn ang="0">
                  <a:pos x="1576" y="24"/>
                </a:cxn>
                <a:cxn ang="0">
                  <a:pos x="1795" y="2"/>
                </a:cxn>
              </a:cxnLst>
              <a:rect l="0" t="0" r="r" b="b"/>
              <a:pathLst>
                <a:path w="4520" h="3743">
                  <a:moveTo>
                    <a:pt x="1906" y="0"/>
                  </a:moveTo>
                  <a:lnTo>
                    <a:pt x="2017" y="6"/>
                  </a:lnTo>
                  <a:lnTo>
                    <a:pt x="2126" y="18"/>
                  </a:lnTo>
                  <a:lnTo>
                    <a:pt x="2236" y="36"/>
                  </a:lnTo>
                  <a:lnTo>
                    <a:pt x="2344" y="61"/>
                  </a:lnTo>
                  <a:lnTo>
                    <a:pt x="2451" y="92"/>
                  </a:lnTo>
                  <a:lnTo>
                    <a:pt x="2558" y="129"/>
                  </a:lnTo>
                  <a:lnTo>
                    <a:pt x="2661" y="174"/>
                  </a:lnTo>
                  <a:lnTo>
                    <a:pt x="2762" y="225"/>
                  </a:lnTo>
                  <a:lnTo>
                    <a:pt x="2862" y="283"/>
                  </a:lnTo>
                  <a:lnTo>
                    <a:pt x="2958" y="347"/>
                  </a:lnTo>
                  <a:lnTo>
                    <a:pt x="3051" y="417"/>
                  </a:lnTo>
                  <a:lnTo>
                    <a:pt x="3140" y="495"/>
                  </a:lnTo>
                  <a:lnTo>
                    <a:pt x="4520" y="1765"/>
                  </a:lnTo>
                  <a:lnTo>
                    <a:pt x="3250" y="3140"/>
                  </a:lnTo>
                  <a:lnTo>
                    <a:pt x="3168" y="3225"/>
                  </a:lnTo>
                  <a:lnTo>
                    <a:pt x="3080" y="3303"/>
                  </a:lnTo>
                  <a:lnTo>
                    <a:pt x="2990" y="3374"/>
                  </a:lnTo>
                  <a:lnTo>
                    <a:pt x="2895" y="3440"/>
                  </a:lnTo>
                  <a:lnTo>
                    <a:pt x="2799" y="3499"/>
                  </a:lnTo>
                  <a:lnTo>
                    <a:pt x="2699" y="3552"/>
                  </a:lnTo>
                  <a:lnTo>
                    <a:pt x="2596" y="3599"/>
                  </a:lnTo>
                  <a:lnTo>
                    <a:pt x="2492" y="3639"/>
                  </a:lnTo>
                  <a:lnTo>
                    <a:pt x="2387" y="3671"/>
                  </a:lnTo>
                  <a:lnTo>
                    <a:pt x="2278" y="3699"/>
                  </a:lnTo>
                  <a:lnTo>
                    <a:pt x="2170" y="3719"/>
                  </a:lnTo>
                  <a:lnTo>
                    <a:pt x="2061" y="3734"/>
                  </a:lnTo>
                  <a:lnTo>
                    <a:pt x="1950" y="3741"/>
                  </a:lnTo>
                  <a:lnTo>
                    <a:pt x="1839" y="3743"/>
                  </a:lnTo>
                  <a:lnTo>
                    <a:pt x="1729" y="3737"/>
                  </a:lnTo>
                  <a:lnTo>
                    <a:pt x="1618" y="3726"/>
                  </a:lnTo>
                  <a:lnTo>
                    <a:pt x="1508" y="3707"/>
                  </a:lnTo>
                  <a:lnTo>
                    <a:pt x="1400" y="3682"/>
                  </a:lnTo>
                  <a:lnTo>
                    <a:pt x="1293" y="3652"/>
                  </a:lnTo>
                  <a:lnTo>
                    <a:pt x="1188" y="3614"/>
                  </a:lnTo>
                  <a:lnTo>
                    <a:pt x="1084" y="3569"/>
                  </a:lnTo>
                  <a:lnTo>
                    <a:pt x="982" y="3518"/>
                  </a:lnTo>
                  <a:lnTo>
                    <a:pt x="882" y="3460"/>
                  </a:lnTo>
                  <a:lnTo>
                    <a:pt x="786" y="3396"/>
                  </a:lnTo>
                  <a:lnTo>
                    <a:pt x="693" y="3326"/>
                  </a:lnTo>
                  <a:lnTo>
                    <a:pt x="604" y="3248"/>
                  </a:lnTo>
                  <a:lnTo>
                    <a:pt x="519" y="3166"/>
                  </a:lnTo>
                  <a:lnTo>
                    <a:pt x="441" y="3078"/>
                  </a:lnTo>
                  <a:lnTo>
                    <a:pt x="370" y="2988"/>
                  </a:lnTo>
                  <a:lnTo>
                    <a:pt x="304" y="2893"/>
                  </a:lnTo>
                  <a:lnTo>
                    <a:pt x="245" y="2797"/>
                  </a:lnTo>
                  <a:lnTo>
                    <a:pt x="192" y="2698"/>
                  </a:lnTo>
                  <a:lnTo>
                    <a:pt x="145" y="2595"/>
                  </a:lnTo>
                  <a:lnTo>
                    <a:pt x="105" y="2491"/>
                  </a:lnTo>
                  <a:lnTo>
                    <a:pt x="71" y="2385"/>
                  </a:lnTo>
                  <a:lnTo>
                    <a:pt x="45" y="2277"/>
                  </a:lnTo>
                  <a:lnTo>
                    <a:pt x="23" y="2169"/>
                  </a:lnTo>
                  <a:lnTo>
                    <a:pt x="10" y="2059"/>
                  </a:lnTo>
                  <a:lnTo>
                    <a:pt x="1" y="1950"/>
                  </a:lnTo>
                  <a:lnTo>
                    <a:pt x="0" y="1839"/>
                  </a:lnTo>
                  <a:lnTo>
                    <a:pt x="5" y="1728"/>
                  </a:lnTo>
                  <a:lnTo>
                    <a:pt x="18" y="1618"/>
                  </a:lnTo>
                  <a:lnTo>
                    <a:pt x="36" y="1509"/>
                  </a:lnTo>
                  <a:lnTo>
                    <a:pt x="60" y="1400"/>
                  </a:lnTo>
                  <a:lnTo>
                    <a:pt x="92" y="1293"/>
                  </a:lnTo>
                  <a:lnTo>
                    <a:pt x="129" y="1187"/>
                  </a:lnTo>
                  <a:lnTo>
                    <a:pt x="174" y="1084"/>
                  </a:lnTo>
                  <a:lnTo>
                    <a:pt x="225" y="983"/>
                  </a:lnTo>
                  <a:lnTo>
                    <a:pt x="282" y="883"/>
                  </a:lnTo>
                  <a:lnTo>
                    <a:pt x="347" y="787"/>
                  </a:lnTo>
                  <a:lnTo>
                    <a:pt x="417" y="694"/>
                  </a:lnTo>
                  <a:lnTo>
                    <a:pt x="495" y="605"/>
                  </a:lnTo>
                  <a:lnTo>
                    <a:pt x="578" y="520"/>
                  </a:lnTo>
                  <a:lnTo>
                    <a:pt x="665" y="442"/>
                  </a:lnTo>
                  <a:lnTo>
                    <a:pt x="755" y="370"/>
                  </a:lnTo>
                  <a:lnTo>
                    <a:pt x="849" y="305"/>
                  </a:lnTo>
                  <a:lnTo>
                    <a:pt x="947" y="246"/>
                  </a:lnTo>
                  <a:lnTo>
                    <a:pt x="1047" y="192"/>
                  </a:lnTo>
                  <a:lnTo>
                    <a:pt x="1148" y="146"/>
                  </a:lnTo>
                  <a:lnTo>
                    <a:pt x="1252" y="106"/>
                  </a:lnTo>
                  <a:lnTo>
                    <a:pt x="1359" y="72"/>
                  </a:lnTo>
                  <a:lnTo>
                    <a:pt x="1466" y="46"/>
                  </a:lnTo>
                  <a:lnTo>
                    <a:pt x="1576" y="24"/>
                  </a:lnTo>
                  <a:lnTo>
                    <a:pt x="1685" y="10"/>
                  </a:lnTo>
                  <a:lnTo>
                    <a:pt x="1795" y="2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8"/>
            <p:cNvSpPr>
              <a:spLocks noChangeAspect="1"/>
            </p:cNvSpPr>
            <p:nvPr/>
          </p:nvSpPr>
          <p:spPr bwMode="auto">
            <a:xfrm rot="540000">
              <a:off x="7603545" y="1022647"/>
              <a:ext cx="302838" cy="251054"/>
            </a:xfrm>
            <a:custGeom>
              <a:avLst/>
              <a:gdLst/>
              <a:ahLst/>
              <a:cxnLst>
                <a:cxn ang="0">
                  <a:pos x="2017" y="6"/>
                </a:cxn>
                <a:cxn ang="0">
                  <a:pos x="2236" y="36"/>
                </a:cxn>
                <a:cxn ang="0">
                  <a:pos x="2451" y="92"/>
                </a:cxn>
                <a:cxn ang="0">
                  <a:pos x="2661" y="174"/>
                </a:cxn>
                <a:cxn ang="0">
                  <a:pos x="2862" y="283"/>
                </a:cxn>
                <a:cxn ang="0">
                  <a:pos x="3051" y="417"/>
                </a:cxn>
                <a:cxn ang="0">
                  <a:pos x="4520" y="1765"/>
                </a:cxn>
                <a:cxn ang="0">
                  <a:pos x="3168" y="3225"/>
                </a:cxn>
                <a:cxn ang="0">
                  <a:pos x="2990" y="3374"/>
                </a:cxn>
                <a:cxn ang="0">
                  <a:pos x="2799" y="3499"/>
                </a:cxn>
                <a:cxn ang="0">
                  <a:pos x="2596" y="3599"/>
                </a:cxn>
                <a:cxn ang="0">
                  <a:pos x="2387" y="3671"/>
                </a:cxn>
                <a:cxn ang="0">
                  <a:pos x="2170" y="3719"/>
                </a:cxn>
                <a:cxn ang="0">
                  <a:pos x="1950" y="3741"/>
                </a:cxn>
                <a:cxn ang="0">
                  <a:pos x="1729" y="3737"/>
                </a:cxn>
                <a:cxn ang="0">
                  <a:pos x="1508" y="3707"/>
                </a:cxn>
                <a:cxn ang="0">
                  <a:pos x="1293" y="3652"/>
                </a:cxn>
                <a:cxn ang="0">
                  <a:pos x="1084" y="3569"/>
                </a:cxn>
                <a:cxn ang="0">
                  <a:pos x="882" y="3460"/>
                </a:cxn>
                <a:cxn ang="0">
                  <a:pos x="693" y="3326"/>
                </a:cxn>
                <a:cxn ang="0">
                  <a:pos x="519" y="3166"/>
                </a:cxn>
                <a:cxn ang="0">
                  <a:pos x="370" y="2988"/>
                </a:cxn>
                <a:cxn ang="0">
                  <a:pos x="245" y="2797"/>
                </a:cxn>
                <a:cxn ang="0">
                  <a:pos x="145" y="2595"/>
                </a:cxn>
                <a:cxn ang="0">
                  <a:pos x="71" y="2385"/>
                </a:cxn>
                <a:cxn ang="0">
                  <a:pos x="23" y="2169"/>
                </a:cxn>
                <a:cxn ang="0">
                  <a:pos x="1" y="1950"/>
                </a:cxn>
                <a:cxn ang="0">
                  <a:pos x="5" y="1728"/>
                </a:cxn>
                <a:cxn ang="0">
                  <a:pos x="36" y="1509"/>
                </a:cxn>
                <a:cxn ang="0">
                  <a:pos x="92" y="1293"/>
                </a:cxn>
                <a:cxn ang="0">
                  <a:pos x="174" y="1084"/>
                </a:cxn>
                <a:cxn ang="0">
                  <a:pos x="282" y="883"/>
                </a:cxn>
                <a:cxn ang="0">
                  <a:pos x="417" y="694"/>
                </a:cxn>
                <a:cxn ang="0">
                  <a:pos x="578" y="520"/>
                </a:cxn>
                <a:cxn ang="0">
                  <a:pos x="755" y="370"/>
                </a:cxn>
                <a:cxn ang="0">
                  <a:pos x="947" y="246"/>
                </a:cxn>
                <a:cxn ang="0">
                  <a:pos x="1148" y="146"/>
                </a:cxn>
                <a:cxn ang="0">
                  <a:pos x="1359" y="72"/>
                </a:cxn>
                <a:cxn ang="0">
                  <a:pos x="1576" y="24"/>
                </a:cxn>
                <a:cxn ang="0">
                  <a:pos x="1795" y="2"/>
                </a:cxn>
              </a:cxnLst>
              <a:rect l="0" t="0" r="r" b="b"/>
              <a:pathLst>
                <a:path w="4520" h="3743">
                  <a:moveTo>
                    <a:pt x="1906" y="0"/>
                  </a:moveTo>
                  <a:lnTo>
                    <a:pt x="2017" y="6"/>
                  </a:lnTo>
                  <a:lnTo>
                    <a:pt x="2126" y="18"/>
                  </a:lnTo>
                  <a:lnTo>
                    <a:pt x="2236" y="36"/>
                  </a:lnTo>
                  <a:lnTo>
                    <a:pt x="2344" y="61"/>
                  </a:lnTo>
                  <a:lnTo>
                    <a:pt x="2451" y="92"/>
                  </a:lnTo>
                  <a:lnTo>
                    <a:pt x="2558" y="129"/>
                  </a:lnTo>
                  <a:lnTo>
                    <a:pt x="2661" y="174"/>
                  </a:lnTo>
                  <a:lnTo>
                    <a:pt x="2762" y="225"/>
                  </a:lnTo>
                  <a:lnTo>
                    <a:pt x="2862" y="283"/>
                  </a:lnTo>
                  <a:lnTo>
                    <a:pt x="2958" y="347"/>
                  </a:lnTo>
                  <a:lnTo>
                    <a:pt x="3051" y="417"/>
                  </a:lnTo>
                  <a:lnTo>
                    <a:pt x="3140" y="495"/>
                  </a:lnTo>
                  <a:lnTo>
                    <a:pt x="4520" y="1765"/>
                  </a:lnTo>
                  <a:lnTo>
                    <a:pt x="3250" y="3140"/>
                  </a:lnTo>
                  <a:lnTo>
                    <a:pt x="3168" y="3225"/>
                  </a:lnTo>
                  <a:lnTo>
                    <a:pt x="3080" y="3303"/>
                  </a:lnTo>
                  <a:lnTo>
                    <a:pt x="2990" y="3374"/>
                  </a:lnTo>
                  <a:lnTo>
                    <a:pt x="2895" y="3440"/>
                  </a:lnTo>
                  <a:lnTo>
                    <a:pt x="2799" y="3499"/>
                  </a:lnTo>
                  <a:lnTo>
                    <a:pt x="2699" y="3552"/>
                  </a:lnTo>
                  <a:lnTo>
                    <a:pt x="2596" y="3599"/>
                  </a:lnTo>
                  <a:lnTo>
                    <a:pt x="2492" y="3639"/>
                  </a:lnTo>
                  <a:lnTo>
                    <a:pt x="2387" y="3671"/>
                  </a:lnTo>
                  <a:lnTo>
                    <a:pt x="2278" y="3699"/>
                  </a:lnTo>
                  <a:lnTo>
                    <a:pt x="2170" y="3719"/>
                  </a:lnTo>
                  <a:lnTo>
                    <a:pt x="2061" y="3734"/>
                  </a:lnTo>
                  <a:lnTo>
                    <a:pt x="1950" y="3741"/>
                  </a:lnTo>
                  <a:lnTo>
                    <a:pt x="1839" y="3743"/>
                  </a:lnTo>
                  <a:lnTo>
                    <a:pt x="1729" y="3737"/>
                  </a:lnTo>
                  <a:lnTo>
                    <a:pt x="1618" y="3726"/>
                  </a:lnTo>
                  <a:lnTo>
                    <a:pt x="1508" y="3707"/>
                  </a:lnTo>
                  <a:lnTo>
                    <a:pt x="1400" y="3682"/>
                  </a:lnTo>
                  <a:lnTo>
                    <a:pt x="1293" y="3652"/>
                  </a:lnTo>
                  <a:lnTo>
                    <a:pt x="1188" y="3614"/>
                  </a:lnTo>
                  <a:lnTo>
                    <a:pt x="1084" y="3569"/>
                  </a:lnTo>
                  <a:lnTo>
                    <a:pt x="982" y="3518"/>
                  </a:lnTo>
                  <a:lnTo>
                    <a:pt x="882" y="3460"/>
                  </a:lnTo>
                  <a:lnTo>
                    <a:pt x="786" y="3396"/>
                  </a:lnTo>
                  <a:lnTo>
                    <a:pt x="693" y="3326"/>
                  </a:lnTo>
                  <a:lnTo>
                    <a:pt x="604" y="3248"/>
                  </a:lnTo>
                  <a:lnTo>
                    <a:pt x="519" y="3166"/>
                  </a:lnTo>
                  <a:lnTo>
                    <a:pt x="441" y="3078"/>
                  </a:lnTo>
                  <a:lnTo>
                    <a:pt x="370" y="2988"/>
                  </a:lnTo>
                  <a:lnTo>
                    <a:pt x="304" y="2893"/>
                  </a:lnTo>
                  <a:lnTo>
                    <a:pt x="245" y="2797"/>
                  </a:lnTo>
                  <a:lnTo>
                    <a:pt x="192" y="2698"/>
                  </a:lnTo>
                  <a:lnTo>
                    <a:pt x="145" y="2595"/>
                  </a:lnTo>
                  <a:lnTo>
                    <a:pt x="105" y="2491"/>
                  </a:lnTo>
                  <a:lnTo>
                    <a:pt x="71" y="2385"/>
                  </a:lnTo>
                  <a:lnTo>
                    <a:pt x="45" y="2277"/>
                  </a:lnTo>
                  <a:lnTo>
                    <a:pt x="23" y="2169"/>
                  </a:lnTo>
                  <a:lnTo>
                    <a:pt x="10" y="2059"/>
                  </a:lnTo>
                  <a:lnTo>
                    <a:pt x="1" y="1950"/>
                  </a:lnTo>
                  <a:lnTo>
                    <a:pt x="0" y="1839"/>
                  </a:lnTo>
                  <a:lnTo>
                    <a:pt x="5" y="1728"/>
                  </a:lnTo>
                  <a:lnTo>
                    <a:pt x="18" y="1618"/>
                  </a:lnTo>
                  <a:lnTo>
                    <a:pt x="36" y="1509"/>
                  </a:lnTo>
                  <a:lnTo>
                    <a:pt x="60" y="1400"/>
                  </a:lnTo>
                  <a:lnTo>
                    <a:pt x="92" y="1293"/>
                  </a:lnTo>
                  <a:lnTo>
                    <a:pt x="129" y="1187"/>
                  </a:lnTo>
                  <a:lnTo>
                    <a:pt x="174" y="1084"/>
                  </a:lnTo>
                  <a:lnTo>
                    <a:pt x="225" y="983"/>
                  </a:lnTo>
                  <a:lnTo>
                    <a:pt x="282" y="883"/>
                  </a:lnTo>
                  <a:lnTo>
                    <a:pt x="347" y="787"/>
                  </a:lnTo>
                  <a:lnTo>
                    <a:pt x="417" y="694"/>
                  </a:lnTo>
                  <a:lnTo>
                    <a:pt x="495" y="605"/>
                  </a:lnTo>
                  <a:lnTo>
                    <a:pt x="578" y="520"/>
                  </a:lnTo>
                  <a:lnTo>
                    <a:pt x="665" y="442"/>
                  </a:lnTo>
                  <a:lnTo>
                    <a:pt x="755" y="370"/>
                  </a:lnTo>
                  <a:lnTo>
                    <a:pt x="849" y="305"/>
                  </a:lnTo>
                  <a:lnTo>
                    <a:pt x="947" y="246"/>
                  </a:lnTo>
                  <a:lnTo>
                    <a:pt x="1047" y="192"/>
                  </a:lnTo>
                  <a:lnTo>
                    <a:pt x="1148" y="146"/>
                  </a:lnTo>
                  <a:lnTo>
                    <a:pt x="1252" y="106"/>
                  </a:lnTo>
                  <a:lnTo>
                    <a:pt x="1359" y="72"/>
                  </a:lnTo>
                  <a:lnTo>
                    <a:pt x="1466" y="46"/>
                  </a:lnTo>
                  <a:lnTo>
                    <a:pt x="1576" y="24"/>
                  </a:lnTo>
                  <a:lnTo>
                    <a:pt x="1685" y="10"/>
                  </a:lnTo>
                  <a:lnTo>
                    <a:pt x="1795" y="2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fontAlgn="base">
                <a:spcBef>
                  <a:spcPct val="50000"/>
                </a:spcBef>
                <a:spcAft>
                  <a:spcPct val="0"/>
                </a:spcAft>
              </a:pPr>
              <a:endParaRPr lang="fr-FR" sz="1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4" name="ZoneTexte 13"/>
          <p:cNvSpPr txBox="1"/>
          <p:nvPr userDrawn="1"/>
        </p:nvSpPr>
        <p:spPr>
          <a:xfrm>
            <a:off x="5004048" y="2111754"/>
            <a:ext cx="331236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700" kern="1200" dirty="0">
                <a:solidFill>
                  <a:schemeClr val="accent6"/>
                </a:solidFill>
                <a:latin typeface="Arial" charset="0"/>
                <a:ea typeface="+mn-ea"/>
                <a:cs typeface="+mn-cs"/>
              </a:rPr>
              <a:t>EBP </a:t>
            </a:r>
            <a:r>
              <a:rPr lang="fr-FR" sz="3700" b="1" kern="1200" dirty="0">
                <a:solidFill>
                  <a:schemeClr val="accent6"/>
                </a:solidFill>
                <a:latin typeface="Arial" charset="0"/>
                <a:ea typeface="+mn-ea"/>
                <a:cs typeface="+mn-cs"/>
              </a:rPr>
              <a:t>X3V12</a:t>
            </a:r>
            <a:endParaRPr lang="fr-FR" sz="1600" kern="1200" dirty="0">
              <a:solidFill>
                <a:schemeClr val="accent6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232000" y="6508750"/>
            <a:ext cx="46800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FINANCE - EBP X3 Entreprise   I   PI N° 2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468313" y="1423988"/>
            <a:ext cx="4608512" cy="4165600"/>
          </a:xfrm>
        </p:spPr>
        <p:txBody>
          <a:bodyPr/>
          <a:lstStyle>
            <a:lvl1pPr>
              <a:tabLst>
                <a:tab pos="4398963" algn="r"/>
              </a:tabLst>
              <a:defRPr/>
            </a:lvl1pPr>
          </a:lstStyle>
          <a:p>
            <a:pPr lvl="0">
              <a:tabLst>
                <a:tab pos="4389438" algn="r"/>
              </a:tabLst>
            </a:pPr>
            <a:r>
              <a:rPr lang="fr-FR"/>
              <a:t>Cliquez pour modifier les styles du texte du masque</a:t>
            </a:r>
          </a:p>
        </p:txBody>
      </p:sp>
      <p:grpSp>
        <p:nvGrpSpPr>
          <p:cNvPr id="8" name="Groupe 7"/>
          <p:cNvGrpSpPr/>
          <p:nvPr userDrawn="1"/>
        </p:nvGrpSpPr>
        <p:grpSpPr>
          <a:xfrm>
            <a:off x="5437188" y="0"/>
            <a:ext cx="3708400" cy="6858000"/>
            <a:chOff x="5437188" y="0"/>
            <a:chExt cx="3708400" cy="6858000"/>
          </a:xfrm>
        </p:grpSpPr>
        <p:pic>
          <p:nvPicPr>
            <p:cNvPr id="9" name="Picture 38" descr="SAGE-4"/>
            <p:cNvPicPr>
              <a:picLocks noChangeAspect="1" noChangeArrowheads="1"/>
            </p:cNvPicPr>
            <p:nvPr/>
          </p:nvPicPr>
          <p:blipFill>
            <a:blip r:embed="rId2" cstate="print"/>
            <a:srcRect r="609"/>
            <a:stretch>
              <a:fillRect/>
            </a:stretch>
          </p:blipFill>
          <p:spPr bwMode="auto">
            <a:xfrm>
              <a:off x="5635625" y="809625"/>
              <a:ext cx="2938463" cy="3187700"/>
            </a:xfrm>
            <a:prstGeom prst="rect">
              <a:avLst/>
            </a:prstGeom>
            <a:noFill/>
          </p:spPr>
        </p:pic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5437190" y="0"/>
              <a:ext cx="3708400" cy="6858002"/>
              <a:chOff x="3425" y="0"/>
              <a:chExt cx="2336" cy="4320"/>
            </a:xfrm>
          </p:grpSpPr>
          <p:sp>
            <p:nvSpPr>
              <p:cNvPr id="11" name="Rectangle 18"/>
              <p:cNvSpPr>
                <a:spLocks noChangeArrowheads="1"/>
              </p:cNvSpPr>
              <p:nvPr/>
            </p:nvSpPr>
            <p:spPr bwMode="auto">
              <a:xfrm>
                <a:off x="4128" y="3357"/>
                <a:ext cx="1632" cy="96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pic>
            <p:nvPicPr>
              <p:cNvPr id="12" name="Image 10" descr="vertical copie.png"/>
              <p:cNvPicPr>
                <a:picLocks noChangeAspect="1"/>
              </p:cNvPicPr>
              <p:nvPr/>
            </p:nvPicPr>
            <p:blipFill>
              <a:blip r:embed="rId3" cstate="print"/>
              <a:srcRect l="539" r="13390"/>
              <a:stretch>
                <a:fillRect/>
              </a:stretch>
            </p:blipFill>
            <p:spPr bwMode="auto">
              <a:xfrm flipH="1">
                <a:off x="3425" y="0"/>
                <a:ext cx="2336" cy="4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3" name="Group 10"/>
              <p:cNvGrpSpPr>
                <a:grpSpLocks noChangeAspect="1"/>
              </p:cNvGrpSpPr>
              <p:nvPr/>
            </p:nvGrpSpPr>
            <p:grpSpPr bwMode="auto">
              <a:xfrm flipH="1">
                <a:off x="4125" y="2660"/>
                <a:ext cx="959" cy="1457"/>
                <a:chOff x="14874" y="335"/>
                <a:chExt cx="1111" cy="1686"/>
              </a:xfrm>
            </p:grpSpPr>
            <p:sp>
              <p:nvSpPr>
                <p:cNvPr id="15" name="Freeform 11"/>
                <p:cNvSpPr>
                  <a:spLocks noChangeAspect="1"/>
                </p:cNvSpPr>
                <p:nvPr/>
              </p:nvSpPr>
              <p:spPr bwMode="auto">
                <a:xfrm rot="9000000">
                  <a:off x="14874" y="335"/>
                  <a:ext cx="1111" cy="1096"/>
                </a:xfrm>
                <a:custGeom>
                  <a:avLst/>
                  <a:gdLst/>
                  <a:ahLst/>
                  <a:cxnLst>
                    <a:cxn ang="0">
                      <a:pos x="2291" y="6"/>
                    </a:cxn>
                    <a:cxn ang="0">
                      <a:pos x="2656" y="60"/>
                    </a:cxn>
                    <a:cxn ang="0">
                      <a:pos x="3043" y="169"/>
                    </a:cxn>
                    <a:cxn ang="0">
                      <a:pos x="3451" y="341"/>
                    </a:cxn>
                    <a:cxn ang="0">
                      <a:pos x="3716" y="585"/>
                    </a:cxn>
                    <a:cxn ang="0">
                      <a:pos x="3695" y="844"/>
                    </a:cxn>
                    <a:cxn ang="0">
                      <a:pos x="3720" y="1080"/>
                    </a:cxn>
                    <a:cxn ang="0">
                      <a:pos x="3777" y="1303"/>
                    </a:cxn>
                    <a:cxn ang="0">
                      <a:pos x="3859" y="1516"/>
                    </a:cxn>
                    <a:cxn ang="0">
                      <a:pos x="3957" y="1728"/>
                    </a:cxn>
                    <a:cxn ang="0">
                      <a:pos x="4093" y="2019"/>
                    </a:cxn>
                    <a:cxn ang="0">
                      <a:pos x="4187" y="2251"/>
                    </a:cxn>
                    <a:cxn ang="0">
                      <a:pos x="4247" y="2442"/>
                    </a:cxn>
                    <a:cxn ang="0">
                      <a:pos x="4267" y="2544"/>
                    </a:cxn>
                    <a:cxn ang="0">
                      <a:pos x="4284" y="2680"/>
                    </a:cxn>
                    <a:cxn ang="0">
                      <a:pos x="4293" y="2843"/>
                    </a:cxn>
                    <a:cxn ang="0">
                      <a:pos x="4288" y="3022"/>
                    </a:cxn>
                    <a:cxn ang="0">
                      <a:pos x="4262" y="3214"/>
                    </a:cxn>
                    <a:cxn ang="0">
                      <a:pos x="4211" y="3407"/>
                    </a:cxn>
                    <a:cxn ang="0">
                      <a:pos x="4128" y="3593"/>
                    </a:cxn>
                    <a:cxn ang="0">
                      <a:pos x="4007" y="3767"/>
                    </a:cxn>
                    <a:cxn ang="0">
                      <a:pos x="3842" y="3918"/>
                    </a:cxn>
                    <a:cxn ang="0">
                      <a:pos x="3648" y="3980"/>
                    </a:cxn>
                    <a:cxn ang="0">
                      <a:pos x="3492" y="3941"/>
                    </a:cxn>
                    <a:cxn ang="0">
                      <a:pos x="3358" y="3936"/>
                    </a:cxn>
                    <a:cxn ang="0">
                      <a:pos x="3236" y="3960"/>
                    </a:cxn>
                    <a:cxn ang="0">
                      <a:pos x="3120" y="4003"/>
                    </a:cxn>
                    <a:cxn ang="0">
                      <a:pos x="3000" y="4056"/>
                    </a:cxn>
                    <a:cxn ang="0">
                      <a:pos x="2866" y="4115"/>
                    </a:cxn>
                    <a:cxn ang="0">
                      <a:pos x="2711" y="4168"/>
                    </a:cxn>
                    <a:cxn ang="0">
                      <a:pos x="2525" y="4210"/>
                    </a:cxn>
                    <a:cxn ang="0">
                      <a:pos x="2299" y="4231"/>
                    </a:cxn>
                    <a:cxn ang="0">
                      <a:pos x="1984" y="4220"/>
                    </a:cxn>
                    <a:cxn ang="0">
                      <a:pos x="1599" y="4164"/>
                    </a:cxn>
                    <a:cxn ang="0">
                      <a:pos x="1259" y="4065"/>
                    </a:cxn>
                    <a:cxn ang="0">
                      <a:pos x="962" y="3928"/>
                    </a:cxn>
                    <a:cxn ang="0">
                      <a:pos x="706" y="3758"/>
                    </a:cxn>
                    <a:cxn ang="0">
                      <a:pos x="493" y="3557"/>
                    </a:cxn>
                    <a:cxn ang="0">
                      <a:pos x="318" y="3331"/>
                    </a:cxn>
                    <a:cxn ang="0">
                      <a:pos x="182" y="3086"/>
                    </a:cxn>
                    <a:cxn ang="0">
                      <a:pos x="85" y="2826"/>
                    </a:cxn>
                    <a:cxn ang="0">
                      <a:pos x="25" y="2553"/>
                    </a:cxn>
                    <a:cxn ang="0">
                      <a:pos x="1" y="2274"/>
                    </a:cxn>
                    <a:cxn ang="0">
                      <a:pos x="12" y="1991"/>
                    </a:cxn>
                    <a:cxn ang="0">
                      <a:pos x="57" y="1711"/>
                    </a:cxn>
                    <a:cxn ang="0">
                      <a:pos x="136" y="1439"/>
                    </a:cxn>
                    <a:cxn ang="0">
                      <a:pos x="246" y="1175"/>
                    </a:cxn>
                    <a:cxn ang="0">
                      <a:pos x="388" y="928"/>
                    </a:cxn>
                    <a:cxn ang="0">
                      <a:pos x="560" y="701"/>
                    </a:cxn>
                    <a:cxn ang="0">
                      <a:pos x="761" y="498"/>
                    </a:cxn>
                    <a:cxn ang="0">
                      <a:pos x="992" y="323"/>
                    </a:cxn>
                    <a:cxn ang="0">
                      <a:pos x="1249" y="181"/>
                    </a:cxn>
                    <a:cxn ang="0">
                      <a:pos x="1533" y="77"/>
                    </a:cxn>
                    <a:cxn ang="0">
                      <a:pos x="1842" y="15"/>
                    </a:cxn>
                  </a:cxnLst>
                  <a:rect l="0" t="0" r="r" b="b"/>
                  <a:pathLst>
                    <a:path w="4293" h="4232">
                      <a:moveTo>
                        <a:pt x="2061" y="0"/>
                      </a:moveTo>
                      <a:lnTo>
                        <a:pt x="2175" y="0"/>
                      </a:lnTo>
                      <a:lnTo>
                        <a:pt x="2291" y="6"/>
                      </a:lnTo>
                      <a:lnTo>
                        <a:pt x="2410" y="18"/>
                      </a:lnTo>
                      <a:lnTo>
                        <a:pt x="2533" y="35"/>
                      </a:lnTo>
                      <a:lnTo>
                        <a:pt x="2656" y="60"/>
                      </a:lnTo>
                      <a:lnTo>
                        <a:pt x="2783" y="90"/>
                      </a:lnTo>
                      <a:lnTo>
                        <a:pt x="2912" y="126"/>
                      </a:lnTo>
                      <a:lnTo>
                        <a:pt x="3043" y="169"/>
                      </a:lnTo>
                      <a:lnTo>
                        <a:pt x="3176" y="220"/>
                      </a:lnTo>
                      <a:lnTo>
                        <a:pt x="3312" y="277"/>
                      </a:lnTo>
                      <a:lnTo>
                        <a:pt x="3451" y="341"/>
                      </a:lnTo>
                      <a:lnTo>
                        <a:pt x="3591" y="413"/>
                      </a:lnTo>
                      <a:lnTo>
                        <a:pt x="3734" y="493"/>
                      </a:lnTo>
                      <a:lnTo>
                        <a:pt x="3716" y="585"/>
                      </a:lnTo>
                      <a:lnTo>
                        <a:pt x="3704" y="674"/>
                      </a:lnTo>
                      <a:lnTo>
                        <a:pt x="3698" y="760"/>
                      </a:lnTo>
                      <a:lnTo>
                        <a:pt x="3695" y="844"/>
                      </a:lnTo>
                      <a:lnTo>
                        <a:pt x="3699" y="925"/>
                      </a:lnTo>
                      <a:lnTo>
                        <a:pt x="3707" y="1003"/>
                      </a:lnTo>
                      <a:lnTo>
                        <a:pt x="3720" y="1080"/>
                      </a:lnTo>
                      <a:lnTo>
                        <a:pt x="3736" y="1156"/>
                      </a:lnTo>
                      <a:lnTo>
                        <a:pt x="3755" y="1230"/>
                      </a:lnTo>
                      <a:lnTo>
                        <a:pt x="3777" y="1303"/>
                      </a:lnTo>
                      <a:lnTo>
                        <a:pt x="3802" y="1375"/>
                      </a:lnTo>
                      <a:lnTo>
                        <a:pt x="3829" y="1445"/>
                      </a:lnTo>
                      <a:lnTo>
                        <a:pt x="3859" y="1516"/>
                      </a:lnTo>
                      <a:lnTo>
                        <a:pt x="3891" y="1586"/>
                      </a:lnTo>
                      <a:lnTo>
                        <a:pt x="3923" y="1656"/>
                      </a:lnTo>
                      <a:lnTo>
                        <a:pt x="3957" y="1728"/>
                      </a:lnTo>
                      <a:lnTo>
                        <a:pt x="3991" y="1799"/>
                      </a:lnTo>
                      <a:lnTo>
                        <a:pt x="4059" y="1945"/>
                      </a:lnTo>
                      <a:lnTo>
                        <a:pt x="4093" y="2019"/>
                      </a:lnTo>
                      <a:lnTo>
                        <a:pt x="4125" y="2094"/>
                      </a:lnTo>
                      <a:lnTo>
                        <a:pt x="4157" y="2171"/>
                      </a:lnTo>
                      <a:lnTo>
                        <a:pt x="4187" y="2251"/>
                      </a:lnTo>
                      <a:lnTo>
                        <a:pt x="4214" y="2333"/>
                      </a:lnTo>
                      <a:lnTo>
                        <a:pt x="4240" y="2418"/>
                      </a:lnTo>
                      <a:lnTo>
                        <a:pt x="4247" y="2442"/>
                      </a:lnTo>
                      <a:lnTo>
                        <a:pt x="4253" y="2472"/>
                      </a:lnTo>
                      <a:lnTo>
                        <a:pt x="4260" y="2506"/>
                      </a:lnTo>
                      <a:lnTo>
                        <a:pt x="4267" y="2544"/>
                      </a:lnTo>
                      <a:lnTo>
                        <a:pt x="4274" y="2586"/>
                      </a:lnTo>
                      <a:lnTo>
                        <a:pt x="4279" y="2631"/>
                      </a:lnTo>
                      <a:lnTo>
                        <a:pt x="4284" y="2680"/>
                      </a:lnTo>
                      <a:lnTo>
                        <a:pt x="4288" y="2732"/>
                      </a:lnTo>
                      <a:lnTo>
                        <a:pt x="4292" y="2787"/>
                      </a:lnTo>
                      <a:lnTo>
                        <a:pt x="4293" y="2843"/>
                      </a:lnTo>
                      <a:lnTo>
                        <a:pt x="4293" y="2901"/>
                      </a:lnTo>
                      <a:lnTo>
                        <a:pt x="4292" y="2961"/>
                      </a:lnTo>
                      <a:lnTo>
                        <a:pt x="4288" y="3022"/>
                      </a:lnTo>
                      <a:lnTo>
                        <a:pt x="4282" y="3086"/>
                      </a:lnTo>
                      <a:lnTo>
                        <a:pt x="4274" y="3150"/>
                      </a:lnTo>
                      <a:lnTo>
                        <a:pt x="4262" y="3214"/>
                      </a:lnTo>
                      <a:lnTo>
                        <a:pt x="4248" y="3278"/>
                      </a:lnTo>
                      <a:lnTo>
                        <a:pt x="4231" y="3343"/>
                      </a:lnTo>
                      <a:lnTo>
                        <a:pt x="4211" y="3407"/>
                      </a:lnTo>
                      <a:lnTo>
                        <a:pt x="4187" y="3470"/>
                      </a:lnTo>
                      <a:lnTo>
                        <a:pt x="4159" y="3532"/>
                      </a:lnTo>
                      <a:lnTo>
                        <a:pt x="4128" y="3593"/>
                      </a:lnTo>
                      <a:lnTo>
                        <a:pt x="4091" y="3653"/>
                      </a:lnTo>
                      <a:lnTo>
                        <a:pt x="4051" y="3711"/>
                      </a:lnTo>
                      <a:lnTo>
                        <a:pt x="4007" y="3767"/>
                      </a:lnTo>
                      <a:lnTo>
                        <a:pt x="3957" y="3820"/>
                      </a:lnTo>
                      <a:lnTo>
                        <a:pt x="3902" y="3871"/>
                      </a:lnTo>
                      <a:lnTo>
                        <a:pt x="3842" y="3918"/>
                      </a:lnTo>
                      <a:lnTo>
                        <a:pt x="3777" y="3962"/>
                      </a:lnTo>
                      <a:lnTo>
                        <a:pt x="3707" y="4003"/>
                      </a:lnTo>
                      <a:lnTo>
                        <a:pt x="3648" y="3980"/>
                      </a:lnTo>
                      <a:lnTo>
                        <a:pt x="3594" y="3962"/>
                      </a:lnTo>
                      <a:lnTo>
                        <a:pt x="3541" y="3949"/>
                      </a:lnTo>
                      <a:lnTo>
                        <a:pt x="3492" y="3941"/>
                      </a:lnTo>
                      <a:lnTo>
                        <a:pt x="3445" y="3936"/>
                      </a:lnTo>
                      <a:lnTo>
                        <a:pt x="3401" y="3935"/>
                      </a:lnTo>
                      <a:lnTo>
                        <a:pt x="3358" y="3936"/>
                      </a:lnTo>
                      <a:lnTo>
                        <a:pt x="3316" y="3941"/>
                      </a:lnTo>
                      <a:lnTo>
                        <a:pt x="3277" y="3949"/>
                      </a:lnTo>
                      <a:lnTo>
                        <a:pt x="3236" y="3960"/>
                      </a:lnTo>
                      <a:lnTo>
                        <a:pt x="3199" y="3973"/>
                      </a:lnTo>
                      <a:lnTo>
                        <a:pt x="3160" y="3987"/>
                      </a:lnTo>
                      <a:lnTo>
                        <a:pt x="3120" y="4003"/>
                      </a:lnTo>
                      <a:lnTo>
                        <a:pt x="3081" y="4020"/>
                      </a:lnTo>
                      <a:lnTo>
                        <a:pt x="3042" y="4038"/>
                      </a:lnTo>
                      <a:lnTo>
                        <a:pt x="3000" y="4056"/>
                      </a:lnTo>
                      <a:lnTo>
                        <a:pt x="2957" y="4076"/>
                      </a:lnTo>
                      <a:lnTo>
                        <a:pt x="2913" y="4095"/>
                      </a:lnTo>
                      <a:lnTo>
                        <a:pt x="2866" y="4115"/>
                      </a:lnTo>
                      <a:lnTo>
                        <a:pt x="2818" y="4133"/>
                      </a:lnTo>
                      <a:lnTo>
                        <a:pt x="2766" y="4151"/>
                      </a:lnTo>
                      <a:lnTo>
                        <a:pt x="2711" y="4168"/>
                      </a:lnTo>
                      <a:lnTo>
                        <a:pt x="2654" y="4184"/>
                      </a:lnTo>
                      <a:lnTo>
                        <a:pt x="2591" y="4197"/>
                      </a:lnTo>
                      <a:lnTo>
                        <a:pt x="2525" y="4210"/>
                      </a:lnTo>
                      <a:lnTo>
                        <a:pt x="2454" y="4219"/>
                      </a:lnTo>
                      <a:lnTo>
                        <a:pt x="2379" y="4227"/>
                      </a:lnTo>
                      <a:lnTo>
                        <a:pt x="2299" y="4231"/>
                      </a:lnTo>
                      <a:lnTo>
                        <a:pt x="2213" y="4232"/>
                      </a:lnTo>
                      <a:lnTo>
                        <a:pt x="2122" y="4229"/>
                      </a:lnTo>
                      <a:lnTo>
                        <a:pt x="1984" y="4220"/>
                      </a:lnTo>
                      <a:lnTo>
                        <a:pt x="1851" y="4207"/>
                      </a:lnTo>
                      <a:lnTo>
                        <a:pt x="1723" y="4188"/>
                      </a:lnTo>
                      <a:lnTo>
                        <a:pt x="1599" y="4164"/>
                      </a:lnTo>
                      <a:lnTo>
                        <a:pt x="1482" y="4136"/>
                      </a:lnTo>
                      <a:lnTo>
                        <a:pt x="1369" y="4103"/>
                      </a:lnTo>
                      <a:lnTo>
                        <a:pt x="1259" y="4065"/>
                      </a:lnTo>
                      <a:lnTo>
                        <a:pt x="1156" y="4023"/>
                      </a:lnTo>
                      <a:lnTo>
                        <a:pt x="1057" y="3978"/>
                      </a:lnTo>
                      <a:lnTo>
                        <a:pt x="962" y="3928"/>
                      </a:lnTo>
                      <a:lnTo>
                        <a:pt x="872" y="3875"/>
                      </a:lnTo>
                      <a:lnTo>
                        <a:pt x="787" y="3818"/>
                      </a:lnTo>
                      <a:lnTo>
                        <a:pt x="706" y="3758"/>
                      </a:lnTo>
                      <a:lnTo>
                        <a:pt x="631" y="3694"/>
                      </a:lnTo>
                      <a:lnTo>
                        <a:pt x="559" y="3626"/>
                      </a:lnTo>
                      <a:lnTo>
                        <a:pt x="493" y="3557"/>
                      </a:lnTo>
                      <a:lnTo>
                        <a:pt x="430" y="3484"/>
                      </a:lnTo>
                      <a:lnTo>
                        <a:pt x="371" y="3410"/>
                      </a:lnTo>
                      <a:lnTo>
                        <a:pt x="318" y="3331"/>
                      </a:lnTo>
                      <a:lnTo>
                        <a:pt x="269" y="3252"/>
                      </a:lnTo>
                      <a:lnTo>
                        <a:pt x="223" y="3171"/>
                      </a:lnTo>
                      <a:lnTo>
                        <a:pt x="182" y="3086"/>
                      </a:lnTo>
                      <a:lnTo>
                        <a:pt x="146" y="3002"/>
                      </a:lnTo>
                      <a:lnTo>
                        <a:pt x="113" y="2914"/>
                      </a:lnTo>
                      <a:lnTo>
                        <a:pt x="85" y="2826"/>
                      </a:lnTo>
                      <a:lnTo>
                        <a:pt x="61" y="2736"/>
                      </a:lnTo>
                      <a:lnTo>
                        <a:pt x="40" y="2644"/>
                      </a:lnTo>
                      <a:lnTo>
                        <a:pt x="25" y="2553"/>
                      </a:lnTo>
                      <a:lnTo>
                        <a:pt x="13" y="2461"/>
                      </a:lnTo>
                      <a:lnTo>
                        <a:pt x="5" y="2367"/>
                      </a:lnTo>
                      <a:lnTo>
                        <a:pt x="1" y="2274"/>
                      </a:lnTo>
                      <a:lnTo>
                        <a:pt x="0" y="2179"/>
                      </a:lnTo>
                      <a:lnTo>
                        <a:pt x="4" y="2085"/>
                      </a:lnTo>
                      <a:lnTo>
                        <a:pt x="12" y="1991"/>
                      </a:lnTo>
                      <a:lnTo>
                        <a:pt x="23" y="1898"/>
                      </a:lnTo>
                      <a:lnTo>
                        <a:pt x="38" y="1805"/>
                      </a:lnTo>
                      <a:lnTo>
                        <a:pt x="57" y="1711"/>
                      </a:lnTo>
                      <a:lnTo>
                        <a:pt x="80" y="1620"/>
                      </a:lnTo>
                      <a:lnTo>
                        <a:pt x="106" y="1529"/>
                      </a:lnTo>
                      <a:lnTo>
                        <a:pt x="136" y="1439"/>
                      </a:lnTo>
                      <a:lnTo>
                        <a:pt x="168" y="1349"/>
                      </a:lnTo>
                      <a:lnTo>
                        <a:pt x="206" y="1262"/>
                      </a:lnTo>
                      <a:lnTo>
                        <a:pt x="246" y="1175"/>
                      </a:lnTo>
                      <a:lnTo>
                        <a:pt x="289" y="1091"/>
                      </a:lnTo>
                      <a:lnTo>
                        <a:pt x="338" y="1009"/>
                      </a:lnTo>
                      <a:lnTo>
                        <a:pt x="388" y="928"/>
                      </a:lnTo>
                      <a:lnTo>
                        <a:pt x="442" y="850"/>
                      </a:lnTo>
                      <a:lnTo>
                        <a:pt x="499" y="774"/>
                      </a:lnTo>
                      <a:lnTo>
                        <a:pt x="560" y="701"/>
                      </a:lnTo>
                      <a:lnTo>
                        <a:pt x="624" y="629"/>
                      </a:lnTo>
                      <a:lnTo>
                        <a:pt x="691" y="562"/>
                      </a:lnTo>
                      <a:lnTo>
                        <a:pt x="761" y="498"/>
                      </a:lnTo>
                      <a:lnTo>
                        <a:pt x="835" y="435"/>
                      </a:lnTo>
                      <a:lnTo>
                        <a:pt x="911" y="378"/>
                      </a:lnTo>
                      <a:lnTo>
                        <a:pt x="992" y="323"/>
                      </a:lnTo>
                      <a:lnTo>
                        <a:pt x="1074" y="271"/>
                      </a:lnTo>
                      <a:lnTo>
                        <a:pt x="1160" y="224"/>
                      </a:lnTo>
                      <a:lnTo>
                        <a:pt x="1249" y="181"/>
                      </a:lnTo>
                      <a:lnTo>
                        <a:pt x="1340" y="142"/>
                      </a:lnTo>
                      <a:lnTo>
                        <a:pt x="1435" y="107"/>
                      </a:lnTo>
                      <a:lnTo>
                        <a:pt x="1533" y="77"/>
                      </a:lnTo>
                      <a:lnTo>
                        <a:pt x="1633" y="52"/>
                      </a:lnTo>
                      <a:lnTo>
                        <a:pt x="1736" y="31"/>
                      </a:lnTo>
                      <a:lnTo>
                        <a:pt x="1842" y="15"/>
                      </a:lnTo>
                      <a:lnTo>
                        <a:pt x="1950" y="5"/>
                      </a:lnTo>
                      <a:lnTo>
                        <a:pt x="206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rtl="0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lang="fr-FR" sz="19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 12"/>
                <p:cNvSpPr>
                  <a:spLocks noChangeAspect="1"/>
                </p:cNvSpPr>
                <p:nvPr/>
              </p:nvSpPr>
              <p:spPr bwMode="auto">
                <a:xfrm rot="16320000">
                  <a:off x="14969" y="1580"/>
                  <a:ext cx="482" cy="399"/>
                </a:xfrm>
                <a:custGeom>
                  <a:avLst/>
                  <a:gdLst/>
                  <a:ahLst/>
                  <a:cxnLst>
                    <a:cxn ang="0">
                      <a:pos x="2017" y="6"/>
                    </a:cxn>
                    <a:cxn ang="0">
                      <a:pos x="2236" y="36"/>
                    </a:cxn>
                    <a:cxn ang="0">
                      <a:pos x="2451" y="92"/>
                    </a:cxn>
                    <a:cxn ang="0">
                      <a:pos x="2661" y="174"/>
                    </a:cxn>
                    <a:cxn ang="0">
                      <a:pos x="2862" y="283"/>
                    </a:cxn>
                    <a:cxn ang="0">
                      <a:pos x="3051" y="417"/>
                    </a:cxn>
                    <a:cxn ang="0">
                      <a:pos x="4520" y="1765"/>
                    </a:cxn>
                    <a:cxn ang="0">
                      <a:pos x="3168" y="3225"/>
                    </a:cxn>
                    <a:cxn ang="0">
                      <a:pos x="2990" y="3374"/>
                    </a:cxn>
                    <a:cxn ang="0">
                      <a:pos x="2799" y="3499"/>
                    </a:cxn>
                    <a:cxn ang="0">
                      <a:pos x="2596" y="3599"/>
                    </a:cxn>
                    <a:cxn ang="0">
                      <a:pos x="2387" y="3671"/>
                    </a:cxn>
                    <a:cxn ang="0">
                      <a:pos x="2170" y="3719"/>
                    </a:cxn>
                    <a:cxn ang="0">
                      <a:pos x="1950" y="3741"/>
                    </a:cxn>
                    <a:cxn ang="0">
                      <a:pos x="1729" y="3737"/>
                    </a:cxn>
                    <a:cxn ang="0">
                      <a:pos x="1508" y="3707"/>
                    </a:cxn>
                    <a:cxn ang="0">
                      <a:pos x="1293" y="3652"/>
                    </a:cxn>
                    <a:cxn ang="0">
                      <a:pos x="1084" y="3569"/>
                    </a:cxn>
                    <a:cxn ang="0">
                      <a:pos x="882" y="3460"/>
                    </a:cxn>
                    <a:cxn ang="0">
                      <a:pos x="693" y="3326"/>
                    </a:cxn>
                    <a:cxn ang="0">
                      <a:pos x="519" y="3166"/>
                    </a:cxn>
                    <a:cxn ang="0">
                      <a:pos x="370" y="2988"/>
                    </a:cxn>
                    <a:cxn ang="0">
                      <a:pos x="245" y="2797"/>
                    </a:cxn>
                    <a:cxn ang="0">
                      <a:pos x="145" y="2595"/>
                    </a:cxn>
                    <a:cxn ang="0">
                      <a:pos x="71" y="2385"/>
                    </a:cxn>
                    <a:cxn ang="0">
                      <a:pos x="23" y="2169"/>
                    </a:cxn>
                    <a:cxn ang="0">
                      <a:pos x="1" y="1950"/>
                    </a:cxn>
                    <a:cxn ang="0">
                      <a:pos x="5" y="1728"/>
                    </a:cxn>
                    <a:cxn ang="0">
                      <a:pos x="36" y="1509"/>
                    </a:cxn>
                    <a:cxn ang="0">
                      <a:pos x="92" y="1293"/>
                    </a:cxn>
                    <a:cxn ang="0">
                      <a:pos x="174" y="1084"/>
                    </a:cxn>
                    <a:cxn ang="0">
                      <a:pos x="282" y="883"/>
                    </a:cxn>
                    <a:cxn ang="0">
                      <a:pos x="417" y="694"/>
                    </a:cxn>
                    <a:cxn ang="0">
                      <a:pos x="578" y="520"/>
                    </a:cxn>
                    <a:cxn ang="0">
                      <a:pos x="755" y="370"/>
                    </a:cxn>
                    <a:cxn ang="0">
                      <a:pos x="947" y="246"/>
                    </a:cxn>
                    <a:cxn ang="0">
                      <a:pos x="1148" y="146"/>
                    </a:cxn>
                    <a:cxn ang="0">
                      <a:pos x="1359" y="72"/>
                    </a:cxn>
                    <a:cxn ang="0">
                      <a:pos x="1576" y="24"/>
                    </a:cxn>
                    <a:cxn ang="0">
                      <a:pos x="1795" y="2"/>
                    </a:cxn>
                  </a:cxnLst>
                  <a:rect l="0" t="0" r="r" b="b"/>
                  <a:pathLst>
                    <a:path w="4520" h="3743">
                      <a:moveTo>
                        <a:pt x="1906" y="0"/>
                      </a:moveTo>
                      <a:lnTo>
                        <a:pt x="2017" y="6"/>
                      </a:lnTo>
                      <a:lnTo>
                        <a:pt x="2126" y="18"/>
                      </a:lnTo>
                      <a:lnTo>
                        <a:pt x="2236" y="36"/>
                      </a:lnTo>
                      <a:lnTo>
                        <a:pt x="2344" y="61"/>
                      </a:lnTo>
                      <a:lnTo>
                        <a:pt x="2451" y="92"/>
                      </a:lnTo>
                      <a:lnTo>
                        <a:pt x="2558" y="129"/>
                      </a:lnTo>
                      <a:lnTo>
                        <a:pt x="2661" y="174"/>
                      </a:lnTo>
                      <a:lnTo>
                        <a:pt x="2762" y="225"/>
                      </a:lnTo>
                      <a:lnTo>
                        <a:pt x="2862" y="283"/>
                      </a:lnTo>
                      <a:lnTo>
                        <a:pt x="2958" y="347"/>
                      </a:lnTo>
                      <a:lnTo>
                        <a:pt x="3051" y="417"/>
                      </a:lnTo>
                      <a:lnTo>
                        <a:pt x="3140" y="495"/>
                      </a:lnTo>
                      <a:lnTo>
                        <a:pt x="4520" y="1765"/>
                      </a:lnTo>
                      <a:lnTo>
                        <a:pt x="3250" y="3140"/>
                      </a:lnTo>
                      <a:lnTo>
                        <a:pt x="3168" y="3225"/>
                      </a:lnTo>
                      <a:lnTo>
                        <a:pt x="3080" y="3303"/>
                      </a:lnTo>
                      <a:lnTo>
                        <a:pt x="2990" y="3374"/>
                      </a:lnTo>
                      <a:lnTo>
                        <a:pt x="2895" y="3440"/>
                      </a:lnTo>
                      <a:lnTo>
                        <a:pt x="2799" y="3499"/>
                      </a:lnTo>
                      <a:lnTo>
                        <a:pt x="2699" y="3552"/>
                      </a:lnTo>
                      <a:lnTo>
                        <a:pt x="2596" y="3599"/>
                      </a:lnTo>
                      <a:lnTo>
                        <a:pt x="2492" y="3639"/>
                      </a:lnTo>
                      <a:lnTo>
                        <a:pt x="2387" y="3671"/>
                      </a:lnTo>
                      <a:lnTo>
                        <a:pt x="2278" y="3699"/>
                      </a:lnTo>
                      <a:lnTo>
                        <a:pt x="2170" y="3719"/>
                      </a:lnTo>
                      <a:lnTo>
                        <a:pt x="2061" y="3734"/>
                      </a:lnTo>
                      <a:lnTo>
                        <a:pt x="1950" y="3741"/>
                      </a:lnTo>
                      <a:lnTo>
                        <a:pt x="1839" y="3743"/>
                      </a:lnTo>
                      <a:lnTo>
                        <a:pt x="1729" y="3737"/>
                      </a:lnTo>
                      <a:lnTo>
                        <a:pt x="1618" y="3726"/>
                      </a:lnTo>
                      <a:lnTo>
                        <a:pt x="1508" y="3707"/>
                      </a:lnTo>
                      <a:lnTo>
                        <a:pt x="1400" y="3682"/>
                      </a:lnTo>
                      <a:lnTo>
                        <a:pt x="1293" y="3652"/>
                      </a:lnTo>
                      <a:lnTo>
                        <a:pt x="1188" y="3614"/>
                      </a:lnTo>
                      <a:lnTo>
                        <a:pt x="1084" y="3569"/>
                      </a:lnTo>
                      <a:lnTo>
                        <a:pt x="982" y="3518"/>
                      </a:lnTo>
                      <a:lnTo>
                        <a:pt x="882" y="3460"/>
                      </a:lnTo>
                      <a:lnTo>
                        <a:pt x="786" y="3396"/>
                      </a:lnTo>
                      <a:lnTo>
                        <a:pt x="693" y="3326"/>
                      </a:lnTo>
                      <a:lnTo>
                        <a:pt x="604" y="3248"/>
                      </a:lnTo>
                      <a:lnTo>
                        <a:pt x="519" y="3166"/>
                      </a:lnTo>
                      <a:lnTo>
                        <a:pt x="441" y="3078"/>
                      </a:lnTo>
                      <a:lnTo>
                        <a:pt x="370" y="2988"/>
                      </a:lnTo>
                      <a:lnTo>
                        <a:pt x="304" y="2893"/>
                      </a:lnTo>
                      <a:lnTo>
                        <a:pt x="245" y="2797"/>
                      </a:lnTo>
                      <a:lnTo>
                        <a:pt x="192" y="2698"/>
                      </a:lnTo>
                      <a:lnTo>
                        <a:pt x="145" y="2595"/>
                      </a:lnTo>
                      <a:lnTo>
                        <a:pt x="105" y="2491"/>
                      </a:lnTo>
                      <a:lnTo>
                        <a:pt x="71" y="2385"/>
                      </a:lnTo>
                      <a:lnTo>
                        <a:pt x="45" y="2277"/>
                      </a:lnTo>
                      <a:lnTo>
                        <a:pt x="23" y="2169"/>
                      </a:lnTo>
                      <a:lnTo>
                        <a:pt x="10" y="2059"/>
                      </a:lnTo>
                      <a:lnTo>
                        <a:pt x="1" y="1950"/>
                      </a:lnTo>
                      <a:lnTo>
                        <a:pt x="0" y="1839"/>
                      </a:lnTo>
                      <a:lnTo>
                        <a:pt x="5" y="1728"/>
                      </a:lnTo>
                      <a:lnTo>
                        <a:pt x="18" y="1618"/>
                      </a:lnTo>
                      <a:lnTo>
                        <a:pt x="36" y="1509"/>
                      </a:lnTo>
                      <a:lnTo>
                        <a:pt x="60" y="1400"/>
                      </a:lnTo>
                      <a:lnTo>
                        <a:pt x="92" y="1293"/>
                      </a:lnTo>
                      <a:lnTo>
                        <a:pt x="129" y="1187"/>
                      </a:lnTo>
                      <a:lnTo>
                        <a:pt x="174" y="1084"/>
                      </a:lnTo>
                      <a:lnTo>
                        <a:pt x="225" y="983"/>
                      </a:lnTo>
                      <a:lnTo>
                        <a:pt x="282" y="883"/>
                      </a:lnTo>
                      <a:lnTo>
                        <a:pt x="347" y="787"/>
                      </a:lnTo>
                      <a:lnTo>
                        <a:pt x="417" y="694"/>
                      </a:lnTo>
                      <a:lnTo>
                        <a:pt x="495" y="605"/>
                      </a:lnTo>
                      <a:lnTo>
                        <a:pt x="578" y="520"/>
                      </a:lnTo>
                      <a:lnTo>
                        <a:pt x="665" y="442"/>
                      </a:lnTo>
                      <a:lnTo>
                        <a:pt x="755" y="370"/>
                      </a:lnTo>
                      <a:lnTo>
                        <a:pt x="849" y="305"/>
                      </a:lnTo>
                      <a:lnTo>
                        <a:pt x="947" y="246"/>
                      </a:lnTo>
                      <a:lnTo>
                        <a:pt x="1047" y="192"/>
                      </a:lnTo>
                      <a:lnTo>
                        <a:pt x="1148" y="146"/>
                      </a:lnTo>
                      <a:lnTo>
                        <a:pt x="1252" y="106"/>
                      </a:lnTo>
                      <a:lnTo>
                        <a:pt x="1359" y="72"/>
                      </a:lnTo>
                      <a:lnTo>
                        <a:pt x="1466" y="46"/>
                      </a:lnTo>
                      <a:lnTo>
                        <a:pt x="1576" y="24"/>
                      </a:lnTo>
                      <a:lnTo>
                        <a:pt x="1685" y="10"/>
                      </a:lnTo>
                      <a:lnTo>
                        <a:pt x="1795" y="2"/>
                      </a:lnTo>
                      <a:lnTo>
                        <a:pt x="190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7" name="Freeform 13"/>
                <p:cNvSpPr>
                  <a:spLocks noChangeAspect="1"/>
                </p:cNvSpPr>
                <p:nvPr/>
              </p:nvSpPr>
              <p:spPr bwMode="auto">
                <a:xfrm rot="540000">
                  <a:off x="14979" y="1357"/>
                  <a:ext cx="221" cy="183"/>
                </a:xfrm>
                <a:custGeom>
                  <a:avLst/>
                  <a:gdLst/>
                  <a:ahLst/>
                  <a:cxnLst>
                    <a:cxn ang="0">
                      <a:pos x="2017" y="6"/>
                    </a:cxn>
                    <a:cxn ang="0">
                      <a:pos x="2236" y="36"/>
                    </a:cxn>
                    <a:cxn ang="0">
                      <a:pos x="2451" y="92"/>
                    </a:cxn>
                    <a:cxn ang="0">
                      <a:pos x="2661" y="174"/>
                    </a:cxn>
                    <a:cxn ang="0">
                      <a:pos x="2862" y="283"/>
                    </a:cxn>
                    <a:cxn ang="0">
                      <a:pos x="3051" y="417"/>
                    </a:cxn>
                    <a:cxn ang="0">
                      <a:pos x="4520" y="1765"/>
                    </a:cxn>
                    <a:cxn ang="0">
                      <a:pos x="3168" y="3225"/>
                    </a:cxn>
                    <a:cxn ang="0">
                      <a:pos x="2990" y="3374"/>
                    </a:cxn>
                    <a:cxn ang="0">
                      <a:pos x="2799" y="3499"/>
                    </a:cxn>
                    <a:cxn ang="0">
                      <a:pos x="2596" y="3599"/>
                    </a:cxn>
                    <a:cxn ang="0">
                      <a:pos x="2387" y="3671"/>
                    </a:cxn>
                    <a:cxn ang="0">
                      <a:pos x="2170" y="3719"/>
                    </a:cxn>
                    <a:cxn ang="0">
                      <a:pos x="1950" y="3741"/>
                    </a:cxn>
                    <a:cxn ang="0">
                      <a:pos x="1729" y="3737"/>
                    </a:cxn>
                    <a:cxn ang="0">
                      <a:pos x="1508" y="3707"/>
                    </a:cxn>
                    <a:cxn ang="0">
                      <a:pos x="1293" y="3652"/>
                    </a:cxn>
                    <a:cxn ang="0">
                      <a:pos x="1084" y="3569"/>
                    </a:cxn>
                    <a:cxn ang="0">
                      <a:pos x="882" y="3460"/>
                    </a:cxn>
                    <a:cxn ang="0">
                      <a:pos x="693" y="3326"/>
                    </a:cxn>
                    <a:cxn ang="0">
                      <a:pos x="519" y="3166"/>
                    </a:cxn>
                    <a:cxn ang="0">
                      <a:pos x="370" y="2988"/>
                    </a:cxn>
                    <a:cxn ang="0">
                      <a:pos x="245" y="2797"/>
                    </a:cxn>
                    <a:cxn ang="0">
                      <a:pos x="145" y="2595"/>
                    </a:cxn>
                    <a:cxn ang="0">
                      <a:pos x="71" y="2385"/>
                    </a:cxn>
                    <a:cxn ang="0">
                      <a:pos x="23" y="2169"/>
                    </a:cxn>
                    <a:cxn ang="0">
                      <a:pos x="1" y="1950"/>
                    </a:cxn>
                    <a:cxn ang="0">
                      <a:pos x="5" y="1728"/>
                    </a:cxn>
                    <a:cxn ang="0">
                      <a:pos x="36" y="1509"/>
                    </a:cxn>
                    <a:cxn ang="0">
                      <a:pos x="92" y="1293"/>
                    </a:cxn>
                    <a:cxn ang="0">
                      <a:pos x="174" y="1084"/>
                    </a:cxn>
                    <a:cxn ang="0">
                      <a:pos x="282" y="883"/>
                    </a:cxn>
                    <a:cxn ang="0">
                      <a:pos x="417" y="694"/>
                    </a:cxn>
                    <a:cxn ang="0">
                      <a:pos x="578" y="520"/>
                    </a:cxn>
                    <a:cxn ang="0">
                      <a:pos x="755" y="370"/>
                    </a:cxn>
                    <a:cxn ang="0">
                      <a:pos x="947" y="246"/>
                    </a:cxn>
                    <a:cxn ang="0">
                      <a:pos x="1148" y="146"/>
                    </a:cxn>
                    <a:cxn ang="0">
                      <a:pos x="1359" y="72"/>
                    </a:cxn>
                    <a:cxn ang="0">
                      <a:pos x="1576" y="24"/>
                    </a:cxn>
                    <a:cxn ang="0">
                      <a:pos x="1795" y="2"/>
                    </a:cxn>
                  </a:cxnLst>
                  <a:rect l="0" t="0" r="r" b="b"/>
                  <a:pathLst>
                    <a:path w="4520" h="3743">
                      <a:moveTo>
                        <a:pt x="1906" y="0"/>
                      </a:moveTo>
                      <a:lnTo>
                        <a:pt x="2017" y="6"/>
                      </a:lnTo>
                      <a:lnTo>
                        <a:pt x="2126" y="18"/>
                      </a:lnTo>
                      <a:lnTo>
                        <a:pt x="2236" y="36"/>
                      </a:lnTo>
                      <a:lnTo>
                        <a:pt x="2344" y="61"/>
                      </a:lnTo>
                      <a:lnTo>
                        <a:pt x="2451" y="92"/>
                      </a:lnTo>
                      <a:lnTo>
                        <a:pt x="2558" y="129"/>
                      </a:lnTo>
                      <a:lnTo>
                        <a:pt x="2661" y="174"/>
                      </a:lnTo>
                      <a:lnTo>
                        <a:pt x="2762" y="225"/>
                      </a:lnTo>
                      <a:lnTo>
                        <a:pt x="2862" y="283"/>
                      </a:lnTo>
                      <a:lnTo>
                        <a:pt x="2958" y="347"/>
                      </a:lnTo>
                      <a:lnTo>
                        <a:pt x="3051" y="417"/>
                      </a:lnTo>
                      <a:lnTo>
                        <a:pt x="3140" y="495"/>
                      </a:lnTo>
                      <a:lnTo>
                        <a:pt x="4520" y="1765"/>
                      </a:lnTo>
                      <a:lnTo>
                        <a:pt x="3250" y="3140"/>
                      </a:lnTo>
                      <a:lnTo>
                        <a:pt x="3168" y="3225"/>
                      </a:lnTo>
                      <a:lnTo>
                        <a:pt x="3080" y="3303"/>
                      </a:lnTo>
                      <a:lnTo>
                        <a:pt x="2990" y="3374"/>
                      </a:lnTo>
                      <a:lnTo>
                        <a:pt x="2895" y="3440"/>
                      </a:lnTo>
                      <a:lnTo>
                        <a:pt x="2799" y="3499"/>
                      </a:lnTo>
                      <a:lnTo>
                        <a:pt x="2699" y="3552"/>
                      </a:lnTo>
                      <a:lnTo>
                        <a:pt x="2596" y="3599"/>
                      </a:lnTo>
                      <a:lnTo>
                        <a:pt x="2492" y="3639"/>
                      </a:lnTo>
                      <a:lnTo>
                        <a:pt x="2387" y="3671"/>
                      </a:lnTo>
                      <a:lnTo>
                        <a:pt x="2278" y="3699"/>
                      </a:lnTo>
                      <a:lnTo>
                        <a:pt x="2170" y="3719"/>
                      </a:lnTo>
                      <a:lnTo>
                        <a:pt x="2061" y="3734"/>
                      </a:lnTo>
                      <a:lnTo>
                        <a:pt x="1950" y="3741"/>
                      </a:lnTo>
                      <a:lnTo>
                        <a:pt x="1839" y="3743"/>
                      </a:lnTo>
                      <a:lnTo>
                        <a:pt x="1729" y="3737"/>
                      </a:lnTo>
                      <a:lnTo>
                        <a:pt x="1618" y="3726"/>
                      </a:lnTo>
                      <a:lnTo>
                        <a:pt x="1508" y="3707"/>
                      </a:lnTo>
                      <a:lnTo>
                        <a:pt x="1400" y="3682"/>
                      </a:lnTo>
                      <a:lnTo>
                        <a:pt x="1293" y="3652"/>
                      </a:lnTo>
                      <a:lnTo>
                        <a:pt x="1188" y="3614"/>
                      </a:lnTo>
                      <a:lnTo>
                        <a:pt x="1084" y="3569"/>
                      </a:lnTo>
                      <a:lnTo>
                        <a:pt x="982" y="3518"/>
                      </a:lnTo>
                      <a:lnTo>
                        <a:pt x="882" y="3460"/>
                      </a:lnTo>
                      <a:lnTo>
                        <a:pt x="786" y="3396"/>
                      </a:lnTo>
                      <a:lnTo>
                        <a:pt x="693" y="3326"/>
                      </a:lnTo>
                      <a:lnTo>
                        <a:pt x="604" y="3248"/>
                      </a:lnTo>
                      <a:lnTo>
                        <a:pt x="519" y="3166"/>
                      </a:lnTo>
                      <a:lnTo>
                        <a:pt x="441" y="3078"/>
                      </a:lnTo>
                      <a:lnTo>
                        <a:pt x="370" y="2988"/>
                      </a:lnTo>
                      <a:lnTo>
                        <a:pt x="304" y="2893"/>
                      </a:lnTo>
                      <a:lnTo>
                        <a:pt x="245" y="2797"/>
                      </a:lnTo>
                      <a:lnTo>
                        <a:pt x="192" y="2698"/>
                      </a:lnTo>
                      <a:lnTo>
                        <a:pt x="145" y="2595"/>
                      </a:lnTo>
                      <a:lnTo>
                        <a:pt x="105" y="2491"/>
                      </a:lnTo>
                      <a:lnTo>
                        <a:pt x="71" y="2385"/>
                      </a:lnTo>
                      <a:lnTo>
                        <a:pt x="45" y="2277"/>
                      </a:lnTo>
                      <a:lnTo>
                        <a:pt x="23" y="2169"/>
                      </a:lnTo>
                      <a:lnTo>
                        <a:pt x="10" y="2059"/>
                      </a:lnTo>
                      <a:lnTo>
                        <a:pt x="1" y="1950"/>
                      </a:lnTo>
                      <a:lnTo>
                        <a:pt x="0" y="1839"/>
                      </a:lnTo>
                      <a:lnTo>
                        <a:pt x="5" y="1728"/>
                      </a:lnTo>
                      <a:lnTo>
                        <a:pt x="18" y="1618"/>
                      </a:lnTo>
                      <a:lnTo>
                        <a:pt x="36" y="1509"/>
                      </a:lnTo>
                      <a:lnTo>
                        <a:pt x="60" y="1400"/>
                      </a:lnTo>
                      <a:lnTo>
                        <a:pt x="92" y="1293"/>
                      </a:lnTo>
                      <a:lnTo>
                        <a:pt x="129" y="1187"/>
                      </a:lnTo>
                      <a:lnTo>
                        <a:pt x="174" y="1084"/>
                      </a:lnTo>
                      <a:lnTo>
                        <a:pt x="225" y="983"/>
                      </a:lnTo>
                      <a:lnTo>
                        <a:pt x="282" y="883"/>
                      </a:lnTo>
                      <a:lnTo>
                        <a:pt x="347" y="787"/>
                      </a:lnTo>
                      <a:lnTo>
                        <a:pt x="417" y="694"/>
                      </a:lnTo>
                      <a:lnTo>
                        <a:pt x="495" y="605"/>
                      </a:lnTo>
                      <a:lnTo>
                        <a:pt x="578" y="520"/>
                      </a:lnTo>
                      <a:lnTo>
                        <a:pt x="665" y="442"/>
                      </a:lnTo>
                      <a:lnTo>
                        <a:pt x="755" y="370"/>
                      </a:lnTo>
                      <a:lnTo>
                        <a:pt x="849" y="305"/>
                      </a:lnTo>
                      <a:lnTo>
                        <a:pt x="947" y="246"/>
                      </a:lnTo>
                      <a:lnTo>
                        <a:pt x="1047" y="192"/>
                      </a:lnTo>
                      <a:lnTo>
                        <a:pt x="1148" y="146"/>
                      </a:lnTo>
                      <a:lnTo>
                        <a:pt x="1252" y="106"/>
                      </a:lnTo>
                      <a:lnTo>
                        <a:pt x="1359" y="72"/>
                      </a:lnTo>
                      <a:lnTo>
                        <a:pt x="1466" y="46"/>
                      </a:lnTo>
                      <a:lnTo>
                        <a:pt x="1576" y="24"/>
                      </a:lnTo>
                      <a:lnTo>
                        <a:pt x="1685" y="10"/>
                      </a:lnTo>
                      <a:lnTo>
                        <a:pt x="1795" y="2"/>
                      </a:lnTo>
                      <a:lnTo>
                        <a:pt x="190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18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152617" y="6472253"/>
            <a:ext cx="442912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fr-FR" sz="1000" kern="1200" smtClean="0">
                <a:solidFill>
                  <a:schemeClr val="accent3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CDC6112D-F676-4408-8CE2-D63FE6A1EE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232000" y="6508750"/>
            <a:ext cx="46800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FINANCE - EBP X3 Entreprise   I   PI N° 2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468313" y="1423988"/>
            <a:ext cx="4608512" cy="4165600"/>
          </a:xfrm>
        </p:spPr>
        <p:txBody>
          <a:bodyPr/>
          <a:lstStyle/>
          <a:p>
            <a:pPr lvl="0">
              <a:tabLst>
                <a:tab pos="4389438" algn="r"/>
              </a:tabLst>
            </a:pPr>
            <a:r>
              <a:rPr lang="fr-FR"/>
              <a:t>Cliquez pour modifier les styles du texte du masque</a:t>
            </a:r>
          </a:p>
        </p:txBody>
      </p:sp>
      <p:grpSp>
        <p:nvGrpSpPr>
          <p:cNvPr id="27" name="Groupe 26"/>
          <p:cNvGrpSpPr/>
          <p:nvPr userDrawn="1"/>
        </p:nvGrpSpPr>
        <p:grpSpPr>
          <a:xfrm>
            <a:off x="5437188" y="0"/>
            <a:ext cx="3708400" cy="6858000"/>
            <a:chOff x="5437188" y="0"/>
            <a:chExt cx="3708400" cy="6858000"/>
          </a:xfrm>
        </p:grpSpPr>
        <p:pic>
          <p:nvPicPr>
            <p:cNvPr id="18" name="Picture 14" descr="SAGE-6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357" t="368" r="357" b="368"/>
            <a:stretch>
              <a:fillRect/>
            </a:stretch>
          </p:blipFill>
          <p:spPr bwMode="auto">
            <a:xfrm>
              <a:off x="5508625" y="950913"/>
              <a:ext cx="3001963" cy="2909887"/>
            </a:xfrm>
            <a:prstGeom prst="rect">
              <a:avLst/>
            </a:prstGeom>
            <a:noFill/>
          </p:spPr>
        </p:pic>
        <p:grpSp>
          <p:nvGrpSpPr>
            <p:cNvPr id="19" name="Group 5"/>
            <p:cNvGrpSpPr>
              <a:grpSpLocks/>
            </p:cNvGrpSpPr>
            <p:nvPr userDrawn="1"/>
          </p:nvGrpSpPr>
          <p:grpSpPr bwMode="auto">
            <a:xfrm>
              <a:off x="5437188" y="0"/>
              <a:ext cx="3708400" cy="6858000"/>
              <a:chOff x="3425" y="0"/>
              <a:chExt cx="2336" cy="4320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4128" y="3357"/>
                <a:ext cx="1632" cy="96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pic>
            <p:nvPicPr>
              <p:cNvPr id="21" name="Image 10" descr="vertical copie.png"/>
              <p:cNvPicPr>
                <a:picLocks noChangeAspect="1"/>
              </p:cNvPicPr>
              <p:nvPr/>
            </p:nvPicPr>
            <p:blipFill>
              <a:blip r:embed="rId3" cstate="print"/>
              <a:srcRect l="539" r="13390"/>
              <a:stretch>
                <a:fillRect/>
              </a:stretch>
            </p:blipFill>
            <p:spPr bwMode="auto">
              <a:xfrm flipH="1">
                <a:off x="3425" y="0"/>
                <a:ext cx="2336" cy="4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2" name="Group 8"/>
              <p:cNvGrpSpPr>
                <a:grpSpLocks noChangeAspect="1"/>
              </p:cNvGrpSpPr>
              <p:nvPr/>
            </p:nvGrpSpPr>
            <p:grpSpPr bwMode="auto">
              <a:xfrm flipH="1">
                <a:off x="4125" y="2660"/>
                <a:ext cx="959" cy="1457"/>
                <a:chOff x="14874" y="335"/>
                <a:chExt cx="1111" cy="1686"/>
              </a:xfrm>
            </p:grpSpPr>
            <p:sp>
              <p:nvSpPr>
                <p:cNvPr id="24" name="Freeform 9"/>
                <p:cNvSpPr>
                  <a:spLocks noChangeAspect="1"/>
                </p:cNvSpPr>
                <p:nvPr/>
              </p:nvSpPr>
              <p:spPr bwMode="auto">
                <a:xfrm rot="9000000">
                  <a:off x="14874" y="335"/>
                  <a:ext cx="1111" cy="1096"/>
                </a:xfrm>
                <a:custGeom>
                  <a:avLst/>
                  <a:gdLst/>
                  <a:ahLst/>
                  <a:cxnLst>
                    <a:cxn ang="0">
                      <a:pos x="2291" y="6"/>
                    </a:cxn>
                    <a:cxn ang="0">
                      <a:pos x="2656" y="60"/>
                    </a:cxn>
                    <a:cxn ang="0">
                      <a:pos x="3043" y="169"/>
                    </a:cxn>
                    <a:cxn ang="0">
                      <a:pos x="3451" y="341"/>
                    </a:cxn>
                    <a:cxn ang="0">
                      <a:pos x="3716" y="585"/>
                    </a:cxn>
                    <a:cxn ang="0">
                      <a:pos x="3695" y="844"/>
                    </a:cxn>
                    <a:cxn ang="0">
                      <a:pos x="3720" y="1080"/>
                    </a:cxn>
                    <a:cxn ang="0">
                      <a:pos x="3777" y="1303"/>
                    </a:cxn>
                    <a:cxn ang="0">
                      <a:pos x="3859" y="1516"/>
                    </a:cxn>
                    <a:cxn ang="0">
                      <a:pos x="3957" y="1728"/>
                    </a:cxn>
                    <a:cxn ang="0">
                      <a:pos x="4093" y="2019"/>
                    </a:cxn>
                    <a:cxn ang="0">
                      <a:pos x="4187" y="2251"/>
                    </a:cxn>
                    <a:cxn ang="0">
                      <a:pos x="4247" y="2442"/>
                    </a:cxn>
                    <a:cxn ang="0">
                      <a:pos x="4267" y="2544"/>
                    </a:cxn>
                    <a:cxn ang="0">
                      <a:pos x="4284" y="2680"/>
                    </a:cxn>
                    <a:cxn ang="0">
                      <a:pos x="4293" y="2843"/>
                    </a:cxn>
                    <a:cxn ang="0">
                      <a:pos x="4288" y="3022"/>
                    </a:cxn>
                    <a:cxn ang="0">
                      <a:pos x="4262" y="3214"/>
                    </a:cxn>
                    <a:cxn ang="0">
                      <a:pos x="4211" y="3407"/>
                    </a:cxn>
                    <a:cxn ang="0">
                      <a:pos x="4128" y="3593"/>
                    </a:cxn>
                    <a:cxn ang="0">
                      <a:pos x="4007" y="3767"/>
                    </a:cxn>
                    <a:cxn ang="0">
                      <a:pos x="3842" y="3918"/>
                    </a:cxn>
                    <a:cxn ang="0">
                      <a:pos x="3648" y="3980"/>
                    </a:cxn>
                    <a:cxn ang="0">
                      <a:pos x="3492" y="3941"/>
                    </a:cxn>
                    <a:cxn ang="0">
                      <a:pos x="3358" y="3936"/>
                    </a:cxn>
                    <a:cxn ang="0">
                      <a:pos x="3236" y="3960"/>
                    </a:cxn>
                    <a:cxn ang="0">
                      <a:pos x="3120" y="4003"/>
                    </a:cxn>
                    <a:cxn ang="0">
                      <a:pos x="3000" y="4056"/>
                    </a:cxn>
                    <a:cxn ang="0">
                      <a:pos x="2866" y="4115"/>
                    </a:cxn>
                    <a:cxn ang="0">
                      <a:pos x="2711" y="4168"/>
                    </a:cxn>
                    <a:cxn ang="0">
                      <a:pos x="2525" y="4210"/>
                    </a:cxn>
                    <a:cxn ang="0">
                      <a:pos x="2299" y="4231"/>
                    </a:cxn>
                    <a:cxn ang="0">
                      <a:pos x="1984" y="4220"/>
                    </a:cxn>
                    <a:cxn ang="0">
                      <a:pos x="1599" y="4164"/>
                    </a:cxn>
                    <a:cxn ang="0">
                      <a:pos x="1259" y="4065"/>
                    </a:cxn>
                    <a:cxn ang="0">
                      <a:pos x="962" y="3928"/>
                    </a:cxn>
                    <a:cxn ang="0">
                      <a:pos x="706" y="3758"/>
                    </a:cxn>
                    <a:cxn ang="0">
                      <a:pos x="493" y="3557"/>
                    </a:cxn>
                    <a:cxn ang="0">
                      <a:pos x="318" y="3331"/>
                    </a:cxn>
                    <a:cxn ang="0">
                      <a:pos x="182" y="3086"/>
                    </a:cxn>
                    <a:cxn ang="0">
                      <a:pos x="85" y="2826"/>
                    </a:cxn>
                    <a:cxn ang="0">
                      <a:pos x="25" y="2553"/>
                    </a:cxn>
                    <a:cxn ang="0">
                      <a:pos x="1" y="2274"/>
                    </a:cxn>
                    <a:cxn ang="0">
                      <a:pos x="12" y="1991"/>
                    </a:cxn>
                    <a:cxn ang="0">
                      <a:pos x="57" y="1711"/>
                    </a:cxn>
                    <a:cxn ang="0">
                      <a:pos x="136" y="1439"/>
                    </a:cxn>
                    <a:cxn ang="0">
                      <a:pos x="246" y="1175"/>
                    </a:cxn>
                    <a:cxn ang="0">
                      <a:pos x="388" y="928"/>
                    </a:cxn>
                    <a:cxn ang="0">
                      <a:pos x="560" y="701"/>
                    </a:cxn>
                    <a:cxn ang="0">
                      <a:pos x="761" y="498"/>
                    </a:cxn>
                    <a:cxn ang="0">
                      <a:pos x="992" y="323"/>
                    </a:cxn>
                    <a:cxn ang="0">
                      <a:pos x="1249" y="181"/>
                    </a:cxn>
                    <a:cxn ang="0">
                      <a:pos x="1533" y="77"/>
                    </a:cxn>
                    <a:cxn ang="0">
                      <a:pos x="1842" y="15"/>
                    </a:cxn>
                  </a:cxnLst>
                  <a:rect l="0" t="0" r="r" b="b"/>
                  <a:pathLst>
                    <a:path w="4293" h="4232">
                      <a:moveTo>
                        <a:pt x="2061" y="0"/>
                      </a:moveTo>
                      <a:lnTo>
                        <a:pt x="2175" y="0"/>
                      </a:lnTo>
                      <a:lnTo>
                        <a:pt x="2291" y="6"/>
                      </a:lnTo>
                      <a:lnTo>
                        <a:pt x="2410" y="18"/>
                      </a:lnTo>
                      <a:lnTo>
                        <a:pt x="2533" y="35"/>
                      </a:lnTo>
                      <a:lnTo>
                        <a:pt x="2656" y="60"/>
                      </a:lnTo>
                      <a:lnTo>
                        <a:pt x="2783" y="90"/>
                      </a:lnTo>
                      <a:lnTo>
                        <a:pt x="2912" y="126"/>
                      </a:lnTo>
                      <a:lnTo>
                        <a:pt x="3043" y="169"/>
                      </a:lnTo>
                      <a:lnTo>
                        <a:pt x="3176" y="220"/>
                      </a:lnTo>
                      <a:lnTo>
                        <a:pt x="3312" y="277"/>
                      </a:lnTo>
                      <a:lnTo>
                        <a:pt x="3451" y="341"/>
                      </a:lnTo>
                      <a:lnTo>
                        <a:pt x="3591" y="413"/>
                      </a:lnTo>
                      <a:lnTo>
                        <a:pt x="3734" y="493"/>
                      </a:lnTo>
                      <a:lnTo>
                        <a:pt x="3716" y="585"/>
                      </a:lnTo>
                      <a:lnTo>
                        <a:pt x="3704" y="674"/>
                      </a:lnTo>
                      <a:lnTo>
                        <a:pt x="3698" y="760"/>
                      </a:lnTo>
                      <a:lnTo>
                        <a:pt x="3695" y="844"/>
                      </a:lnTo>
                      <a:lnTo>
                        <a:pt x="3699" y="925"/>
                      </a:lnTo>
                      <a:lnTo>
                        <a:pt x="3707" y="1003"/>
                      </a:lnTo>
                      <a:lnTo>
                        <a:pt x="3720" y="1080"/>
                      </a:lnTo>
                      <a:lnTo>
                        <a:pt x="3736" y="1156"/>
                      </a:lnTo>
                      <a:lnTo>
                        <a:pt x="3755" y="1230"/>
                      </a:lnTo>
                      <a:lnTo>
                        <a:pt x="3777" y="1303"/>
                      </a:lnTo>
                      <a:lnTo>
                        <a:pt x="3802" y="1375"/>
                      </a:lnTo>
                      <a:lnTo>
                        <a:pt x="3829" y="1445"/>
                      </a:lnTo>
                      <a:lnTo>
                        <a:pt x="3859" y="1516"/>
                      </a:lnTo>
                      <a:lnTo>
                        <a:pt x="3891" y="1586"/>
                      </a:lnTo>
                      <a:lnTo>
                        <a:pt x="3923" y="1656"/>
                      </a:lnTo>
                      <a:lnTo>
                        <a:pt x="3957" y="1728"/>
                      </a:lnTo>
                      <a:lnTo>
                        <a:pt x="3991" y="1799"/>
                      </a:lnTo>
                      <a:lnTo>
                        <a:pt x="4059" y="1945"/>
                      </a:lnTo>
                      <a:lnTo>
                        <a:pt x="4093" y="2019"/>
                      </a:lnTo>
                      <a:lnTo>
                        <a:pt x="4125" y="2094"/>
                      </a:lnTo>
                      <a:lnTo>
                        <a:pt x="4157" y="2171"/>
                      </a:lnTo>
                      <a:lnTo>
                        <a:pt x="4187" y="2251"/>
                      </a:lnTo>
                      <a:lnTo>
                        <a:pt x="4214" y="2333"/>
                      </a:lnTo>
                      <a:lnTo>
                        <a:pt x="4240" y="2418"/>
                      </a:lnTo>
                      <a:lnTo>
                        <a:pt x="4247" y="2442"/>
                      </a:lnTo>
                      <a:lnTo>
                        <a:pt x="4253" y="2472"/>
                      </a:lnTo>
                      <a:lnTo>
                        <a:pt x="4260" y="2506"/>
                      </a:lnTo>
                      <a:lnTo>
                        <a:pt x="4267" y="2544"/>
                      </a:lnTo>
                      <a:lnTo>
                        <a:pt x="4274" y="2586"/>
                      </a:lnTo>
                      <a:lnTo>
                        <a:pt x="4279" y="2631"/>
                      </a:lnTo>
                      <a:lnTo>
                        <a:pt x="4284" y="2680"/>
                      </a:lnTo>
                      <a:lnTo>
                        <a:pt x="4288" y="2732"/>
                      </a:lnTo>
                      <a:lnTo>
                        <a:pt x="4292" y="2787"/>
                      </a:lnTo>
                      <a:lnTo>
                        <a:pt x="4293" y="2843"/>
                      </a:lnTo>
                      <a:lnTo>
                        <a:pt x="4293" y="2901"/>
                      </a:lnTo>
                      <a:lnTo>
                        <a:pt x="4292" y="2961"/>
                      </a:lnTo>
                      <a:lnTo>
                        <a:pt x="4288" y="3022"/>
                      </a:lnTo>
                      <a:lnTo>
                        <a:pt x="4282" y="3086"/>
                      </a:lnTo>
                      <a:lnTo>
                        <a:pt x="4274" y="3150"/>
                      </a:lnTo>
                      <a:lnTo>
                        <a:pt x="4262" y="3214"/>
                      </a:lnTo>
                      <a:lnTo>
                        <a:pt x="4248" y="3278"/>
                      </a:lnTo>
                      <a:lnTo>
                        <a:pt x="4231" y="3343"/>
                      </a:lnTo>
                      <a:lnTo>
                        <a:pt x="4211" y="3407"/>
                      </a:lnTo>
                      <a:lnTo>
                        <a:pt x="4187" y="3470"/>
                      </a:lnTo>
                      <a:lnTo>
                        <a:pt x="4159" y="3532"/>
                      </a:lnTo>
                      <a:lnTo>
                        <a:pt x="4128" y="3593"/>
                      </a:lnTo>
                      <a:lnTo>
                        <a:pt x="4091" y="3653"/>
                      </a:lnTo>
                      <a:lnTo>
                        <a:pt x="4051" y="3711"/>
                      </a:lnTo>
                      <a:lnTo>
                        <a:pt x="4007" y="3767"/>
                      </a:lnTo>
                      <a:lnTo>
                        <a:pt x="3957" y="3820"/>
                      </a:lnTo>
                      <a:lnTo>
                        <a:pt x="3902" y="3871"/>
                      </a:lnTo>
                      <a:lnTo>
                        <a:pt x="3842" y="3918"/>
                      </a:lnTo>
                      <a:lnTo>
                        <a:pt x="3777" y="3962"/>
                      </a:lnTo>
                      <a:lnTo>
                        <a:pt x="3707" y="4003"/>
                      </a:lnTo>
                      <a:lnTo>
                        <a:pt x="3648" y="3980"/>
                      </a:lnTo>
                      <a:lnTo>
                        <a:pt x="3594" y="3962"/>
                      </a:lnTo>
                      <a:lnTo>
                        <a:pt x="3541" y="3949"/>
                      </a:lnTo>
                      <a:lnTo>
                        <a:pt x="3492" y="3941"/>
                      </a:lnTo>
                      <a:lnTo>
                        <a:pt x="3445" y="3936"/>
                      </a:lnTo>
                      <a:lnTo>
                        <a:pt x="3401" y="3935"/>
                      </a:lnTo>
                      <a:lnTo>
                        <a:pt x="3358" y="3936"/>
                      </a:lnTo>
                      <a:lnTo>
                        <a:pt x="3316" y="3941"/>
                      </a:lnTo>
                      <a:lnTo>
                        <a:pt x="3277" y="3949"/>
                      </a:lnTo>
                      <a:lnTo>
                        <a:pt x="3236" y="3960"/>
                      </a:lnTo>
                      <a:lnTo>
                        <a:pt x="3199" y="3973"/>
                      </a:lnTo>
                      <a:lnTo>
                        <a:pt x="3160" y="3987"/>
                      </a:lnTo>
                      <a:lnTo>
                        <a:pt x="3120" y="4003"/>
                      </a:lnTo>
                      <a:lnTo>
                        <a:pt x="3081" y="4020"/>
                      </a:lnTo>
                      <a:lnTo>
                        <a:pt x="3042" y="4038"/>
                      </a:lnTo>
                      <a:lnTo>
                        <a:pt x="3000" y="4056"/>
                      </a:lnTo>
                      <a:lnTo>
                        <a:pt x="2957" y="4076"/>
                      </a:lnTo>
                      <a:lnTo>
                        <a:pt x="2913" y="4095"/>
                      </a:lnTo>
                      <a:lnTo>
                        <a:pt x="2866" y="4115"/>
                      </a:lnTo>
                      <a:lnTo>
                        <a:pt x="2818" y="4133"/>
                      </a:lnTo>
                      <a:lnTo>
                        <a:pt x="2766" y="4151"/>
                      </a:lnTo>
                      <a:lnTo>
                        <a:pt x="2711" y="4168"/>
                      </a:lnTo>
                      <a:lnTo>
                        <a:pt x="2654" y="4184"/>
                      </a:lnTo>
                      <a:lnTo>
                        <a:pt x="2591" y="4197"/>
                      </a:lnTo>
                      <a:lnTo>
                        <a:pt x="2525" y="4210"/>
                      </a:lnTo>
                      <a:lnTo>
                        <a:pt x="2454" y="4219"/>
                      </a:lnTo>
                      <a:lnTo>
                        <a:pt x="2379" y="4227"/>
                      </a:lnTo>
                      <a:lnTo>
                        <a:pt x="2299" y="4231"/>
                      </a:lnTo>
                      <a:lnTo>
                        <a:pt x="2213" y="4232"/>
                      </a:lnTo>
                      <a:lnTo>
                        <a:pt x="2122" y="4229"/>
                      </a:lnTo>
                      <a:lnTo>
                        <a:pt x="1984" y="4220"/>
                      </a:lnTo>
                      <a:lnTo>
                        <a:pt x="1851" y="4207"/>
                      </a:lnTo>
                      <a:lnTo>
                        <a:pt x="1723" y="4188"/>
                      </a:lnTo>
                      <a:lnTo>
                        <a:pt x="1599" y="4164"/>
                      </a:lnTo>
                      <a:lnTo>
                        <a:pt x="1482" y="4136"/>
                      </a:lnTo>
                      <a:lnTo>
                        <a:pt x="1369" y="4103"/>
                      </a:lnTo>
                      <a:lnTo>
                        <a:pt x="1259" y="4065"/>
                      </a:lnTo>
                      <a:lnTo>
                        <a:pt x="1156" y="4023"/>
                      </a:lnTo>
                      <a:lnTo>
                        <a:pt x="1057" y="3978"/>
                      </a:lnTo>
                      <a:lnTo>
                        <a:pt x="962" y="3928"/>
                      </a:lnTo>
                      <a:lnTo>
                        <a:pt x="872" y="3875"/>
                      </a:lnTo>
                      <a:lnTo>
                        <a:pt x="787" y="3818"/>
                      </a:lnTo>
                      <a:lnTo>
                        <a:pt x="706" y="3758"/>
                      </a:lnTo>
                      <a:lnTo>
                        <a:pt x="631" y="3694"/>
                      </a:lnTo>
                      <a:lnTo>
                        <a:pt x="559" y="3626"/>
                      </a:lnTo>
                      <a:lnTo>
                        <a:pt x="493" y="3557"/>
                      </a:lnTo>
                      <a:lnTo>
                        <a:pt x="430" y="3484"/>
                      </a:lnTo>
                      <a:lnTo>
                        <a:pt x="371" y="3410"/>
                      </a:lnTo>
                      <a:lnTo>
                        <a:pt x="318" y="3331"/>
                      </a:lnTo>
                      <a:lnTo>
                        <a:pt x="269" y="3252"/>
                      </a:lnTo>
                      <a:lnTo>
                        <a:pt x="223" y="3171"/>
                      </a:lnTo>
                      <a:lnTo>
                        <a:pt x="182" y="3086"/>
                      </a:lnTo>
                      <a:lnTo>
                        <a:pt x="146" y="3002"/>
                      </a:lnTo>
                      <a:lnTo>
                        <a:pt x="113" y="2914"/>
                      </a:lnTo>
                      <a:lnTo>
                        <a:pt x="85" y="2826"/>
                      </a:lnTo>
                      <a:lnTo>
                        <a:pt x="61" y="2736"/>
                      </a:lnTo>
                      <a:lnTo>
                        <a:pt x="40" y="2644"/>
                      </a:lnTo>
                      <a:lnTo>
                        <a:pt x="25" y="2553"/>
                      </a:lnTo>
                      <a:lnTo>
                        <a:pt x="13" y="2461"/>
                      </a:lnTo>
                      <a:lnTo>
                        <a:pt x="5" y="2367"/>
                      </a:lnTo>
                      <a:lnTo>
                        <a:pt x="1" y="2274"/>
                      </a:lnTo>
                      <a:lnTo>
                        <a:pt x="0" y="2179"/>
                      </a:lnTo>
                      <a:lnTo>
                        <a:pt x="4" y="2085"/>
                      </a:lnTo>
                      <a:lnTo>
                        <a:pt x="12" y="1991"/>
                      </a:lnTo>
                      <a:lnTo>
                        <a:pt x="23" y="1898"/>
                      </a:lnTo>
                      <a:lnTo>
                        <a:pt x="38" y="1805"/>
                      </a:lnTo>
                      <a:lnTo>
                        <a:pt x="57" y="1711"/>
                      </a:lnTo>
                      <a:lnTo>
                        <a:pt x="80" y="1620"/>
                      </a:lnTo>
                      <a:lnTo>
                        <a:pt x="106" y="1529"/>
                      </a:lnTo>
                      <a:lnTo>
                        <a:pt x="136" y="1439"/>
                      </a:lnTo>
                      <a:lnTo>
                        <a:pt x="168" y="1349"/>
                      </a:lnTo>
                      <a:lnTo>
                        <a:pt x="206" y="1262"/>
                      </a:lnTo>
                      <a:lnTo>
                        <a:pt x="246" y="1175"/>
                      </a:lnTo>
                      <a:lnTo>
                        <a:pt x="289" y="1091"/>
                      </a:lnTo>
                      <a:lnTo>
                        <a:pt x="338" y="1009"/>
                      </a:lnTo>
                      <a:lnTo>
                        <a:pt x="388" y="928"/>
                      </a:lnTo>
                      <a:lnTo>
                        <a:pt x="442" y="850"/>
                      </a:lnTo>
                      <a:lnTo>
                        <a:pt x="499" y="774"/>
                      </a:lnTo>
                      <a:lnTo>
                        <a:pt x="560" y="701"/>
                      </a:lnTo>
                      <a:lnTo>
                        <a:pt x="624" y="629"/>
                      </a:lnTo>
                      <a:lnTo>
                        <a:pt x="691" y="562"/>
                      </a:lnTo>
                      <a:lnTo>
                        <a:pt x="761" y="498"/>
                      </a:lnTo>
                      <a:lnTo>
                        <a:pt x="835" y="435"/>
                      </a:lnTo>
                      <a:lnTo>
                        <a:pt x="911" y="378"/>
                      </a:lnTo>
                      <a:lnTo>
                        <a:pt x="992" y="323"/>
                      </a:lnTo>
                      <a:lnTo>
                        <a:pt x="1074" y="271"/>
                      </a:lnTo>
                      <a:lnTo>
                        <a:pt x="1160" y="224"/>
                      </a:lnTo>
                      <a:lnTo>
                        <a:pt x="1249" y="181"/>
                      </a:lnTo>
                      <a:lnTo>
                        <a:pt x="1340" y="142"/>
                      </a:lnTo>
                      <a:lnTo>
                        <a:pt x="1435" y="107"/>
                      </a:lnTo>
                      <a:lnTo>
                        <a:pt x="1533" y="77"/>
                      </a:lnTo>
                      <a:lnTo>
                        <a:pt x="1633" y="52"/>
                      </a:lnTo>
                      <a:lnTo>
                        <a:pt x="1736" y="31"/>
                      </a:lnTo>
                      <a:lnTo>
                        <a:pt x="1842" y="15"/>
                      </a:lnTo>
                      <a:lnTo>
                        <a:pt x="1950" y="5"/>
                      </a:lnTo>
                      <a:lnTo>
                        <a:pt x="206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rtl="0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lang="fr-FR" sz="19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Freeform 10"/>
                <p:cNvSpPr>
                  <a:spLocks noChangeAspect="1"/>
                </p:cNvSpPr>
                <p:nvPr/>
              </p:nvSpPr>
              <p:spPr bwMode="auto">
                <a:xfrm rot="16320000">
                  <a:off x="14969" y="1580"/>
                  <a:ext cx="482" cy="399"/>
                </a:xfrm>
                <a:custGeom>
                  <a:avLst/>
                  <a:gdLst/>
                  <a:ahLst/>
                  <a:cxnLst>
                    <a:cxn ang="0">
                      <a:pos x="2017" y="6"/>
                    </a:cxn>
                    <a:cxn ang="0">
                      <a:pos x="2236" y="36"/>
                    </a:cxn>
                    <a:cxn ang="0">
                      <a:pos x="2451" y="92"/>
                    </a:cxn>
                    <a:cxn ang="0">
                      <a:pos x="2661" y="174"/>
                    </a:cxn>
                    <a:cxn ang="0">
                      <a:pos x="2862" y="283"/>
                    </a:cxn>
                    <a:cxn ang="0">
                      <a:pos x="3051" y="417"/>
                    </a:cxn>
                    <a:cxn ang="0">
                      <a:pos x="4520" y="1765"/>
                    </a:cxn>
                    <a:cxn ang="0">
                      <a:pos x="3168" y="3225"/>
                    </a:cxn>
                    <a:cxn ang="0">
                      <a:pos x="2990" y="3374"/>
                    </a:cxn>
                    <a:cxn ang="0">
                      <a:pos x="2799" y="3499"/>
                    </a:cxn>
                    <a:cxn ang="0">
                      <a:pos x="2596" y="3599"/>
                    </a:cxn>
                    <a:cxn ang="0">
                      <a:pos x="2387" y="3671"/>
                    </a:cxn>
                    <a:cxn ang="0">
                      <a:pos x="2170" y="3719"/>
                    </a:cxn>
                    <a:cxn ang="0">
                      <a:pos x="1950" y="3741"/>
                    </a:cxn>
                    <a:cxn ang="0">
                      <a:pos x="1729" y="3737"/>
                    </a:cxn>
                    <a:cxn ang="0">
                      <a:pos x="1508" y="3707"/>
                    </a:cxn>
                    <a:cxn ang="0">
                      <a:pos x="1293" y="3652"/>
                    </a:cxn>
                    <a:cxn ang="0">
                      <a:pos x="1084" y="3569"/>
                    </a:cxn>
                    <a:cxn ang="0">
                      <a:pos x="882" y="3460"/>
                    </a:cxn>
                    <a:cxn ang="0">
                      <a:pos x="693" y="3326"/>
                    </a:cxn>
                    <a:cxn ang="0">
                      <a:pos x="519" y="3166"/>
                    </a:cxn>
                    <a:cxn ang="0">
                      <a:pos x="370" y="2988"/>
                    </a:cxn>
                    <a:cxn ang="0">
                      <a:pos x="245" y="2797"/>
                    </a:cxn>
                    <a:cxn ang="0">
                      <a:pos x="145" y="2595"/>
                    </a:cxn>
                    <a:cxn ang="0">
                      <a:pos x="71" y="2385"/>
                    </a:cxn>
                    <a:cxn ang="0">
                      <a:pos x="23" y="2169"/>
                    </a:cxn>
                    <a:cxn ang="0">
                      <a:pos x="1" y="1950"/>
                    </a:cxn>
                    <a:cxn ang="0">
                      <a:pos x="5" y="1728"/>
                    </a:cxn>
                    <a:cxn ang="0">
                      <a:pos x="36" y="1509"/>
                    </a:cxn>
                    <a:cxn ang="0">
                      <a:pos x="92" y="1293"/>
                    </a:cxn>
                    <a:cxn ang="0">
                      <a:pos x="174" y="1084"/>
                    </a:cxn>
                    <a:cxn ang="0">
                      <a:pos x="282" y="883"/>
                    </a:cxn>
                    <a:cxn ang="0">
                      <a:pos x="417" y="694"/>
                    </a:cxn>
                    <a:cxn ang="0">
                      <a:pos x="578" y="520"/>
                    </a:cxn>
                    <a:cxn ang="0">
                      <a:pos x="755" y="370"/>
                    </a:cxn>
                    <a:cxn ang="0">
                      <a:pos x="947" y="246"/>
                    </a:cxn>
                    <a:cxn ang="0">
                      <a:pos x="1148" y="146"/>
                    </a:cxn>
                    <a:cxn ang="0">
                      <a:pos x="1359" y="72"/>
                    </a:cxn>
                    <a:cxn ang="0">
                      <a:pos x="1576" y="24"/>
                    </a:cxn>
                    <a:cxn ang="0">
                      <a:pos x="1795" y="2"/>
                    </a:cxn>
                  </a:cxnLst>
                  <a:rect l="0" t="0" r="r" b="b"/>
                  <a:pathLst>
                    <a:path w="4520" h="3743">
                      <a:moveTo>
                        <a:pt x="1906" y="0"/>
                      </a:moveTo>
                      <a:lnTo>
                        <a:pt x="2017" y="6"/>
                      </a:lnTo>
                      <a:lnTo>
                        <a:pt x="2126" y="18"/>
                      </a:lnTo>
                      <a:lnTo>
                        <a:pt x="2236" y="36"/>
                      </a:lnTo>
                      <a:lnTo>
                        <a:pt x="2344" y="61"/>
                      </a:lnTo>
                      <a:lnTo>
                        <a:pt x="2451" y="92"/>
                      </a:lnTo>
                      <a:lnTo>
                        <a:pt x="2558" y="129"/>
                      </a:lnTo>
                      <a:lnTo>
                        <a:pt x="2661" y="174"/>
                      </a:lnTo>
                      <a:lnTo>
                        <a:pt x="2762" y="225"/>
                      </a:lnTo>
                      <a:lnTo>
                        <a:pt x="2862" y="283"/>
                      </a:lnTo>
                      <a:lnTo>
                        <a:pt x="2958" y="347"/>
                      </a:lnTo>
                      <a:lnTo>
                        <a:pt x="3051" y="417"/>
                      </a:lnTo>
                      <a:lnTo>
                        <a:pt x="3140" y="495"/>
                      </a:lnTo>
                      <a:lnTo>
                        <a:pt x="4520" y="1765"/>
                      </a:lnTo>
                      <a:lnTo>
                        <a:pt x="3250" y="3140"/>
                      </a:lnTo>
                      <a:lnTo>
                        <a:pt x="3168" y="3225"/>
                      </a:lnTo>
                      <a:lnTo>
                        <a:pt x="3080" y="3303"/>
                      </a:lnTo>
                      <a:lnTo>
                        <a:pt x="2990" y="3374"/>
                      </a:lnTo>
                      <a:lnTo>
                        <a:pt x="2895" y="3440"/>
                      </a:lnTo>
                      <a:lnTo>
                        <a:pt x="2799" y="3499"/>
                      </a:lnTo>
                      <a:lnTo>
                        <a:pt x="2699" y="3552"/>
                      </a:lnTo>
                      <a:lnTo>
                        <a:pt x="2596" y="3599"/>
                      </a:lnTo>
                      <a:lnTo>
                        <a:pt x="2492" y="3639"/>
                      </a:lnTo>
                      <a:lnTo>
                        <a:pt x="2387" y="3671"/>
                      </a:lnTo>
                      <a:lnTo>
                        <a:pt x="2278" y="3699"/>
                      </a:lnTo>
                      <a:lnTo>
                        <a:pt x="2170" y="3719"/>
                      </a:lnTo>
                      <a:lnTo>
                        <a:pt x="2061" y="3734"/>
                      </a:lnTo>
                      <a:lnTo>
                        <a:pt x="1950" y="3741"/>
                      </a:lnTo>
                      <a:lnTo>
                        <a:pt x="1839" y="3743"/>
                      </a:lnTo>
                      <a:lnTo>
                        <a:pt x="1729" y="3737"/>
                      </a:lnTo>
                      <a:lnTo>
                        <a:pt x="1618" y="3726"/>
                      </a:lnTo>
                      <a:lnTo>
                        <a:pt x="1508" y="3707"/>
                      </a:lnTo>
                      <a:lnTo>
                        <a:pt x="1400" y="3682"/>
                      </a:lnTo>
                      <a:lnTo>
                        <a:pt x="1293" y="3652"/>
                      </a:lnTo>
                      <a:lnTo>
                        <a:pt x="1188" y="3614"/>
                      </a:lnTo>
                      <a:lnTo>
                        <a:pt x="1084" y="3569"/>
                      </a:lnTo>
                      <a:lnTo>
                        <a:pt x="982" y="3518"/>
                      </a:lnTo>
                      <a:lnTo>
                        <a:pt x="882" y="3460"/>
                      </a:lnTo>
                      <a:lnTo>
                        <a:pt x="786" y="3396"/>
                      </a:lnTo>
                      <a:lnTo>
                        <a:pt x="693" y="3326"/>
                      </a:lnTo>
                      <a:lnTo>
                        <a:pt x="604" y="3248"/>
                      </a:lnTo>
                      <a:lnTo>
                        <a:pt x="519" y="3166"/>
                      </a:lnTo>
                      <a:lnTo>
                        <a:pt x="441" y="3078"/>
                      </a:lnTo>
                      <a:lnTo>
                        <a:pt x="370" y="2988"/>
                      </a:lnTo>
                      <a:lnTo>
                        <a:pt x="304" y="2893"/>
                      </a:lnTo>
                      <a:lnTo>
                        <a:pt x="245" y="2797"/>
                      </a:lnTo>
                      <a:lnTo>
                        <a:pt x="192" y="2698"/>
                      </a:lnTo>
                      <a:lnTo>
                        <a:pt x="145" y="2595"/>
                      </a:lnTo>
                      <a:lnTo>
                        <a:pt x="105" y="2491"/>
                      </a:lnTo>
                      <a:lnTo>
                        <a:pt x="71" y="2385"/>
                      </a:lnTo>
                      <a:lnTo>
                        <a:pt x="45" y="2277"/>
                      </a:lnTo>
                      <a:lnTo>
                        <a:pt x="23" y="2169"/>
                      </a:lnTo>
                      <a:lnTo>
                        <a:pt x="10" y="2059"/>
                      </a:lnTo>
                      <a:lnTo>
                        <a:pt x="1" y="1950"/>
                      </a:lnTo>
                      <a:lnTo>
                        <a:pt x="0" y="1839"/>
                      </a:lnTo>
                      <a:lnTo>
                        <a:pt x="5" y="1728"/>
                      </a:lnTo>
                      <a:lnTo>
                        <a:pt x="18" y="1618"/>
                      </a:lnTo>
                      <a:lnTo>
                        <a:pt x="36" y="1509"/>
                      </a:lnTo>
                      <a:lnTo>
                        <a:pt x="60" y="1400"/>
                      </a:lnTo>
                      <a:lnTo>
                        <a:pt x="92" y="1293"/>
                      </a:lnTo>
                      <a:lnTo>
                        <a:pt x="129" y="1187"/>
                      </a:lnTo>
                      <a:lnTo>
                        <a:pt x="174" y="1084"/>
                      </a:lnTo>
                      <a:lnTo>
                        <a:pt x="225" y="983"/>
                      </a:lnTo>
                      <a:lnTo>
                        <a:pt x="282" y="883"/>
                      </a:lnTo>
                      <a:lnTo>
                        <a:pt x="347" y="787"/>
                      </a:lnTo>
                      <a:lnTo>
                        <a:pt x="417" y="694"/>
                      </a:lnTo>
                      <a:lnTo>
                        <a:pt x="495" y="605"/>
                      </a:lnTo>
                      <a:lnTo>
                        <a:pt x="578" y="520"/>
                      </a:lnTo>
                      <a:lnTo>
                        <a:pt x="665" y="442"/>
                      </a:lnTo>
                      <a:lnTo>
                        <a:pt x="755" y="370"/>
                      </a:lnTo>
                      <a:lnTo>
                        <a:pt x="849" y="305"/>
                      </a:lnTo>
                      <a:lnTo>
                        <a:pt x="947" y="246"/>
                      </a:lnTo>
                      <a:lnTo>
                        <a:pt x="1047" y="192"/>
                      </a:lnTo>
                      <a:lnTo>
                        <a:pt x="1148" y="146"/>
                      </a:lnTo>
                      <a:lnTo>
                        <a:pt x="1252" y="106"/>
                      </a:lnTo>
                      <a:lnTo>
                        <a:pt x="1359" y="72"/>
                      </a:lnTo>
                      <a:lnTo>
                        <a:pt x="1466" y="46"/>
                      </a:lnTo>
                      <a:lnTo>
                        <a:pt x="1576" y="24"/>
                      </a:lnTo>
                      <a:lnTo>
                        <a:pt x="1685" y="10"/>
                      </a:lnTo>
                      <a:lnTo>
                        <a:pt x="1795" y="2"/>
                      </a:lnTo>
                      <a:lnTo>
                        <a:pt x="190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6" name="Freeform 11"/>
                <p:cNvSpPr>
                  <a:spLocks noChangeAspect="1"/>
                </p:cNvSpPr>
                <p:nvPr/>
              </p:nvSpPr>
              <p:spPr bwMode="auto">
                <a:xfrm rot="540000">
                  <a:off x="14979" y="1357"/>
                  <a:ext cx="221" cy="183"/>
                </a:xfrm>
                <a:custGeom>
                  <a:avLst/>
                  <a:gdLst/>
                  <a:ahLst/>
                  <a:cxnLst>
                    <a:cxn ang="0">
                      <a:pos x="2017" y="6"/>
                    </a:cxn>
                    <a:cxn ang="0">
                      <a:pos x="2236" y="36"/>
                    </a:cxn>
                    <a:cxn ang="0">
                      <a:pos x="2451" y="92"/>
                    </a:cxn>
                    <a:cxn ang="0">
                      <a:pos x="2661" y="174"/>
                    </a:cxn>
                    <a:cxn ang="0">
                      <a:pos x="2862" y="283"/>
                    </a:cxn>
                    <a:cxn ang="0">
                      <a:pos x="3051" y="417"/>
                    </a:cxn>
                    <a:cxn ang="0">
                      <a:pos x="4520" y="1765"/>
                    </a:cxn>
                    <a:cxn ang="0">
                      <a:pos x="3168" y="3225"/>
                    </a:cxn>
                    <a:cxn ang="0">
                      <a:pos x="2990" y="3374"/>
                    </a:cxn>
                    <a:cxn ang="0">
                      <a:pos x="2799" y="3499"/>
                    </a:cxn>
                    <a:cxn ang="0">
                      <a:pos x="2596" y="3599"/>
                    </a:cxn>
                    <a:cxn ang="0">
                      <a:pos x="2387" y="3671"/>
                    </a:cxn>
                    <a:cxn ang="0">
                      <a:pos x="2170" y="3719"/>
                    </a:cxn>
                    <a:cxn ang="0">
                      <a:pos x="1950" y="3741"/>
                    </a:cxn>
                    <a:cxn ang="0">
                      <a:pos x="1729" y="3737"/>
                    </a:cxn>
                    <a:cxn ang="0">
                      <a:pos x="1508" y="3707"/>
                    </a:cxn>
                    <a:cxn ang="0">
                      <a:pos x="1293" y="3652"/>
                    </a:cxn>
                    <a:cxn ang="0">
                      <a:pos x="1084" y="3569"/>
                    </a:cxn>
                    <a:cxn ang="0">
                      <a:pos x="882" y="3460"/>
                    </a:cxn>
                    <a:cxn ang="0">
                      <a:pos x="693" y="3326"/>
                    </a:cxn>
                    <a:cxn ang="0">
                      <a:pos x="519" y="3166"/>
                    </a:cxn>
                    <a:cxn ang="0">
                      <a:pos x="370" y="2988"/>
                    </a:cxn>
                    <a:cxn ang="0">
                      <a:pos x="245" y="2797"/>
                    </a:cxn>
                    <a:cxn ang="0">
                      <a:pos x="145" y="2595"/>
                    </a:cxn>
                    <a:cxn ang="0">
                      <a:pos x="71" y="2385"/>
                    </a:cxn>
                    <a:cxn ang="0">
                      <a:pos x="23" y="2169"/>
                    </a:cxn>
                    <a:cxn ang="0">
                      <a:pos x="1" y="1950"/>
                    </a:cxn>
                    <a:cxn ang="0">
                      <a:pos x="5" y="1728"/>
                    </a:cxn>
                    <a:cxn ang="0">
                      <a:pos x="36" y="1509"/>
                    </a:cxn>
                    <a:cxn ang="0">
                      <a:pos x="92" y="1293"/>
                    </a:cxn>
                    <a:cxn ang="0">
                      <a:pos x="174" y="1084"/>
                    </a:cxn>
                    <a:cxn ang="0">
                      <a:pos x="282" y="883"/>
                    </a:cxn>
                    <a:cxn ang="0">
                      <a:pos x="417" y="694"/>
                    </a:cxn>
                    <a:cxn ang="0">
                      <a:pos x="578" y="520"/>
                    </a:cxn>
                    <a:cxn ang="0">
                      <a:pos x="755" y="370"/>
                    </a:cxn>
                    <a:cxn ang="0">
                      <a:pos x="947" y="246"/>
                    </a:cxn>
                    <a:cxn ang="0">
                      <a:pos x="1148" y="146"/>
                    </a:cxn>
                    <a:cxn ang="0">
                      <a:pos x="1359" y="72"/>
                    </a:cxn>
                    <a:cxn ang="0">
                      <a:pos x="1576" y="24"/>
                    </a:cxn>
                    <a:cxn ang="0">
                      <a:pos x="1795" y="2"/>
                    </a:cxn>
                  </a:cxnLst>
                  <a:rect l="0" t="0" r="r" b="b"/>
                  <a:pathLst>
                    <a:path w="4520" h="3743">
                      <a:moveTo>
                        <a:pt x="1906" y="0"/>
                      </a:moveTo>
                      <a:lnTo>
                        <a:pt x="2017" y="6"/>
                      </a:lnTo>
                      <a:lnTo>
                        <a:pt x="2126" y="18"/>
                      </a:lnTo>
                      <a:lnTo>
                        <a:pt x="2236" y="36"/>
                      </a:lnTo>
                      <a:lnTo>
                        <a:pt x="2344" y="61"/>
                      </a:lnTo>
                      <a:lnTo>
                        <a:pt x="2451" y="92"/>
                      </a:lnTo>
                      <a:lnTo>
                        <a:pt x="2558" y="129"/>
                      </a:lnTo>
                      <a:lnTo>
                        <a:pt x="2661" y="174"/>
                      </a:lnTo>
                      <a:lnTo>
                        <a:pt x="2762" y="225"/>
                      </a:lnTo>
                      <a:lnTo>
                        <a:pt x="2862" y="283"/>
                      </a:lnTo>
                      <a:lnTo>
                        <a:pt x="2958" y="347"/>
                      </a:lnTo>
                      <a:lnTo>
                        <a:pt x="3051" y="417"/>
                      </a:lnTo>
                      <a:lnTo>
                        <a:pt x="3140" y="495"/>
                      </a:lnTo>
                      <a:lnTo>
                        <a:pt x="4520" y="1765"/>
                      </a:lnTo>
                      <a:lnTo>
                        <a:pt x="3250" y="3140"/>
                      </a:lnTo>
                      <a:lnTo>
                        <a:pt x="3168" y="3225"/>
                      </a:lnTo>
                      <a:lnTo>
                        <a:pt x="3080" y="3303"/>
                      </a:lnTo>
                      <a:lnTo>
                        <a:pt x="2990" y="3374"/>
                      </a:lnTo>
                      <a:lnTo>
                        <a:pt x="2895" y="3440"/>
                      </a:lnTo>
                      <a:lnTo>
                        <a:pt x="2799" y="3499"/>
                      </a:lnTo>
                      <a:lnTo>
                        <a:pt x="2699" y="3552"/>
                      </a:lnTo>
                      <a:lnTo>
                        <a:pt x="2596" y="3599"/>
                      </a:lnTo>
                      <a:lnTo>
                        <a:pt x="2492" y="3639"/>
                      </a:lnTo>
                      <a:lnTo>
                        <a:pt x="2387" y="3671"/>
                      </a:lnTo>
                      <a:lnTo>
                        <a:pt x="2278" y="3699"/>
                      </a:lnTo>
                      <a:lnTo>
                        <a:pt x="2170" y="3719"/>
                      </a:lnTo>
                      <a:lnTo>
                        <a:pt x="2061" y="3734"/>
                      </a:lnTo>
                      <a:lnTo>
                        <a:pt x="1950" y="3741"/>
                      </a:lnTo>
                      <a:lnTo>
                        <a:pt x="1839" y="3743"/>
                      </a:lnTo>
                      <a:lnTo>
                        <a:pt x="1729" y="3737"/>
                      </a:lnTo>
                      <a:lnTo>
                        <a:pt x="1618" y="3726"/>
                      </a:lnTo>
                      <a:lnTo>
                        <a:pt x="1508" y="3707"/>
                      </a:lnTo>
                      <a:lnTo>
                        <a:pt x="1400" y="3682"/>
                      </a:lnTo>
                      <a:lnTo>
                        <a:pt x="1293" y="3652"/>
                      </a:lnTo>
                      <a:lnTo>
                        <a:pt x="1188" y="3614"/>
                      </a:lnTo>
                      <a:lnTo>
                        <a:pt x="1084" y="3569"/>
                      </a:lnTo>
                      <a:lnTo>
                        <a:pt x="982" y="3518"/>
                      </a:lnTo>
                      <a:lnTo>
                        <a:pt x="882" y="3460"/>
                      </a:lnTo>
                      <a:lnTo>
                        <a:pt x="786" y="3396"/>
                      </a:lnTo>
                      <a:lnTo>
                        <a:pt x="693" y="3326"/>
                      </a:lnTo>
                      <a:lnTo>
                        <a:pt x="604" y="3248"/>
                      </a:lnTo>
                      <a:lnTo>
                        <a:pt x="519" y="3166"/>
                      </a:lnTo>
                      <a:lnTo>
                        <a:pt x="441" y="3078"/>
                      </a:lnTo>
                      <a:lnTo>
                        <a:pt x="370" y="2988"/>
                      </a:lnTo>
                      <a:lnTo>
                        <a:pt x="304" y="2893"/>
                      </a:lnTo>
                      <a:lnTo>
                        <a:pt x="245" y="2797"/>
                      </a:lnTo>
                      <a:lnTo>
                        <a:pt x="192" y="2698"/>
                      </a:lnTo>
                      <a:lnTo>
                        <a:pt x="145" y="2595"/>
                      </a:lnTo>
                      <a:lnTo>
                        <a:pt x="105" y="2491"/>
                      </a:lnTo>
                      <a:lnTo>
                        <a:pt x="71" y="2385"/>
                      </a:lnTo>
                      <a:lnTo>
                        <a:pt x="45" y="2277"/>
                      </a:lnTo>
                      <a:lnTo>
                        <a:pt x="23" y="2169"/>
                      </a:lnTo>
                      <a:lnTo>
                        <a:pt x="10" y="2059"/>
                      </a:lnTo>
                      <a:lnTo>
                        <a:pt x="1" y="1950"/>
                      </a:lnTo>
                      <a:lnTo>
                        <a:pt x="0" y="1839"/>
                      </a:lnTo>
                      <a:lnTo>
                        <a:pt x="5" y="1728"/>
                      </a:lnTo>
                      <a:lnTo>
                        <a:pt x="18" y="1618"/>
                      </a:lnTo>
                      <a:lnTo>
                        <a:pt x="36" y="1509"/>
                      </a:lnTo>
                      <a:lnTo>
                        <a:pt x="60" y="1400"/>
                      </a:lnTo>
                      <a:lnTo>
                        <a:pt x="92" y="1293"/>
                      </a:lnTo>
                      <a:lnTo>
                        <a:pt x="129" y="1187"/>
                      </a:lnTo>
                      <a:lnTo>
                        <a:pt x="174" y="1084"/>
                      </a:lnTo>
                      <a:lnTo>
                        <a:pt x="225" y="983"/>
                      </a:lnTo>
                      <a:lnTo>
                        <a:pt x="282" y="883"/>
                      </a:lnTo>
                      <a:lnTo>
                        <a:pt x="347" y="787"/>
                      </a:lnTo>
                      <a:lnTo>
                        <a:pt x="417" y="694"/>
                      </a:lnTo>
                      <a:lnTo>
                        <a:pt x="495" y="605"/>
                      </a:lnTo>
                      <a:lnTo>
                        <a:pt x="578" y="520"/>
                      </a:lnTo>
                      <a:lnTo>
                        <a:pt x="665" y="442"/>
                      </a:lnTo>
                      <a:lnTo>
                        <a:pt x="755" y="370"/>
                      </a:lnTo>
                      <a:lnTo>
                        <a:pt x="849" y="305"/>
                      </a:lnTo>
                      <a:lnTo>
                        <a:pt x="947" y="246"/>
                      </a:lnTo>
                      <a:lnTo>
                        <a:pt x="1047" y="192"/>
                      </a:lnTo>
                      <a:lnTo>
                        <a:pt x="1148" y="146"/>
                      </a:lnTo>
                      <a:lnTo>
                        <a:pt x="1252" y="106"/>
                      </a:lnTo>
                      <a:lnTo>
                        <a:pt x="1359" y="72"/>
                      </a:lnTo>
                      <a:lnTo>
                        <a:pt x="1466" y="46"/>
                      </a:lnTo>
                      <a:lnTo>
                        <a:pt x="1576" y="24"/>
                      </a:lnTo>
                      <a:lnTo>
                        <a:pt x="1685" y="10"/>
                      </a:lnTo>
                      <a:lnTo>
                        <a:pt x="1795" y="2"/>
                      </a:lnTo>
                      <a:lnTo>
                        <a:pt x="190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rtl="0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endParaRPr lang="fr-FR" sz="19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5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152617" y="6472253"/>
            <a:ext cx="442912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fr-FR" sz="1000" kern="1200" smtClean="0">
                <a:solidFill>
                  <a:schemeClr val="accent3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CDC6112D-F676-4408-8CE2-D63FE6A1EE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232000" y="6508750"/>
            <a:ext cx="46800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FINANCE - EBP X3 Entreprise   I   PI N° 2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468313" y="1423988"/>
            <a:ext cx="4608512" cy="4165600"/>
          </a:xfrm>
        </p:spPr>
        <p:txBody>
          <a:bodyPr/>
          <a:lstStyle>
            <a:lvl1pPr>
              <a:tabLst>
                <a:tab pos="4398963" algn="r"/>
              </a:tabLst>
              <a:defRPr/>
            </a:lvl1pPr>
          </a:lstStyle>
          <a:p>
            <a:pPr lvl="0">
              <a:tabLst>
                <a:tab pos="4389438" algn="r"/>
              </a:tabLst>
            </a:pPr>
            <a:r>
              <a:rPr lang="fr-FR"/>
              <a:t>Cliquez pour modifier les styles du texte du masque</a:t>
            </a:r>
          </a:p>
        </p:txBody>
      </p:sp>
      <p:pic>
        <p:nvPicPr>
          <p:cNvPr id="18" name="Picture 14" descr="SAGE-5"/>
          <p:cNvPicPr>
            <a:picLocks noChangeAspect="1" noChangeArrowheads="1"/>
          </p:cNvPicPr>
          <p:nvPr userDrawn="1"/>
        </p:nvPicPr>
        <p:blipFill>
          <a:blip r:embed="rId2" cstate="print"/>
          <a:srcRect t="359" r="581" b="359"/>
          <a:stretch>
            <a:fillRect/>
          </a:stretch>
        </p:blipFill>
        <p:spPr bwMode="auto">
          <a:xfrm>
            <a:off x="5508625" y="908050"/>
            <a:ext cx="3079750" cy="2989263"/>
          </a:xfrm>
          <a:prstGeom prst="rect">
            <a:avLst/>
          </a:prstGeom>
          <a:noFill/>
        </p:spPr>
      </p:pic>
      <p:grpSp>
        <p:nvGrpSpPr>
          <p:cNvPr id="19" name="Group 5"/>
          <p:cNvGrpSpPr>
            <a:grpSpLocks/>
          </p:cNvGrpSpPr>
          <p:nvPr userDrawn="1"/>
        </p:nvGrpSpPr>
        <p:grpSpPr bwMode="auto">
          <a:xfrm>
            <a:off x="5437188" y="0"/>
            <a:ext cx="3708400" cy="6858000"/>
            <a:chOff x="3425" y="0"/>
            <a:chExt cx="2336" cy="4320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4128" y="3357"/>
              <a:ext cx="1632" cy="9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pic>
          <p:nvPicPr>
            <p:cNvPr id="21" name="Image 10" descr="vertical copie.png"/>
            <p:cNvPicPr>
              <a:picLocks noChangeAspect="1"/>
            </p:cNvPicPr>
            <p:nvPr/>
          </p:nvPicPr>
          <p:blipFill>
            <a:blip r:embed="rId3" cstate="print"/>
            <a:srcRect l="539" r="13390"/>
            <a:stretch>
              <a:fillRect/>
            </a:stretch>
          </p:blipFill>
          <p:spPr bwMode="auto">
            <a:xfrm flipH="1">
              <a:off x="3425" y="0"/>
              <a:ext cx="2336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2" name="Group 8"/>
            <p:cNvGrpSpPr>
              <a:grpSpLocks noChangeAspect="1"/>
            </p:cNvGrpSpPr>
            <p:nvPr/>
          </p:nvGrpSpPr>
          <p:grpSpPr bwMode="auto">
            <a:xfrm flipH="1">
              <a:off x="4125" y="2660"/>
              <a:ext cx="959" cy="1457"/>
              <a:chOff x="14874" y="335"/>
              <a:chExt cx="1111" cy="1686"/>
            </a:xfrm>
          </p:grpSpPr>
          <p:sp>
            <p:nvSpPr>
              <p:cNvPr id="24" name="Freeform 9"/>
              <p:cNvSpPr>
                <a:spLocks noChangeAspect="1"/>
              </p:cNvSpPr>
              <p:nvPr/>
            </p:nvSpPr>
            <p:spPr bwMode="auto">
              <a:xfrm rot="9000000">
                <a:off x="14874" y="335"/>
                <a:ext cx="1111" cy="1096"/>
              </a:xfrm>
              <a:custGeom>
                <a:avLst/>
                <a:gdLst/>
                <a:ahLst/>
                <a:cxnLst>
                  <a:cxn ang="0">
                    <a:pos x="2291" y="6"/>
                  </a:cxn>
                  <a:cxn ang="0">
                    <a:pos x="2656" y="60"/>
                  </a:cxn>
                  <a:cxn ang="0">
                    <a:pos x="3043" y="169"/>
                  </a:cxn>
                  <a:cxn ang="0">
                    <a:pos x="3451" y="341"/>
                  </a:cxn>
                  <a:cxn ang="0">
                    <a:pos x="3716" y="585"/>
                  </a:cxn>
                  <a:cxn ang="0">
                    <a:pos x="3695" y="844"/>
                  </a:cxn>
                  <a:cxn ang="0">
                    <a:pos x="3720" y="1080"/>
                  </a:cxn>
                  <a:cxn ang="0">
                    <a:pos x="3777" y="1303"/>
                  </a:cxn>
                  <a:cxn ang="0">
                    <a:pos x="3859" y="1516"/>
                  </a:cxn>
                  <a:cxn ang="0">
                    <a:pos x="3957" y="1728"/>
                  </a:cxn>
                  <a:cxn ang="0">
                    <a:pos x="4093" y="2019"/>
                  </a:cxn>
                  <a:cxn ang="0">
                    <a:pos x="4187" y="2251"/>
                  </a:cxn>
                  <a:cxn ang="0">
                    <a:pos x="4247" y="2442"/>
                  </a:cxn>
                  <a:cxn ang="0">
                    <a:pos x="4267" y="2544"/>
                  </a:cxn>
                  <a:cxn ang="0">
                    <a:pos x="4284" y="2680"/>
                  </a:cxn>
                  <a:cxn ang="0">
                    <a:pos x="4293" y="2843"/>
                  </a:cxn>
                  <a:cxn ang="0">
                    <a:pos x="4288" y="3022"/>
                  </a:cxn>
                  <a:cxn ang="0">
                    <a:pos x="4262" y="3214"/>
                  </a:cxn>
                  <a:cxn ang="0">
                    <a:pos x="4211" y="3407"/>
                  </a:cxn>
                  <a:cxn ang="0">
                    <a:pos x="4128" y="3593"/>
                  </a:cxn>
                  <a:cxn ang="0">
                    <a:pos x="4007" y="3767"/>
                  </a:cxn>
                  <a:cxn ang="0">
                    <a:pos x="3842" y="3918"/>
                  </a:cxn>
                  <a:cxn ang="0">
                    <a:pos x="3648" y="3980"/>
                  </a:cxn>
                  <a:cxn ang="0">
                    <a:pos x="3492" y="3941"/>
                  </a:cxn>
                  <a:cxn ang="0">
                    <a:pos x="3358" y="3936"/>
                  </a:cxn>
                  <a:cxn ang="0">
                    <a:pos x="3236" y="3960"/>
                  </a:cxn>
                  <a:cxn ang="0">
                    <a:pos x="3120" y="4003"/>
                  </a:cxn>
                  <a:cxn ang="0">
                    <a:pos x="3000" y="4056"/>
                  </a:cxn>
                  <a:cxn ang="0">
                    <a:pos x="2866" y="4115"/>
                  </a:cxn>
                  <a:cxn ang="0">
                    <a:pos x="2711" y="4168"/>
                  </a:cxn>
                  <a:cxn ang="0">
                    <a:pos x="2525" y="4210"/>
                  </a:cxn>
                  <a:cxn ang="0">
                    <a:pos x="2299" y="4231"/>
                  </a:cxn>
                  <a:cxn ang="0">
                    <a:pos x="1984" y="4220"/>
                  </a:cxn>
                  <a:cxn ang="0">
                    <a:pos x="1599" y="4164"/>
                  </a:cxn>
                  <a:cxn ang="0">
                    <a:pos x="1259" y="4065"/>
                  </a:cxn>
                  <a:cxn ang="0">
                    <a:pos x="962" y="3928"/>
                  </a:cxn>
                  <a:cxn ang="0">
                    <a:pos x="706" y="3758"/>
                  </a:cxn>
                  <a:cxn ang="0">
                    <a:pos x="493" y="3557"/>
                  </a:cxn>
                  <a:cxn ang="0">
                    <a:pos x="318" y="3331"/>
                  </a:cxn>
                  <a:cxn ang="0">
                    <a:pos x="182" y="3086"/>
                  </a:cxn>
                  <a:cxn ang="0">
                    <a:pos x="85" y="2826"/>
                  </a:cxn>
                  <a:cxn ang="0">
                    <a:pos x="25" y="2553"/>
                  </a:cxn>
                  <a:cxn ang="0">
                    <a:pos x="1" y="2274"/>
                  </a:cxn>
                  <a:cxn ang="0">
                    <a:pos x="12" y="1991"/>
                  </a:cxn>
                  <a:cxn ang="0">
                    <a:pos x="57" y="1711"/>
                  </a:cxn>
                  <a:cxn ang="0">
                    <a:pos x="136" y="1439"/>
                  </a:cxn>
                  <a:cxn ang="0">
                    <a:pos x="246" y="1175"/>
                  </a:cxn>
                  <a:cxn ang="0">
                    <a:pos x="388" y="928"/>
                  </a:cxn>
                  <a:cxn ang="0">
                    <a:pos x="560" y="701"/>
                  </a:cxn>
                  <a:cxn ang="0">
                    <a:pos x="761" y="498"/>
                  </a:cxn>
                  <a:cxn ang="0">
                    <a:pos x="992" y="323"/>
                  </a:cxn>
                  <a:cxn ang="0">
                    <a:pos x="1249" y="181"/>
                  </a:cxn>
                  <a:cxn ang="0">
                    <a:pos x="1533" y="77"/>
                  </a:cxn>
                  <a:cxn ang="0">
                    <a:pos x="1842" y="15"/>
                  </a:cxn>
                </a:cxnLst>
                <a:rect l="0" t="0" r="r" b="b"/>
                <a:pathLst>
                  <a:path w="4293" h="4232">
                    <a:moveTo>
                      <a:pt x="2061" y="0"/>
                    </a:moveTo>
                    <a:lnTo>
                      <a:pt x="2175" y="0"/>
                    </a:lnTo>
                    <a:lnTo>
                      <a:pt x="2291" y="6"/>
                    </a:lnTo>
                    <a:lnTo>
                      <a:pt x="2410" y="18"/>
                    </a:lnTo>
                    <a:lnTo>
                      <a:pt x="2533" y="35"/>
                    </a:lnTo>
                    <a:lnTo>
                      <a:pt x="2656" y="60"/>
                    </a:lnTo>
                    <a:lnTo>
                      <a:pt x="2783" y="90"/>
                    </a:lnTo>
                    <a:lnTo>
                      <a:pt x="2912" y="126"/>
                    </a:lnTo>
                    <a:lnTo>
                      <a:pt x="3043" y="169"/>
                    </a:lnTo>
                    <a:lnTo>
                      <a:pt x="3176" y="220"/>
                    </a:lnTo>
                    <a:lnTo>
                      <a:pt x="3312" y="277"/>
                    </a:lnTo>
                    <a:lnTo>
                      <a:pt x="3451" y="341"/>
                    </a:lnTo>
                    <a:lnTo>
                      <a:pt x="3591" y="413"/>
                    </a:lnTo>
                    <a:lnTo>
                      <a:pt x="3734" y="493"/>
                    </a:lnTo>
                    <a:lnTo>
                      <a:pt x="3716" y="585"/>
                    </a:lnTo>
                    <a:lnTo>
                      <a:pt x="3704" y="674"/>
                    </a:lnTo>
                    <a:lnTo>
                      <a:pt x="3698" y="760"/>
                    </a:lnTo>
                    <a:lnTo>
                      <a:pt x="3695" y="844"/>
                    </a:lnTo>
                    <a:lnTo>
                      <a:pt x="3699" y="925"/>
                    </a:lnTo>
                    <a:lnTo>
                      <a:pt x="3707" y="1003"/>
                    </a:lnTo>
                    <a:lnTo>
                      <a:pt x="3720" y="1080"/>
                    </a:lnTo>
                    <a:lnTo>
                      <a:pt x="3736" y="1156"/>
                    </a:lnTo>
                    <a:lnTo>
                      <a:pt x="3755" y="1230"/>
                    </a:lnTo>
                    <a:lnTo>
                      <a:pt x="3777" y="1303"/>
                    </a:lnTo>
                    <a:lnTo>
                      <a:pt x="3802" y="1375"/>
                    </a:lnTo>
                    <a:lnTo>
                      <a:pt x="3829" y="1445"/>
                    </a:lnTo>
                    <a:lnTo>
                      <a:pt x="3859" y="1516"/>
                    </a:lnTo>
                    <a:lnTo>
                      <a:pt x="3891" y="1586"/>
                    </a:lnTo>
                    <a:lnTo>
                      <a:pt x="3923" y="1656"/>
                    </a:lnTo>
                    <a:lnTo>
                      <a:pt x="3957" y="1728"/>
                    </a:lnTo>
                    <a:lnTo>
                      <a:pt x="3991" y="1799"/>
                    </a:lnTo>
                    <a:lnTo>
                      <a:pt x="4059" y="1945"/>
                    </a:lnTo>
                    <a:lnTo>
                      <a:pt x="4093" y="2019"/>
                    </a:lnTo>
                    <a:lnTo>
                      <a:pt x="4125" y="2094"/>
                    </a:lnTo>
                    <a:lnTo>
                      <a:pt x="4157" y="2171"/>
                    </a:lnTo>
                    <a:lnTo>
                      <a:pt x="4187" y="2251"/>
                    </a:lnTo>
                    <a:lnTo>
                      <a:pt x="4214" y="2333"/>
                    </a:lnTo>
                    <a:lnTo>
                      <a:pt x="4240" y="2418"/>
                    </a:lnTo>
                    <a:lnTo>
                      <a:pt x="4247" y="2442"/>
                    </a:lnTo>
                    <a:lnTo>
                      <a:pt x="4253" y="2472"/>
                    </a:lnTo>
                    <a:lnTo>
                      <a:pt x="4260" y="2506"/>
                    </a:lnTo>
                    <a:lnTo>
                      <a:pt x="4267" y="2544"/>
                    </a:lnTo>
                    <a:lnTo>
                      <a:pt x="4274" y="2586"/>
                    </a:lnTo>
                    <a:lnTo>
                      <a:pt x="4279" y="2631"/>
                    </a:lnTo>
                    <a:lnTo>
                      <a:pt x="4284" y="2680"/>
                    </a:lnTo>
                    <a:lnTo>
                      <a:pt x="4288" y="2732"/>
                    </a:lnTo>
                    <a:lnTo>
                      <a:pt x="4292" y="2787"/>
                    </a:lnTo>
                    <a:lnTo>
                      <a:pt x="4293" y="2843"/>
                    </a:lnTo>
                    <a:lnTo>
                      <a:pt x="4293" y="2901"/>
                    </a:lnTo>
                    <a:lnTo>
                      <a:pt x="4292" y="2961"/>
                    </a:lnTo>
                    <a:lnTo>
                      <a:pt x="4288" y="3022"/>
                    </a:lnTo>
                    <a:lnTo>
                      <a:pt x="4282" y="3086"/>
                    </a:lnTo>
                    <a:lnTo>
                      <a:pt x="4274" y="3150"/>
                    </a:lnTo>
                    <a:lnTo>
                      <a:pt x="4262" y="3214"/>
                    </a:lnTo>
                    <a:lnTo>
                      <a:pt x="4248" y="3278"/>
                    </a:lnTo>
                    <a:lnTo>
                      <a:pt x="4231" y="3343"/>
                    </a:lnTo>
                    <a:lnTo>
                      <a:pt x="4211" y="3407"/>
                    </a:lnTo>
                    <a:lnTo>
                      <a:pt x="4187" y="3470"/>
                    </a:lnTo>
                    <a:lnTo>
                      <a:pt x="4159" y="3532"/>
                    </a:lnTo>
                    <a:lnTo>
                      <a:pt x="4128" y="3593"/>
                    </a:lnTo>
                    <a:lnTo>
                      <a:pt x="4091" y="3653"/>
                    </a:lnTo>
                    <a:lnTo>
                      <a:pt x="4051" y="3711"/>
                    </a:lnTo>
                    <a:lnTo>
                      <a:pt x="4007" y="3767"/>
                    </a:lnTo>
                    <a:lnTo>
                      <a:pt x="3957" y="3820"/>
                    </a:lnTo>
                    <a:lnTo>
                      <a:pt x="3902" y="3871"/>
                    </a:lnTo>
                    <a:lnTo>
                      <a:pt x="3842" y="3918"/>
                    </a:lnTo>
                    <a:lnTo>
                      <a:pt x="3777" y="3962"/>
                    </a:lnTo>
                    <a:lnTo>
                      <a:pt x="3707" y="4003"/>
                    </a:lnTo>
                    <a:lnTo>
                      <a:pt x="3648" y="3980"/>
                    </a:lnTo>
                    <a:lnTo>
                      <a:pt x="3594" y="3962"/>
                    </a:lnTo>
                    <a:lnTo>
                      <a:pt x="3541" y="3949"/>
                    </a:lnTo>
                    <a:lnTo>
                      <a:pt x="3492" y="3941"/>
                    </a:lnTo>
                    <a:lnTo>
                      <a:pt x="3445" y="3936"/>
                    </a:lnTo>
                    <a:lnTo>
                      <a:pt x="3401" y="3935"/>
                    </a:lnTo>
                    <a:lnTo>
                      <a:pt x="3358" y="3936"/>
                    </a:lnTo>
                    <a:lnTo>
                      <a:pt x="3316" y="3941"/>
                    </a:lnTo>
                    <a:lnTo>
                      <a:pt x="3277" y="3949"/>
                    </a:lnTo>
                    <a:lnTo>
                      <a:pt x="3236" y="3960"/>
                    </a:lnTo>
                    <a:lnTo>
                      <a:pt x="3199" y="3973"/>
                    </a:lnTo>
                    <a:lnTo>
                      <a:pt x="3160" y="3987"/>
                    </a:lnTo>
                    <a:lnTo>
                      <a:pt x="3120" y="4003"/>
                    </a:lnTo>
                    <a:lnTo>
                      <a:pt x="3081" y="4020"/>
                    </a:lnTo>
                    <a:lnTo>
                      <a:pt x="3042" y="4038"/>
                    </a:lnTo>
                    <a:lnTo>
                      <a:pt x="3000" y="4056"/>
                    </a:lnTo>
                    <a:lnTo>
                      <a:pt x="2957" y="4076"/>
                    </a:lnTo>
                    <a:lnTo>
                      <a:pt x="2913" y="4095"/>
                    </a:lnTo>
                    <a:lnTo>
                      <a:pt x="2866" y="4115"/>
                    </a:lnTo>
                    <a:lnTo>
                      <a:pt x="2818" y="4133"/>
                    </a:lnTo>
                    <a:lnTo>
                      <a:pt x="2766" y="4151"/>
                    </a:lnTo>
                    <a:lnTo>
                      <a:pt x="2711" y="4168"/>
                    </a:lnTo>
                    <a:lnTo>
                      <a:pt x="2654" y="4184"/>
                    </a:lnTo>
                    <a:lnTo>
                      <a:pt x="2591" y="4197"/>
                    </a:lnTo>
                    <a:lnTo>
                      <a:pt x="2525" y="4210"/>
                    </a:lnTo>
                    <a:lnTo>
                      <a:pt x="2454" y="4219"/>
                    </a:lnTo>
                    <a:lnTo>
                      <a:pt x="2379" y="4227"/>
                    </a:lnTo>
                    <a:lnTo>
                      <a:pt x="2299" y="4231"/>
                    </a:lnTo>
                    <a:lnTo>
                      <a:pt x="2213" y="4232"/>
                    </a:lnTo>
                    <a:lnTo>
                      <a:pt x="2122" y="4229"/>
                    </a:lnTo>
                    <a:lnTo>
                      <a:pt x="1984" y="4220"/>
                    </a:lnTo>
                    <a:lnTo>
                      <a:pt x="1851" y="4207"/>
                    </a:lnTo>
                    <a:lnTo>
                      <a:pt x="1723" y="4188"/>
                    </a:lnTo>
                    <a:lnTo>
                      <a:pt x="1599" y="4164"/>
                    </a:lnTo>
                    <a:lnTo>
                      <a:pt x="1482" y="4136"/>
                    </a:lnTo>
                    <a:lnTo>
                      <a:pt x="1369" y="4103"/>
                    </a:lnTo>
                    <a:lnTo>
                      <a:pt x="1259" y="4065"/>
                    </a:lnTo>
                    <a:lnTo>
                      <a:pt x="1156" y="4023"/>
                    </a:lnTo>
                    <a:lnTo>
                      <a:pt x="1057" y="3978"/>
                    </a:lnTo>
                    <a:lnTo>
                      <a:pt x="962" y="3928"/>
                    </a:lnTo>
                    <a:lnTo>
                      <a:pt x="872" y="3875"/>
                    </a:lnTo>
                    <a:lnTo>
                      <a:pt x="787" y="3818"/>
                    </a:lnTo>
                    <a:lnTo>
                      <a:pt x="706" y="3758"/>
                    </a:lnTo>
                    <a:lnTo>
                      <a:pt x="631" y="3694"/>
                    </a:lnTo>
                    <a:lnTo>
                      <a:pt x="559" y="3626"/>
                    </a:lnTo>
                    <a:lnTo>
                      <a:pt x="493" y="3557"/>
                    </a:lnTo>
                    <a:lnTo>
                      <a:pt x="430" y="3484"/>
                    </a:lnTo>
                    <a:lnTo>
                      <a:pt x="371" y="3410"/>
                    </a:lnTo>
                    <a:lnTo>
                      <a:pt x="318" y="3331"/>
                    </a:lnTo>
                    <a:lnTo>
                      <a:pt x="269" y="3252"/>
                    </a:lnTo>
                    <a:lnTo>
                      <a:pt x="223" y="3171"/>
                    </a:lnTo>
                    <a:lnTo>
                      <a:pt x="182" y="3086"/>
                    </a:lnTo>
                    <a:lnTo>
                      <a:pt x="146" y="3002"/>
                    </a:lnTo>
                    <a:lnTo>
                      <a:pt x="113" y="2914"/>
                    </a:lnTo>
                    <a:lnTo>
                      <a:pt x="85" y="2826"/>
                    </a:lnTo>
                    <a:lnTo>
                      <a:pt x="61" y="2736"/>
                    </a:lnTo>
                    <a:lnTo>
                      <a:pt x="40" y="2644"/>
                    </a:lnTo>
                    <a:lnTo>
                      <a:pt x="25" y="2553"/>
                    </a:lnTo>
                    <a:lnTo>
                      <a:pt x="13" y="2461"/>
                    </a:lnTo>
                    <a:lnTo>
                      <a:pt x="5" y="2367"/>
                    </a:lnTo>
                    <a:lnTo>
                      <a:pt x="1" y="2274"/>
                    </a:lnTo>
                    <a:lnTo>
                      <a:pt x="0" y="2179"/>
                    </a:lnTo>
                    <a:lnTo>
                      <a:pt x="4" y="2085"/>
                    </a:lnTo>
                    <a:lnTo>
                      <a:pt x="12" y="1991"/>
                    </a:lnTo>
                    <a:lnTo>
                      <a:pt x="23" y="1898"/>
                    </a:lnTo>
                    <a:lnTo>
                      <a:pt x="38" y="1805"/>
                    </a:lnTo>
                    <a:lnTo>
                      <a:pt x="57" y="1711"/>
                    </a:lnTo>
                    <a:lnTo>
                      <a:pt x="80" y="1620"/>
                    </a:lnTo>
                    <a:lnTo>
                      <a:pt x="106" y="1529"/>
                    </a:lnTo>
                    <a:lnTo>
                      <a:pt x="136" y="1439"/>
                    </a:lnTo>
                    <a:lnTo>
                      <a:pt x="168" y="1349"/>
                    </a:lnTo>
                    <a:lnTo>
                      <a:pt x="206" y="1262"/>
                    </a:lnTo>
                    <a:lnTo>
                      <a:pt x="246" y="1175"/>
                    </a:lnTo>
                    <a:lnTo>
                      <a:pt x="289" y="1091"/>
                    </a:lnTo>
                    <a:lnTo>
                      <a:pt x="338" y="1009"/>
                    </a:lnTo>
                    <a:lnTo>
                      <a:pt x="388" y="928"/>
                    </a:lnTo>
                    <a:lnTo>
                      <a:pt x="442" y="850"/>
                    </a:lnTo>
                    <a:lnTo>
                      <a:pt x="499" y="774"/>
                    </a:lnTo>
                    <a:lnTo>
                      <a:pt x="560" y="701"/>
                    </a:lnTo>
                    <a:lnTo>
                      <a:pt x="624" y="629"/>
                    </a:lnTo>
                    <a:lnTo>
                      <a:pt x="691" y="562"/>
                    </a:lnTo>
                    <a:lnTo>
                      <a:pt x="761" y="498"/>
                    </a:lnTo>
                    <a:lnTo>
                      <a:pt x="835" y="435"/>
                    </a:lnTo>
                    <a:lnTo>
                      <a:pt x="911" y="378"/>
                    </a:lnTo>
                    <a:lnTo>
                      <a:pt x="992" y="323"/>
                    </a:lnTo>
                    <a:lnTo>
                      <a:pt x="1074" y="271"/>
                    </a:lnTo>
                    <a:lnTo>
                      <a:pt x="1160" y="224"/>
                    </a:lnTo>
                    <a:lnTo>
                      <a:pt x="1249" y="181"/>
                    </a:lnTo>
                    <a:lnTo>
                      <a:pt x="1340" y="142"/>
                    </a:lnTo>
                    <a:lnTo>
                      <a:pt x="1435" y="107"/>
                    </a:lnTo>
                    <a:lnTo>
                      <a:pt x="1533" y="77"/>
                    </a:lnTo>
                    <a:lnTo>
                      <a:pt x="1633" y="52"/>
                    </a:lnTo>
                    <a:lnTo>
                      <a:pt x="1736" y="31"/>
                    </a:lnTo>
                    <a:lnTo>
                      <a:pt x="1842" y="15"/>
                    </a:lnTo>
                    <a:lnTo>
                      <a:pt x="1950" y="5"/>
                    </a:lnTo>
                    <a:lnTo>
                      <a:pt x="206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fr-FR" sz="19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5" name="Freeform 10"/>
              <p:cNvSpPr>
                <a:spLocks noChangeAspect="1"/>
              </p:cNvSpPr>
              <p:nvPr/>
            </p:nvSpPr>
            <p:spPr bwMode="auto">
              <a:xfrm rot="16320000">
                <a:off x="14969" y="1580"/>
                <a:ext cx="482" cy="399"/>
              </a:xfrm>
              <a:custGeom>
                <a:avLst/>
                <a:gdLst/>
                <a:ahLst/>
                <a:cxnLst>
                  <a:cxn ang="0">
                    <a:pos x="2017" y="6"/>
                  </a:cxn>
                  <a:cxn ang="0">
                    <a:pos x="2236" y="36"/>
                  </a:cxn>
                  <a:cxn ang="0">
                    <a:pos x="2451" y="92"/>
                  </a:cxn>
                  <a:cxn ang="0">
                    <a:pos x="2661" y="174"/>
                  </a:cxn>
                  <a:cxn ang="0">
                    <a:pos x="2862" y="283"/>
                  </a:cxn>
                  <a:cxn ang="0">
                    <a:pos x="3051" y="417"/>
                  </a:cxn>
                  <a:cxn ang="0">
                    <a:pos x="4520" y="1765"/>
                  </a:cxn>
                  <a:cxn ang="0">
                    <a:pos x="3168" y="3225"/>
                  </a:cxn>
                  <a:cxn ang="0">
                    <a:pos x="2990" y="3374"/>
                  </a:cxn>
                  <a:cxn ang="0">
                    <a:pos x="2799" y="3499"/>
                  </a:cxn>
                  <a:cxn ang="0">
                    <a:pos x="2596" y="3599"/>
                  </a:cxn>
                  <a:cxn ang="0">
                    <a:pos x="2387" y="3671"/>
                  </a:cxn>
                  <a:cxn ang="0">
                    <a:pos x="2170" y="3719"/>
                  </a:cxn>
                  <a:cxn ang="0">
                    <a:pos x="1950" y="3741"/>
                  </a:cxn>
                  <a:cxn ang="0">
                    <a:pos x="1729" y="3737"/>
                  </a:cxn>
                  <a:cxn ang="0">
                    <a:pos x="1508" y="3707"/>
                  </a:cxn>
                  <a:cxn ang="0">
                    <a:pos x="1293" y="3652"/>
                  </a:cxn>
                  <a:cxn ang="0">
                    <a:pos x="1084" y="3569"/>
                  </a:cxn>
                  <a:cxn ang="0">
                    <a:pos x="882" y="3460"/>
                  </a:cxn>
                  <a:cxn ang="0">
                    <a:pos x="693" y="3326"/>
                  </a:cxn>
                  <a:cxn ang="0">
                    <a:pos x="519" y="3166"/>
                  </a:cxn>
                  <a:cxn ang="0">
                    <a:pos x="370" y="2988"/>
                  </a:cxn>
                  <a:cxn ang="0">
                    <a:pos x="245" y="2797"/>
                  </a:cxn>
                  <a:cxn ang="0">
                    <a:pos x="145" y="2595"/>
                  </a:cxn>
                  <a:cxn ang="0">
                    <a:pos x="71" y="2385"/>
                  </a:cxn>
                  <a:cxn ang="0">
                    <a:pos x="23" y="2169"/>
                  </a:cxn>
                  <a:cxn ang="0">
                    <a:pos x="1" y="1950"/>
                  </a:cxn>
                  <a:cxn ang="0">
                    <a:pos x="5" y="1728"/>
                  </a:cxn>
                  <a:cxn ang="0">
                    <a:pos x="36" y="1509"/>
                  </a:cxn>
                  <a:cxn ang="0">
                    <a:pos x="92" y="1293"/>
                  </a:cxn>
                  <a:cxn ang="0">
                    <a:pos x="174" y="1084"/>
                  </a:cxn>
                  <a:cxn ang="0">
                    <a:pos x="282" y="883"/>
                  </a:cxn>
                  <a:cxn ang="0">
                    <a:pos x="417" y="694"/>
                  </a:cxn>
                  <a:cxn ang="0">
                    <a:pos x="578" y="520"/>
                  </a:cxn>
                  <a:cxn ang="0">
                    <a:pos x="755" y="370"/>
                  </a:cxn>
                  <a:cxn ang="0">
                    <a:pos x="947" y="246"/>
                  </a:cxn>
                  <a:cxn ang="0">
                    <a:pos x="1148" y="146"/>
                  </a:cxn>
                  <a:cxn ang="0">
                    <a:pos x="1359" y="72"/>
                  </a:cxn>
                  <a:cxn ang="0">
                    <a:pos x="1576" y="24"/>
                  </a:cxn>
                  <a:cxn ang="0">
                    <a:pos x="1795" y="2"/>
                  </a:cxn>
                </a:cxnLst>
                <a:rect l="0" t="0" r="r" b="b"/>
                <a:pathLst>
                  <a:path w="4520" h="3743">
                    <a:moveTo>
                      <a:pt x="1906" y="0"/>
                    </a:moveTo>
                    <a:lnTo>
                      <a:pt x="2017" y="6"/>
                    </a:lnTo>
                    <a:lnTo>
                      <a:pt x="2126" y="18"/>
                    </a:lnTo>
                    <a:lnTo>
                      <a:pt x="2236" y="36"/>
                    </a:lnTo>
                    <a:lnTo>
                      <a:pt x="2344" y="61"/>
                    </a:lnTo>
                    <a:lnTo>
                      <a:pt x="2451" y="92"/>
                    </a:lnTo>
                    <a:lnTo>
                      <a:pt x="2558" y="129"/>
                    </a:lnTo>
                    <a:lnTo>
                      <a:pt x="2661" y="174"/>
                    </a:lnTo>
                    <a:lnTo>
                      <a:pt x="2762" y="225"/>
                    </a:lnTo>
                    <a:lnTo>
                      <a:pt x="2862" y="283"/>
                    </a:lnTo>
                    <a:lnTo>
                      <a:pt x="2958" y="347"/>
                    </a:lnTo>
                    <a:lnTo>
                      <a:pt x="3051" y="417"/>
                    </a:lnTo>
                    <a:lnTo>
                      <a:pt x="3140" y="495"/>
                    </a:lnTo>
                    <a:lnTo>
                      <a:pt x="4520" y="1765"/>
                    </a:lnTo>
                    <a:lnTo>
                      <a:pt x="3250" y="3140"/>
                    </a:lnTo>
                    <a:lnTo>
                      <a:pt x="3168" y="3225"/>
                    </a:lnTo>
                    <a:lnTo>
                      <a:pt x="3080" y="3303"/>
                    </a:lnTo>
                    <a:lnTo>
                      <a:pt x="2990" y="3374"/>
                    </a:lnTo>
                    <a:lnTo>
                      <a:pt x="2895" y="3440"/>
                    </a:lnTo>
                    <a:lnTo>
                      <a:pt x="2799" y="3499"/>
                    </a:lnTo>
                    <a:lnTo>
                      <a:pt x="2699" y="3552"/>
                    </a:lnTo>
                    <a:lnTo>
                      <a:pt x="2596" y="3599"/>
                    </a:lnTo>
                    <a:lnTo>
                      <a:pt x="2492" y="3639"/>
                    </a:lnTo>
                    <a:lnTo>
                      <a:pt x="2387" y="3671"/>
                    </a:lnTo>
                    <a:lnTo>
                      <a:pt x="2278" y="3699"/>
                    </a:lnTo>
                    <a:lnTo>
                      <a:pt x="2170" y="3719"/>
                    </a:lnTo>
                    <a:lnTo>
                      <a:pt x="2061" y="3734"/>
                    </a:lnTo>
                    <a:lnTo>
                      <a:pt x="1950" y="3741"/>
                    </a:lnTo>
                    <a:lnTo>
                      <a:pt x="1839" y="3743"/>
                    </a:lnTo>
                    <a:lnTo>
                      <a:pt x="1729" y="3737"/>
                    </a:lnTo>
                    <a:lnTo>
                      <a:pt x="1618" y="3726"/>
                    </a:lnTo>
                    <a:lnTo>
                      <a:pt x="1508" y="3707"/>
                    </a:lnTo>
                    <a:lnTo>
                      <a:pt x="1400" y="3682"/>
                    </a:lnTo>
                    <a:lnTo>
                      <a:pt x="1293" y="3652"/>
                    </a:lnTo>
                    <a:lnTo>
                      <a:pt x="1188" y="3614"/>
                    </a:lnTo>
                    <a:lnTo>
                      <a:pt x="1084" y="3569"/>
                    </a:lnTo>
                    <a:lnTo>
                      <a:pt x="982" y="3518"/>
                    </a:lnTo>
                    <a:lnTo>
                      <a:pt x="882" y="3460"/>
                    </a:lnTo>
                    <a:lnTo>
                      <a:pt x="786" y="3396"/>
                    </a:lnTo>
                    <a:lnTo>
                      <a:pt x="693" y="3326"/>
                    </a:lnTo>
                    <a:lnTo>
                      <a:pt x="604" y="3248"/>
                    </a:lnTo>
                    <a:lnTo>
                      <a:pt x="519" y="3166"/>
                    </a:lnTo>
                    <a:lnTo>
                      <a:pt x="441" y="3078"/>
                    </a:lnTo>
                    <a:lnTo>
                      <a:pt x="370" y="2988"/>
                    </a:lnTo>
                    <a:lnTo>
                      <a:pt x="304" y="2893"/>
                    </a:lnTo>
                    <a:lnTo>
                      <a:pt x="245" y="2797"/>
                    </a:lnTo>
                    <a:lnTo>
                      <a:pt x="192" y="2698"/>
                    </a:lnTo>
                    <a:lnTo>
                      <a:pt x="145" y="2595"/>
                    </a:lnTo>
                    <a:lnTo>
                      <a:pt x="105" y="2491"/>
                    </a:lnTo>
                    <a:lnTo>
                      <a:pt x="71" y="2385"/>
                    </a:lnTo>
                    <a:lnTo>
                      <a:pt x="45" y="2277"/>
                    </a:lnTo>
                    <a:lnTo>
                      <a:pt x="23" y="2169"/>
                    </a:lnTo>
                    <a:lnTo>
                      <a:pt x="10" y="2059"/>
                    </a:lnTo>
                    <a:lnTo>
                      <a:pt x="1" y="1950"/>
                    </a:lnTo>
                    <a:lnTo>
                      <a:pt x="0" y="1839"/>
                    </a:lnTo>
                    <a:lnTo>
                      <a:pt x="5" y="1728"/>
                    </a:lnTo>
                    <a:lnTo>
                      <a:pt x="18" y="1618"/>
                    </a:lnTo>
                    <a:lnTo>
                      <a:pt x="36" y="1509"/>
                    </a:lnTo>
                    <a:lnTo>
                      <a:pt x="60" y="1400"/>
                    </a:lnTo>
                    <a:lnTo>
                      <a:pt x="92" y="1293"/>
                    </a:lnTo>
                    <a:lnTo>
                      <a:pt x="129" y="1187"/>
                    </a:lnTo>
                    <a:lnTo>
                      <a:pt x="174" y="1084"/>
                    </a:lnTo>
                    <a:lnTo>
                      <a:pt x="225" y="983"/>
                    </a:lnTo>
                    <a:lnTo>
                      <a:pt x="282" y="883"/>
                    </a:lnTo>
                    <a:lnTo>
                      <a:pt x="347" y="787"/>
                    </a:lnTo>
                    <a:lnTo>
                      <a:pt x="417" y="694"/>
                    </a:lnTo>
                    <a:lnTo>
                      <a:pt x="495" y="605"/>
                    </a:lnTo>
                    <a:lnTo>
                      <a:pt x="578" y="520"/>
                    </a:lnTo>
                    <a:lnTo>
                      <a:pt x="665" y="442"/>
                    </a:lnTo>
                    <a:lnTo>
                      <a:pt x="755" y="370"/>
                    </a:lnTo>
                    <a:lnTo>
                      <a:pt x="849" y="305"/>
                    </a:lnTo>
                    <a:lnTo>
                      <a:pt x="947" y="246"/>
                    </a:lnTo>
                    <a:lnTo>
                      <a:pt x="1047" y="192"/>
                    </a:lnTo>
                    <a:lnTo>
                      <a:pt x="1148" y="146"/>
                    </a:lnTo>
                    <a:lnTo>
                      <a:pt x="1252" y="106"/>
                    </a:lnTo>
                    <a:lnTo>
                      <a:pt x="1359" y="72"/>
                    </a:lnTo>
                    <a:lnTo>
                      <a:pt x="1466" y="46"/>
                    </a:lnTo>
                    <a:lnTo>
                      <a:pt x="1576" y="24"/>
                    </a:lnTo>
                    <a:lnTo>
                      <a:pt x="1685" y="10"/>
                    </a:lnTo>
                    <a:lnTo>
                      <a:pt x="1795" y="2"/>
                    </a:lnTo>
                    <a:lnTo>
                      <a:pt x="190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6" name="Freeform 11"/>
              <p:cNvSpPr>
                <a:spLocks noChangeAspect="1"/>
              </p:cNvSpPr>
              <p:nvPr/>
            </p:nvSpPr>
            <p:spPr bwMode="auto">
              <a:xfrm rot="540000">
                <a:off x="14979" y="1357"/>
                <a:ext cx="221" cy="183"/>
              </a:xfrm>
              <a:custGeom>
                <a:avLst/>
                <a:gdLst/>
                <a:ahLst/>
                <a:cxnLst>
                  <a:cxn ang="0">
                    <a:pos x="2017" y="6"/>
                  </a:cxn>
                  <a:cxn ang="0">
                    <a:pos x="2236" y="36"/>
                  </a:cxn>
                  <a:cxn ang="0">
                    <a:pos x="2451" y="92"/>
                  </a:cxn>
                  <a:cxn ang="0">
                    <a:pos x="2661" y="174"/>
                  </a:cxn>
                  <a:cxn ang="0">
                    <a:pos x="2862" y="283"/>
                  </a:cxn>
                  <a:cxn ang="0">
                    <a:pos x="3051" y="417"/>
                  </a:cxn>
                  <a:cxn ang="0">
                    <a:pos x="4520" y="1765"/>
                  </a:cxn>
                  <a:cxn ang="0">
                    <a:pos x="3168" y="3225"/>
                  </a:cxn>
                  <a:cxn ang="0">
                    <a:pos x="2990" y="3374"/>
                  </a:cxn>
                  <a:cxn ang="0">
                    <a:pos x="2799" y="3499"/>
                  </a:cxn>
                  <a:cxn ang="0">
                    <a:pos x="2596" y="3599"/>
                  </a:cxn>
                  <a:cxn ang="0">
                    <a:pos x="2387" y="3671"/>
                  </a:cxn>
                  <a:cxn ang="0">
                    <a:pos x="2170" y="3719"/>
                  </a:cxn>
                  <a:cxn ang="0">
                    <a:pos x="1950" y="3741"/>
                  </a:cxn>
                  <a:cxn ang="0">
                    <a:pos x="1729" y="3737"/>
                  </a:cxn>
                  <a:cxn ang="0">
                    <a:pos x="1508" y="3707"/>
                  </a:cxn>
                  <a:cxn ang="0">
                    <a:pos x="1293" y="3652"/>
                  </a:cxn>
                  <a:cxn ang="0">
                    <a:pos x="1084" y="3569"/>
                  </a:cxn>
                  <a:cxn ang="0">
                    <a:pos x="882" y="3460"/>
                  </a:cxn>
                  <a:cxn ang="0">
                    <a:pos x="693" y="3326"/>
                  </a:cxn>
                  <a:cxn ang="0">
                    <a:pos x="519" y="3166"/>
                  </a:cxn>
                  <a:cxn ang="0">
                    <a:pos x="370" y="2988"/>
                  </a:cxn>
                  <a:cxn ang="0">
                    <a:pos x="245" y="2797"/>
                  </a:cxn>
                  <a:cxn ang="0">
                    <a:pos x="145" y="2595"/>
                  </a:cxn>
                  <a:cxn ang="0">
                    <a:pos x="71" y="2385"/>
                  </a:cxn>
                  <a:cxn ang="0">
                    <a:pos x="23" y="2169"/>
                  </a:cxn>
                  <a:cxn ang="0">
                    <a:pos x="1" y="1950"/>
                  </a:cxn>
                  <a:cxn ang="0">
                    <a:pos x="5" y="1728"/>
                  </a:cxn>
                  <a:cxn ang="0">
                    <a:pos x="36" y="1509"/>
                  </a:cxn>
                  <a:cxn ang="0">
                    <a:pos x="92" y="1293"/>
                  </a:cxn>
                  <a:cxn ang="0">
                    <a:pos x="174" y="1084"/>
                  </a:cxn>
                  <a:cxn ang="0">
                    <a:pos x="282" y="883"/>
                  </a:cxn>
                  <a:cxn ang="0">
                    <a:pos x="417" y="694"/>
                  </a:cxn>
                  <a:cxn ang="0">
                    <a:pos x="578" y="520"/>
                  </a:cxn>
                  <a:cxn ang="0">
                    <a:pos x="755" y="370"/>
                  </a:cxn>
                  <a:cxn ang="0">
                    <a:pos x="947" y="246"/>
                  </a:cxn>
                  <a:cxn ang="0">
                    <a:pos x="1148" y="146"/>
                  </a:cxn>
                  <a:cxn ang="0">
                    <a:pos x="1359" y="72"/>
                  </a:cxn>
                  <a:cxn ang="0">
                    <a:pos x="1576" y="24"/>
                  </a:cxn>
                  <a:cxn ang="0">
                    <a:pos x="1795" y="2"/>
                  </a:cxn>
                </a:cxnLst>
                <a:rect l="0" t="0" r="r" b="b"/>
                <a:pathLst>
                  <a:path w="4520" h="3743">
                    <a:moveTo>
                      <a:pt x="1906" y="0"/>
                    </a:moveTo>
                    <a:lnTo>
                      <a:pt x="2017" y="6"/>
                    </a:lnTo>
                    <a:lnTo>
                      <a:pt x="2126" y="18"/>
                    </a:lnTo>
                    <a:lnTo>
                      <a:pt x="2236" y="36"/>
                    </a:lnTo>
                    <a:lnTo>
                      <a:pt x="2344" y="61"/>
                    </a:lnTo>
                    <a:lnTo>
                      <a:pt x="2451" y="92"/>
                    </a:lnTo>
                    <a:lnTo>
                      <a:pt x="2558" y="129"/>
                    </a:lnTo>
                    <a:lnTo>
                      <a:pt x="2661" y="174"/>
                    </a:lnTo>
                    <a:lnTo>
                      <a:pt x="2762" y="225"/>
                    </a:lnTo>
                    <a:lnTo>
                      <a:pt x="2862" y="283"/>
                    </a:lnTo>
                    <a:lnTo>
                      <a:pt x="2958" y="347"/>
                    </a:lnTo>
                    <a:lnTo>
                      <a:pt x="3051" y="417"/>
                    </a:lnTo>
                    <a:lnTo>
                      <a:pt x="3140" y="495"/>
                    </a:lnTo>
                    <a:lnTo>
                      <a:pt x="4520" y="1765"/>
                    </a:lnTo>
                    <a:lnTo>
                      <a:pt x="3250" y="3140"/>
                    </a:lnTo>
                    <a:lnTo>
                      <a:pt x="3168" y="3225"/>
                    </a:lnTo>
                    <a:lnTo>
                      <a:pt x="3080" y="3303"/>
                    </a:lnTo>
                    <a:lnTo>
                      <a:pt x="2990" y="3374"/>
                    </a:lnTo>
                    <a:lnTo>
                      <a:pt x="2895" y="3440"/>
                    </a:lnTo>
                    <a:lnTo>
                      <a:pt x="2799" y="3499"/>
                    </a:lnTo>
                    <a:lnTo>
                      <a:pt x="2699" y="3552"/>
                    </a:lnTo>
                    <a:lnTo>
                      <a:pt x="2596" y="3599"/>
                    </a:lnTo>
                    <a:lnTo>
                      <a:pt x="2492" y="3639"/>
                    </a:lnTo>
                    <a:lnTo>
                      <a:pt x="2387" y="3671"/>
                    </a:lnTo>
                    <a:lnTo>
                      <a:pt x="2278" y="3699"/>
                    </a:lnTo>
                    <a:lnTo>
                      <a:pt x="2170" y="3719"/>
                    </a:lnTo>
                    <a:lnTo>
                      <a:pt x="2061" y="3734"/>
                    </a:lnTo>
                    <a:lnTo>
                      <a:pt x="1950" y="3741"/>
                    </a:lnTo>
                    <a:lnTo>
                      <a:pt x="1839" y="3743"/>
                    </a:lnTo>
                    <a:lnTo>
                      <a:pt x="1729" y="3737"/>
                    </a:lnTo>
                    <a:lnTo>
                      <a:pt x="1618" y="3726"/>
                    </a:lnTo>
                    <a:lnTo>
                      <a:pt x="1508" y="3707"/>
                    </a:lnTo>
                    <a:lnTo>
                      <a:pt x="1400" y="3682"/>
                    </a:lnTo>
                    <a:lnTo>
                      <a:pt x="1293" y="3652"/>
                    </a:lnTo>
                    <a:lnTo>
                      <a:pt x="1188" y="3614"/>
                    </a:lnTo>
                    <a:lnTo>
                      <a:pt x="1084" y="3569"/>
                    </a:lnTo>
                    <a:lnTo>
                      <a:pt x="982" y="3518"/>
                    </a:lnTo>
                    <a:lnTo>
                      <a:pt x="882" y="3460"/>
                    </a:lnTo>
                    <a:lnTo>
                      <a:pt x="786" y="3396"/>
                    </a:lnTo>
                    <a:lnTo>
                      <a:pt x="693" y="3326"/>
                    </a:lnTo>
                    <a:lnTo>
                      <a:pt x="604" y="3248"/>
                    </a:lnTo>
                    <a:lnTo>
                      <a:pt x="519" y="3166"/>
                    </a:lnTo>
                    <a:lnTo>
                      <a:pt x="441" y="3078"/>
                    </a:lnTo>
                    <a:lnTo>
                      <a:pt x="370" y="2988"/>
                    </a:lnTo>
                    <a:lnTo>
                      <a:pt x="304" y="2893"/>
                    </a:lnTo>
                    <a:lnTo>
                      <a:pt x="245" y="2797"/>
                    </a:lnTo>
                    <a:lnTo>
                      <a:pt x="192" y="2698"/>
                    </a:lnTo>
                    <a:lnTo>
                      <a:pt x="145" y="2595"/>
                    </a:lnTo>
                    <a:lnTo>
                      <a:pt x="105" y="2491"/>
                    </a:lnTo>
                    <a:lnTo>
                      <a:pt x="71" y="2385"/>
                    </a:lnTo>
                    <a:lnTo>
                      <a:pt x="45" y="2277"/>
                    </a:lnTo>
                    <a:lnTo>
                      <a:pt x="23" y="2169"/>
                    </a:lnTo>
                    <a:lnTo>
                      <a:pt x="10" y="2059"/>
                    </a:lnTo>
                    <a:lnTo>
                      <a:pt x="1" y="1950"/>
                    </a:lnTo>
                    <a:lnTo>
                      <a:pt x="0" y="1839"/>
                    </a:lnTo>
                    <a:lnTo>
                      <a:pt x="5" y="1728"/>
                    </a:lnTo>
                    <a:lnTo>
                      <a:pt x="18" y="1618"/>
                    </a:lnTo>
                    <a:lnTo>
                      <a:pt x="36" y="1509"/>
                    </a:lnTo>
                    <a:lnTo>
                      <a:pt x="60" y="1400"/>
                    </a:lnTo>
                    <a:lnTo>
                      <a:pt x="92" y="1293"/>
                    </a:lnTo>
                    <a:lnTo>
                      <a:pt x="129" y="1187"/>
                    </a:lnTo>
                    <a:lnTo>
                      <a:pt x="174" y="1084"/>
                    </a:lnTo>
                    <a:lnTo>
                      <a:pt x="225" y="983"/>
                    </a:lnTo>
                    <a:lnTo>
                      <a:pt x="282" y="883"/>
                    </a:lnTo>
                    <a:lnTo>
                      <a:pt x="347" y="787"/>
                    </a:lnTo>
                    <a:lnTo>
                      <a:pt x="417" y="694"/>
                    </a:lnTo>
                    <a:lnTo>
                      <a:pt x="495" y="605"/>
                    </a:lnTo>
                    <a:lnTo>
                      <a:pt x="578" y="520"/>
                    </a:lnTo>
                    <a:lnTo>
                      <a:pt x="665" y="442"/>
                    </a:lnTo>
                    <a:lnTo>
                      <a:pt x="755" y="370"/>
                    </a:lnTo>
                    <a:lnTo>
                      <a:pt x="849" y="305"/>
                    </a:lnTo>
                    <a:lnTo>
                      <a:pt x="947" y="246"/>
                    </a:lnTo>
                    <a:lnTo>
                      <a:pt x="1047" y="192"/>
                    </a:lnTo>
                    <a:lnTo>
                      <a:pt x="1148" y="146"/>
                    </a:lnTo>
                    <a:lnTo>
                      <a:pt x="1252" y="106"/>
                    </a:lnTo>
                    <a:lnTo>
                      <a:pt x="1359" y="72"/>
                    </a:lnTo>
                    <a:lnTo>
                      <a:pt x="1466" y="46"/>
                    </a:lnTo>
                    <a:lnTo>
                      <a:pt x="1576" y="24"/>
                    </a:lnTo>
                    <a:lnTo>
                      <a:pt x="1685" y="10"/>
                    </a:lnTo>
                    <a:lnTo>
                      <a:pt x="1795" y="2"/>
                    </a:lnTo>
                    <a:lnTo>
                      <a:pt x="1906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fr-FR" sz="19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152617" y="6472253"/>
            <a:ext cx="442912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fr-FR" sz="1000" kern="1200" smtClean="0">
                <a:solidFill>
                  <a:schemeClr val="accent3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CDC6112D-F676-4408-8CE2-D63FE6A1EE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le of th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 userDrawn="1"/>
        </p:nvGrpSpPr>
        <p:grpSpPr>
          <a:xfrm>
            <a:off x="0" y="0"/>
            <a:ext cx="9180513" cy="6862763"/>
            <a:chOff x="0" y="0"/>
            <a:chExt cx="9180513" cy="6862763"/>
          </a:xfrm>
        </p:grpSpPr>
        <p:pic>
          <p:nvPicPr>
            <p:cNvPr id="6" name="Picture 12" descr="SAGE-7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t="616" r="516"/>
            <a:stretch>
              <a:fillRect/>
            </a:stretch>
          </p:blipFill>
          <p:spPr bwMode="auto">
            <a:xfrm>
              <a:off x="0" y="571500"/>
              <a:ext cx="3475038" cy="2901950"/>
            </a:xfrm>
            <a:prstGeom prst="rect">
              <a:avLst/>
            </a:prstGeom>
            <a:noFill/>
          </p:spPr>
        </p:pic>
        <p:pic>
          <p:nvPicPr>
            <p:cNvPr id="7" name="Image 6" descr="sutitre.png"/>
            <p:cNvPicPr>
              <a:picLocks noChangeAspect="1"/>
            </p:cNvPicPr>
            <p:nvPr userDrawn="1"/>
          </p:nvPicPr>
          <p:blipFill>
            <a:blip r:embed="rId3" cstate="print"/>
            <a:srcRect l="549"/>
            <a:stretch>
              <a:fillRect/>
            </a:stretch>
          </p:blipFill>
          <p:spPr bwMode="auto">
            <a:xfrm>
              <a:off x="0" y="0"/>
              <a:ext cx="9180513" cy="481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6"/>
            <p:cNvSpPr>
              <a:spLocks noChangeArrowheads="1"/>
            </p:cNvSpPr>
            <p:nvPr userDrawn="1"/>
          </p:nvSpPr>
          <p:spPr bwMode="auto">
            <a:xfrm>
              <a:off x="6553200" y="5334000"/>
              <a:ext cx="2590800" cy="15287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0000" y="3582000"/>
            <a:ext cx="5544000" cy="921600"/>
          </a:xfrm>
        </p:spPr>
        <p:txBody>
          <a:bodyPr anchor="b" anchorCtr="0"/>
          <a:lstStyle>
            <a:lvl1pPr algn="ctr">
              <a:defRPr kumimoji="0" lang="fr-FR" sz="2900" b="0" i="0" u="none" strike="noStrike" kern="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699888" y="4611340"/>
            <a:ext cx="5544000" cy="689868"/>
          </a:xfrm>
        </p:spPr>
        <p:txBody>
          <a:bodyPr anchor="t" anchorCtr="0"/>
          <a:lstStyle>
            <a:lvl1pPr marL="0" indent="0" algn="ctr"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232000" y="6508750"/>
            <a:ext cx="46800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FINANCE - EBP X3 Entreprise   I   PI N° 2</a:t>
            </a:r>
          </a:p>
        </p:txBody>
      </p:sp>
      <p:sp>
        <p:nvSpPr>
          <p:cNvPr id="11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152617" y="6472253"/>
            <a:ext cx="442912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fr-FR" sz="1000" kern="1200" smtClean="0">
                <a:solidFill>
                  <a:schemeClr val="accent3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CDC6112D-F676-4408-8CE2-D63FE6A1EE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Title of th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 userDrawn="1"/>
        </p:nvGrpSpPr>
        <p:grpSpPr>
          <a:xfrm>
            <a:off x="-9525" y="0"/>
            <a:ext cx="9190038" cy="6862763"/>
            <a:chOff x="-9525" y="0"/>
            <a:chExt cx="9190038" cy="6862763"/>
          </a:xfrm>
        </p:grpSpPr>
        <p:pic>
          <p:nvPicPr>
            <p:cNvPr id="9" name="Picture 9" descr="SAGE-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t="624" r="510"/>
            <a:stretch>
              <a:fillRect/>
            </a:stretch>
          </p:blipFill>
          <p:spPr bwMode="auto">
            <a:xfrm>
              <a:off x="-9525" y="592138"/>
              <a:ext cx="3511550" cy="2865437"/>
            </a:xfrm>
            <a:prstGeom prst="rect">
              <a:avLst/>
            </a:prstGeom>
            <a:noFill/>
          </p:spPr>
        </p:pic>
        <p:pic>
          <p:nvPicPr>
            <p:cNvPr id="10" name="Image 9" descr="sutitre.png"/>
            <p:cNvPicPr>
              <a:picLocks noChangeAspect="1"/>
            </p:cNvPicPr>
            <p:nvPr userDrawn="1"/>
          </p:nvPicPr>
          <p:blipFill>
            <a:blip r:embed="rId3" cstate="print"/>
            <a:srcRect l="549"/>
            <a:stretch>
              <a:fillRect/>
            </a:stretch>
          </p:blipFill>
          <p:spPr bwMode="auto">
            <a:xfrm>
              <a:off x="0" y="0"/>
              <a:ext cx="9180513" cy="481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5"/>
            <p:cNvSpPr>
              <a:spLocks noChangeArrowheads="1"/>
            </p:cNvSpPr>
            <p:nvPr userDrawn="1"/>
          </p:nvSpPr>
          <p:spPr bwMode="auto">
            <a:xfrm>
              <a:off x="6553200" y="5334000"/>
              <a:ext cx="2590800" cy="15287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0000" y="3582000"/>
            <a:ext cx="5544000" cy="921600"/>
          </a:xfrm>
        </p:spPr>
        <p:txBody>
          <a:bodyPr anchor="b" anchorCtr="0"/>
          <a:lstStyle>
            <a:lvl1pPr algn="ctr">
              <a:defRPr kumimoji="0" lang="fr-FR" sz="2900" b="0" i="0" u="none" strike="noStrike" kern="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699888" y="4611340"/>
            <a:ext cx="5544000" cy="689868"/>
          </a:xfrm>
        </p:spPr>
        <p:txBody>
          <a:bodyPr anchor="t" anchorCtr="0"/>
          <a:lstStyle>
            <a:lvl1pPr marL="0" indent="0" algn="ctr"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232000" y="6508750"/>
            <a:ext cx="46800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FINANCE - EBP X3 Entreprise   I   PI N° 2</a:t>
            </a:r>
          </a:p>
        </p:txBody>
      </p:sp>
      <p:sp>
        <p:nvSpPr>
          <p:cNvPr id="13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152617" y="6472253"/>
            <a:ext cx="442912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fr-FR" sz="1000" kern="1200" smtClean="0">
                <a:solidFill>
                  <a:schemeClr val="accent3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CDC6112D-F676-4408-8CE2-D63FE6A1EE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Title of th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 userDrawn="1"/>
        </p:nvGrpSpPr>
        <p:grpSpPr>
          <a:xfrm>
            <a:off x="0" y="0"/>
            <a:ext cx="9180513" cy="6862763"/>
            <a:chOff x="0" y="0"/>
            <a:chExt cx="9180513" cy="6862763"/>
          </a:xfrm>
        </p:grpSpPr>
        <p:pic>
          <p:nvPicPr>
            <p:cNvPr id="12" name="Picture 9" descr="SAGE-9"/>
            <p:cNvPicPr>
              <a:picLocks noChangeAspect="1" noChangeArrowheads="1"/>
            </p:cNvPicPr>
            <p:nvPr/>
          </p:nvPicPr>
          <p:blipFill>
            <a:blip r:embed="rId2" cstate="print"/>
            <a:srcRect l="325" t="620" r="540" b="371"/>
            <a:stretch>
              <a:fillRect/>
            </a:stretch>
          </p:blipFill>
          <p:spPr bwMode="auto">
            <a:xfrm>
              <a:off x="141288" y="577850"/>
              <a:ext cx="3300412" cy="2879725"/>
            </a:xfrm>
            <a:prstGeom prst="rect">
              <a:avLst/>
            </a:prstGeom>
            <a:noFill/>
          </p:spPr>
        </p:pic>
        <p:pic>
          <p:nvPicPr>
            <p:cNvPr id="13" name="Image 12" descr="sutitre.png"/>
            <p:cNvPicPr>
              <a:picLocks noChangeAspect="1"/>
            </p:cNvPicPr>
            <p:nvPr/>
          </p:nvPicPr>
          <p:blipFill>
            <a:blip r:embed="rId3" cstate="print"/>
            <a:srcRect l="549"/>
            <a:stretch>
              <a:fillRect/>
            </a:stretch>
          </p:blipFill>
          <p:spPr bwMode="auto">
            <a:xfrm>
              <a:off x="0" y="0"/>
              <a:ext cx="9180513" cy="481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6553200" y="5334000"/>
              <a:ext cx="2590800" cy="15287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0000" y="3582000"/>
            <a:ext cx="5544000" cy="921600"/>
          </a:xfrm>
        </p:spPr>
        <p:txBody>
          <a:bodyPr anchor="b" anchorCtr="0"/>
          <a:lstStyle>
            <a:lvl1pPr algn="ctr">
              <a:defRPr kumimoji="0" lang="fr-FR" sz="2900" b="0" i="0" u="none" strike="noStrike" kern="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charset="0"/>
                <a:ea typeface="+mj-ea"/>
                <a:cs typeface="+mj-cs"/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699888" y="4611340"/>
            <a:ext cx="5544000" cy="689868"/>
          </a:xfrm>
        </p:spPr>
        <p:txBody>
          <a:bodyPr anchor="t" anchorCtr="0"/>
          <a:lstStyle>
            <a:lvl1pPr marL="0" indent="0" algn="ctr"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232000" y="6508750"/>
            <a:ext cx="46800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FINANCE - EBP X3 Entreprise   I   PI N° 2</a:t>
            </a:r>
          </a:p>
        </p:txBody>
      </p:sp>
      <p:sp>
        <p:nvSpPr>
          <p:cNvPr id="10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152617" y="6472253"/>
            <a:ext cx="442912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fr-FR" sz="1000" kern="1200" smtClean="0">
                <a:solidFill>
                  <a:schemeClr val="accent3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CDC6112D-F676-4408-8CE2-D63FE6A1EE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3" descr="coin.png"/>
          <p:cNvPicPr>
            <a:picLocks noChangeAspect="1"/>
          </p:cNvPicPr>
          <p:nvPr/>
        </p:nvPicPr>
        <p:blipFill>
          <a:blip r:embed="rId20" cstate="print"/>
          <a:srcRect l="-2394" r="1952"/>
          <a:stretch>
            <a:fillRect/>
          </a:stretch>
        </p:blipFill>
        <p:spPr bwMode="auto">
          <a:xfrm>
            <a:off x="6502400" y="5359400"/>
            <a:ext cx="264160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7866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7786688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2000" y="6508750"/>
            <a:ext cx="46800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900" baseline="0">
                <a:solidFill>
                  <a:schemeClr val="accent5"/>
                </a:solidFill>
              </a:defRPr>
            </a:lvl1pPr>
          </a:lstStyle>
          <a:p>
            <a:r>
              <a:rPr lang="fr-FR" dirty="0"/>
              <a:t>FINANCE - EBP X3 Entreprise   I   PI N° 2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152617" y="6472253"/>
            <a:ext cx="442912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fr-FR" sz="1000" kern="1200" smtClean="0">
                <a:solidFill>
                  <a:schemeClr val="accent3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CDC6112D-F676-4408-8CE2-D63FE6A1EE6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375756" y="6684858"/>
            <a:ext cx="439248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>
                <a:solidFill>
                  <a:schemeClr val="accent5"/>
                </a:solidFill>
              </a:rPr>
              <a:t>© 2022 EBP – </a:t>
            </a:r>
            <a:r>
              <a:rPr lang="fr-FR" sz="700" baseline="0" dirty="0">
                <a:solidFill>
                  <a:schemeClr val="accent5"/>
                </a:solidFill>
              </a:rPr>
              <a:t>MD SERVICES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4" r:id="rId4"/>
    <p:sldLayoutId id="2147483665" r:id="rId5"/>
    <p:sldLayoutId id="2147483666" r:id="rId6"/>
    <p:sldLayoutId id="2147483651" r:id="rId7"/>
    <p:sldLayoutId id="2147483662" r:id="rId8"/>
    <p:sldLayoutId id="2147483663" r:id="rId9"/>
    <p:sldLayoutId id="2147483650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 baseline="0">
          <a:solidFill>
            <a:schemeClr val="accent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Foco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Foco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Foco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Foco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Foco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Foco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Foco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Foco" pitchFamily="34" charset="0"/>
        </a:defRPr>
      </a:lvl9pPr>
    </p:titleStyle>
    <p:bodyStyle>
      <a:lvl1pPr marL="342900" indent="-342900" algn="l" rtl="0" eaLnBrk="1" fontAlgn="base" hangingPunct="1">
        <a:spcBef>
          <a:spcPct val="75000"/>
        </a:spcBef>
        <a:spcAft>
          <a:spcPct val="0"/>
        </a:spcAft>
        <a:buSzPct val="90000"/>
        <a:buBlip>
          <a:blip r:embed="rId21"/>
        </a:buBlip>
        <a:defRPr sz="1900">
          <a:solidFill>
            <a:schemeClr val="accent5"/>
          </a:solidFill>
          <a:latin typeface="+mn-lt"/>
          <a:ea typeface="+mn-ea"/>
          <a:cs typeface="+mn-cs"/>
        </a:defRPr>
      </a:lvl1pPr>
      <a:lvl2pPr marL="344488" algn="l" rtl="0" eaLnBrk="1" fontAlgn="base" hangingPunct="1">
        <a:spcBef>
          <a:spcPct val="20000"/>
        </a:spcBef>
        <a:spcAft>
          <a:spcPct val="0"/>
        </a:spcAft>
        <a:defRPr sz="1600" baseline="0">
          <a:solidFill>
            <a:schemeClr val="accent3"/>
          </a:solidFill>
          <a:latin typeface="+mn-lt"/>
        </a:defRPr>
      </a:lvl2pPr>
      <a:lvl3pPr marL="1117600" indent="-204788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22"/>
        </a:buBlip>
        <a:defRPr sz="1500">
          <a:solidFill>
            <a:schemeClr val="accent5"/>
          </a:solidFill>
          <a:latin typeface="+mn-lt"/>
        </a:defRPr>
      </a:lvl3pPr>
      <a:lvl4pPr marL="1119188" algn="l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accent5"/>
          </a:solidFill>
          <a:latin typeface="+mn-lt"/>
        </a:defRPr>
      </a:lvl4pPr>
      <a:lvl5pPr marL="1754188" indent="-141288" algn="l" rtl="0" eaLnBrk="1" fontAlgn="base" hangingPunct="1">
        <a:spcBef>
          <a:spcPct val="1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accent5"/>
          </a:solidFill>
          <a:latin typeface="+mn-lt"/>
        </a:defRPr>
      </a:lvl5pPr>
      <a:lvl6pPr marL="2211388" indent="-141288" algn="l" rtl="0" eaLnBrk="1" fontAlgn="base" hangingPunct="1">
        <a:spcBef>
          <a:spcPct val="1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668588" indent="-141288" algn="l" rtl="0" eaLnBrk="1" fontAlgn="base" hangingPunct="1">
        <a:spcBef>
          <a:spcPct val="1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3125788" indent="-141288" algn="l" rtl="0" eaLnBrk="1" fontAlgn="base" hangingPunct="1">
        <a:spcBef>
          <a:spcPct val="1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582988" indent="-141288" algn="l" rtl="0" eaLnBrk="1" fontAlgn="base" hangingPunct="1">
        <a:spcBef>
          <a:spcPct val="1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3648" y="151929"/>
            <a:ext cx="5942608" cy="61277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Macro Planning Projet EBP</a:t>
            </a:r>
            <a:br>
              <a:rPr lang="fr-FR" dirty="0"/>
            </a:br>
            <a:r>
              <a:rPr lang="fr-FR" b="1" dirty="0"/>
              <a:t>&gt; </a:t>
            </a:r>
            <a:r>
              <a:rPr lang="fr-FR" sz="2000" b="1" dirty="0"/>
              <a:t>Sous-projet Finance : du 10/05/2022 au 31/05/2022</a:t>
            </a:r>
          </a:p>
        </p:txBody>
      </p:sp>
      <p:grpSp>
        <p:nvGrpSpPr>
          <p:cNvPr id="2" name="Group 32"/>
          <p:cNvGrpSpPr>
            <a:grpSpLocks noGrp="1"/>
          </p:cNvGrpSpPr>
          <p:nvPr/>
        </p:nvGrpSpPr>
        <p:grpSpPr bwMode="auto">
          <a:xfrm>
            <a:off x="395288" y="2174875"/>
            <a:ext cx="8000999" cy="3439847"/>
            <a:chOff x="159" y="1089"/>
            <a:chExt cx="5488" cy="1923"/>
          </a:xfrm>
        </p:grpSpPr>
        <p:sp>
          <p:nvSpPr>
            <p:cNvPr id="227346" name="Oval 4"/>
            <p:cNvSpPr>
              <a:spLocks noChangeAspect="1" noChangeArrowheads="1"/>
            </p:cNvSpPr>
            <p:nvPr/>
          </p:nvSpPr>
          <p:spPr bwMode="auto">
            <a:xfrm>
              <a:off x="159" y="2487"/>
              <a:ext cx="317" cy="317"/>
            </a:xfrm>
            <a:prstGeom prst="ellipse">
              <a:avLst/>
            </a:prstGeom>
            <a:solidFill>
              <a:schemeClr val="tx1"/>
            </a:solidFill>
            <a:ln w="57150" cmpd="thinThick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sp>
          <p:nvSpPr>
            <p:cNvPr id="227347" name="Oval 5"/>
            <p:cNvSpPr>
              <a:spLocks noChangeAspect="1" noChangeArrowheads="1"/>
            </p:cNvSpPr>
            <p:nvPr/>
          </p:nvSpPr>
          <p:spPr bwMode="auto">
            <a:xfrm>
              <a:off x="4292" y="2487"/>
              <a:ext cx="317" cy="317"/>
            </a:xfrm>
            <a:prstGeom prst="ellipse">
              <a:avLst/>
            </a:prstGeom>
            <a:solidFill>
              <a:srgbClr val="333333"/>
            </a:solidFill>
            <a:ln w="57150" cmpd="thinThick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sp>
          <p:nvSpPr>
            <p:cNvPr id="227348" name="Oval 6"/>
            <p:cNvSpPr>
              <a:spLocks noChangeAspect="1" noChangeArrowheads="1"/>
            </p:cNvSpPr>
            <p:nvPr/>
          </p:nvSpPr>
          <p:spPr bwMode="auto">
            <a:xfrm>
              <a:off x="1180" y="2487"/>
              <a:ext cx="317" cy="317"/>
            </a:xfrm>
            <a:prstGeom prst="ellipse">
              <a:avLst/>
            </a:prstGeom>
            <a:solidFill>
              <a:schemeClr val="tx1"/>
            </a:solidFill>
            <a:ln w="57150" cmpd="thinThick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sp>
          <p:nvSpPr>
            <p:cNvPr id="227349" name="Oval 7"/>
            <p:cNvSpPr>
              <a:spLocks noChangeAspect="1" noChangeArrowheads="1"/>
            </p:cNvSpPr>
            <p:nvPr/>
          </p:nvSpPr>
          <p:spPr bwMode="auto">
            <a:xfrm>
              <a:off x="2217" y="2487"/>
              <a:ext cx="317" cy="317"/>
            </a:xfrm>
            <a:prstGeom prst="ellipse">
              <a:avLst/>
            </a:prstGeom>
            <a:solidFill>
              <a:schemeClr val="tx1"/>
            </a:solidFill>
            <a:ln w="57150" cmpd="thinThick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sp>
          <p:nvSpPr>
            <p:cNvPr id="227350" name="Oval 8"/>
            <p:cNvSpPr>
              <a:spLocks noChangeAspect="1" noChangeArrowheads="1"/>
            </p:cNvSpPr>
            <p:nvPr/>
          </p:nvSpPr>
          <p:spPr bwMode="auto">
            <a:xfrm>
              <a:off x="3255" y="2487"/>
              <a:ext cx="317" cy="317"/>
            </a:xfrm>
            <a:prstGeom prst="ellipse">
              <a:avLst/>
            </a:prstGeom>
            <a:solidFill>
              <a:schemeClr val="tx1"/>
            </a:solidFill>
            <a:ln w="57150" cmpd="thinThick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cxnSp>
          <p:nvCxnSpPr>
            <p:cNvPr id="227351" name="AutoShape 9"/>
            <p:cNvCxnSpPr>
              <a:cxnSpLocks noChangeShapeType="1"/>
              <a:stCxn id="227346" idx="6"/>
              <a:endCxn id="227348" idx="2"/>
            </p:cNvCxnSpPr>
            <p:nvPr/>
          </p:nvCxnSpPr>
          <p:spPr bwMode="auto">
            <a:xfrm>
              <a:off x="494" y="2646"/>
              <a:ext cx="668" cy="0"/>
            </a:xfrm>
            <a:prstGeom prst="straightConnector1">
              <a:avLst/>
            </a:prstGeom>
            <a:noFill/>
            <a:ln w="76200">
              <a:solidFill>
                <a:srgbClr val="C0C0C0"/>
              </a:solidFill>
              <a:round/>
              <a:headEnd/>
              <a:tailEnd/>
            </a:ln>
          </p:spPr>
        </p:cxnSp>
        <p:cxnSp>
          <p:nvCxnSpPr>
            <p:cNvPr id="227352" name="AutoShape 10"/>
            <p:cNvCxnSpPr>
              <a:cxnSpLocks noChangeShapeType="1"/>
              <a:stCxn id="227348" idx="6"/>
              <a:endCxn id="227349" idx="2"/>
            </p:cNvCxnSpPr>
            <p:nvPr/>
          </p:nvCxnSpPr>
          <p:spPr bwMode="auto">
            <a:xfrm>
              <a:off x="1515" y="2646"/>
              <a:ext cx="684" cy="0"/>
            </a:xfrm>
            <a:prstGeom prst="straightConnector1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</p:spPr>
        </p:cxnSp>
        <p:cxnSp>
          <p:nvCxnSpPr>
            <p:cNvPr id="227353" name="AutoShape 11"/>
            <p:cNvCxnSpPr>
              <a:cxnSpLocks noChangeShapeType="1"/>
              <a:stCxn id="227349" idx="6"/>
              <a:endCxn id="227350" idx="2"/>
            </p:cNvCxnSpPr>
            <p:nvPr/>
          </p:nvCxnSpPr>
          <p:spPr bwMode="auto">
            <a:xfrm>
              <a:off x="2552" y="2646"/>
              <a:ext cx="685" cy="0"/>
            </a:xfrm>
            <a:prstGeom prst="straightConnector1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</p:cxnSp>
        <p:cxnSp>
          <p:nvCxnSpPr>
            <p:cNvPr id="227354" name="AutoShape 12"/>
            <p:cNvCxnSpPr>
              <a:cxnSpLocks noChangeShapeType="1"/>
              <a:stCxn id="227350" idx="6"/>
              <a:endCxn id="227347" idx="2"/>
            </p:cNvCxnSpPr>
            <p:nvPr/>
          </p:nvCxnSpPr>
          <p:spPr bwMode="auto">
            <a:xfrm>
              <a:off x="3590" y="2646"/>
              <a:ext cx="684" cy="0"/>
            </a:xfrm>
            <a:prstGeom prst="straightConnector1">
              <a:avLst/>
            </a:prstGeom>
            <a:noFill/>
            <a:ln w="76200">
              <a:solidFill>
                <a:srgbClr val="333333"/>
              </a:solidFill>
              <a:round/>
              <a:headEnd/>
              <a:tailEnd/>
            </a:ln>
          </p:spPr>
        </p:cxnSp>
        <p:sp>
          <p:nvSpPr>
            <p:cNvPr id="227355" name="Text Box 13"/>
            <p:cNvSpPr txBox="1">
              <a:spLocks noChangeArrowheads="1"/>
            </p:cNvSpPr>
            <p:nvPr/>
          </p:nvSpPr>
          <p:spPr bwMode="auto">
            <a:xfrm rot="-5400000">
              <a:off x="-221" y="1810"/>
              <a:ext cx="105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600" b="1" dirty="0"/>
                <a:t>Lancement projet</a:t>
              </a:r>
            </a:p>
          </p:txBody>
        </p:sp>
        <p:sp>
          <p:nvSpPr>
            <p:cNvPr id="227356" name="Text Box 14"/>
            <p:cNvSpPr txBox="1">
              <a:spLocks noChangeArrowheads="1"/>
            </p:cNvSpPr>
            <p:nvPr/>
          </p:nvSpPr>
          <p:spPr bwMode="auto">
            <a:xfrm rot="-5400000">
              <a:off x="639" y="1684"/>
              <a:ext cx="1418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600" b="1" dirty="0"/>
                <a:t>Validation solution cible</a:t>
              </a:r>
            </a:p>
          </p:txBody>
        </p:sp>
        <p:sp>
          <p:nvSpPr>
            <p:cNvPr id="227357" name="Text Box 15"/>
            <p:cNvSpPr txBox="1">
              <a:spLocks noChangeArrowheads="1"/>
            </p:cNvSpPr>
            <p:nvPr/>
          </p:nvSpPr>
          <p:spPr bwMode="auto">
            <a:xfrm rot="-5400000">
              <a:off x="1708" y="1647"/>
              <a:ext cx="1348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600" b="1">
                  <a:solidFill>
                    <a:srgbClr val="333333"/>
                  </a:solidFill>
                </a:rPr>
                <a:t>Solution cible installée</a:t>
              </a:r>
            </a:p>
          </p:txBody>
        </p:sp>
        <p:sp>
          <p:nvSpPr>
            <p:cNvPr id="227358" name="Text Box 16"/>
            <p:cNvSpPr txBox="1">
              <a:spLocks noChangeArrowheads="1"/>
            </p:cNvSpPr>
            <p:nvPr/>
          </p:nvSpPr>
          <p:spPr bwMode="auto">
            <a:xfrm rot="-5400000">
              <a:off x="2835" y="1766"/>
              <a:ext cx="1156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600" b="1">
                  <a:solidFill>
                    <a:srgbClr val="333333"/>
                  </a:solidFill>
                </a:rPr>
                <a:t>Recette / Validation</a:t>
              </a:r>
            </a:p>
          </p:txBody>
        </p:sp>
        <p:sp>
          <p:nvSpPr>
            <p:cNvPr id="227359" name="Text Box 17"/>
            <p:cNvSpPr txBox="1">
              <a:spLocks noChangeArrowheads="1"/>
            </p:cNvSpPr>
            <p:nvPr/>
          </p:nvSpPr>
          <p:spPr bwMode="auto">
            <a:xfrm rot="-5400000">
              <a:off x="4925" y="1778"/>
              <a:ext cx="1129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b="1">
                  <a:solidFill>
                    <a:srgbClr val="000000"/>
                  </a:solidFill>
                </a:rPr>
                <a:t>Recete définitive</a:t>
              </a:r>
              <a:endParaRPr lang="fr-FR" sz="1200">
                <a:solidFill>
                  <a:srgbClr val="000000"/>
                </a:solidFill>
              </a:endParaRPr>
            </a:p>
          </p:txBody>
        </p:sp>
        <p:sp>
          <p:nvSpPr>
            <p:cNvPr id="227360" name="Text Box 18"/>
            <p:cNvSpPr txBox="1">
              <a:spLocks noChangeArrowheads="1"/>
            </p:cNvSpPr>
            <p:nvPr/>
          </p:nvSpPr>
          <p:spPr bwMode="auto">
            <a:xfrm>
              <a:off x="2442" y="2698"/>
              <a:ext cx="9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Homologation</a:t>
              </a:r>
            </a:p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Test &amp; validation</a:t>
              </a:r>
            </a:p>
          </p:txBody>
        </p:sp>
        <p:sp>
          <p:nvSpPr>
            <p:cNvPr id="227361" name="Text Box 19"/>
            <p:cNvSpPr txBox="1">
              <a:spLocks noChangeArrowheads="1"/>
            </p:cNvSpPr>
            <p:nvPr/>
          </p:nvSpPr>
          <p:spPr bwMode="auto">
            <a:xfrm>
              <a:off x="3504" y="2702"/>
              <a:ext cx="90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Formation</a:t>
              </a:r>
            </a:p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des utilisateurs</a:t>
              </a:r>
            </a:p>
          </p:txBody>
        </p:sp>
        <p:sp>
          <p:nvSpPr>
            <p:cNvPr id="227362" name="Text Box 20"/>
            <p:cNvSpPr txBox="1">
              <a:spLocks noChangeArrowheads="1"/>
            </p:cNvSpPr>
            <p:nvPr/>
          </p:nvSpPr>
          <p:spPr bwMode="auto">
            <a:xfrm>
              <a:off x="1505" y="2708"/>
              <a:ext cx="763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200" b="1">
                  <a:solidFill>
                    <a:srgbClr val="000000"/>
                  </a:solidFill>
                </a:rPr>
                <a:t>Paramétrage</a:t>
              </a:r>
            </a:p>
            <a:p>
              <a:pPr algn="ctr" eaLnBrk="0" hangingPunct="0"/>
              <a:r>
                <a:rPr lang="fr-FR" sz="1200" b="1">
                  <a:solidFill>
                    <a:srgbClr val="000000"/>
                  </a:solidFill>
                </a:rPr>
                <a:t>Réalisation</a:t>
              </a:r>
            </a:p>
          </p:txBody>
        </p:sp>
        <p:sp>
          <p:nvSpPr>
            <p:cNvPr id="227363" name="Text Box 21"/>
            <p:cNvSpPr txBox="1">
              <a:spLocks noChangeArrowheads="1"/>
            </p:cNvSpPr>
            <p:nvPr/>
          </p:nvSpPr>
          <p:spPr bwMode="auto">
            <a:xfrm>
              <a:off x="574" y="2708"/>
              <a:ext cx="548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200" b="1">
                  <a:solidFill>
                    <a:srgbClr val="000000"/>
                  </a:solidFill>
                </a:rPr>
                <a:t>Etude</a:t>
              </a:r>
            </a:p>
            <a:p>
              <a:pPr algn="ctr" eaLnBrk="0" hangingPunct="0"/>
              <a:r>
                <a:rPr lang="fr-FR" sz="1200" b="1">
                  <a:solidFill>
                    <a:srgbClr val="000000"/>
                  </a:solidFill>
                </a:rPr>
                <a:t>Cadrage</a:t>
              </a:r>
            </a:p>
          </p:txBody>
        </p:sp>
        <p:sp>
          <p:nvSpPr>
            <p:cNvPr id="227364" name="Oval 22"/>
            <p:cNvSpPr>
              <a:spLocks noChangeAspect="1" noChangeArrowheads="1"/>
            </p:cNvSpPr>
            <p:nvPr/>
          </p:nvSpPr>
          <p:spPr bwMode="auto">
            <a:xfrm>
              <a:off x="5330" y="2486"/>
              <a:ext cx="317" cy="317"/>
            </a:xfrm>
            <a:prstGeom prst="ellipse">
              <a:avLst/>
            </a:prstGeom>
            <a:solidFill>
              <a:srgbClr val="000000"/>
            </a:solidFill>
            <a:ln w="57150" cmpd="thinThick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cxnSp>
          <p:nvCxnSpPr>
            <p:cNvPr id="227365" name="AutoShape 23"/>
            <p:cNvCxnSpPr>
              <a:cxnSpLocks noChangeShapeType="1"/>
              <a:stCxn id="227347" idx="6"/>
              <a:endCxn id="227364" idx="2"/>
            </p:cNvCxnSpPr>
            <p:nvPr/>
          </p:nvCxnSpPr>
          <p:spPr bwMode="auto">
            <a:xfrm flipV="1">
              <a:off x="4627" y="2645"/>
              <a:ext cx="685" cy="1"/>
            </a:xfrm>
            <a:prstGeom prst="bentConnector3">
              <a:avLst>
                <a:gd name="adj1" fmla="val 49926"/>
              </a:avLst>
            </a:prstGeom>
            <a:noFill/>
            <a:ln w="76200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227366" name="Text Box 24"/>
            <p:cNvSpPr txBox="1">
              <a:spLocks noChangeArrowheads="1"/>
            </p:cNvSpPr>
            <p:nvPr/>
          </p:nvSpPr>
          <p:spPr bwMode="auto">
            <a:xfrm>
              <a:off x="4444" y="2698"/>
              <a:ext cx="10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100" b="1" dirty="0">
                  <a:solidFill>
                    <a:srgbClr val="000000"/>
                  </a:solidFill>
                </a:rPr>
                <a:t>Mise en production </a:t>
              </a:r>
            </a:p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&amp; Assistance</a:t>
              </a:r>
            </a:p>
          </p:txBody>
        </p:sp>
        <p:sp>
          <p:nvSpPr>
            <p:cNvPr id="227367" name="Text Box 25"/>
            <p:cNvSpPr txBox="1">
              <a:spLocks noChangeArrowheads="1"/>
            </p:cNvSpPr>
            <p:nvPr/>
          </p:nvSpPr>
          <p:spPr bwMode="auto">
            <a:xfrm rot="-5400000">
              <a:off x="4106" y="2015"/>
              <a:ext cx="70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600" b="1">
                  <a:solidFill>
                    <a:srgbClr val="333333"/>
                  </a:solidFill>
                </a:rPr>
                <a:t>Démarrage</a:t>
              </a:r>
            </a:p>
          </p:txBody>
        </p:sp>
      </p:grpSp>
      <p:sp>
        <p:nvSpPr>
          <p:cNvPr id="227331" name="Oval 27"/>
          <p:cNvSpPr>
            <a:spLocks noChangeAspect="1" noChangeArrowheads="1"/>
          </p:cNvSpPr>
          <p:nvPr/>
        </p:nvSpPr>
        <p:spPr bwMode="auto">
          <a:xfrm>
            <a:off x="8461375" y="5462588"/>
            <a:ext cx="503238" cy="503237"/>
          </a:xfrm>
          <a:prstGeom prst="ellipse">
            <a:avLst/>
          </a:prstGeom>
          <a:solidFill>
            <a:srgbClr val="000000"/>
          </a:solidFill>
          <a:ln w="57150" cmpd="thinThick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fr-FR"/>
          </a:p>
        </p:txBody>
      </p:sp>
      <p:cxnSp>
        <p:nvCxnSpPr>
          <p:cNvPr id="227332" name="AutoShape 28"/>
          <p:cNvCxnSpPr>
            <a:cxnSpLocks noChangeShapeType="1"/>
            <a:endCxn id="227331" idx="2"/>
          </p:cNvCxnSpPr>
          <p:nvPr/>
        </p:nvCxnSpPr>
        <p:spPr bwMode="auto">
          <a:xfrm flipV="1">
            <a:off x="749300" y="5715000"/>
            <a:ext cx="7683500" cy="158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698750" y="5745163"/>
            <a:ext cx="377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fr-F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Pilotage du projet</a:t>
            </a:r>
          </a:p>
        </p:txBody>
      </p:sp>
      <p:sp>
        <p:nvSpPr>
          <p:cNvPr id="227334" name="Oval 30"/>
          <p:cNvSpPr>
            <a:spLocks noChangeAspect="1" noChangeArrowheads="1"/>
          </p:cNvSpPr>
          <p:nvPr/>
        </p:nvSpPr>
        <p:spPr bwMode="auto">
          <a:xfrm>
            <a:off x="280988" y="5464175"/>
            <a:ext cx="503237" cy="503238"/>
          </a:xfrm>
          <a:prstGeom prst="ellipse">
            <a:avLst/>
          </a:prstGeom>
          <a:solidFill>
            <a:schemeClr val="tx1"/>
          </a:solidFill>
          <a:ln w="57150" cmpd="thinThick">
            <a:solidFill>
              <a:srgbClr val="EAEAEA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fr-FR"/>
          </a:p>
        </p:txBody>
      </p:sp>
      <p:sp>
        <p:nvSpPr>
          <p:cNvPr id="227335" name="AutoShape 45"/>
          <p:cNvSpPr>
            <a:spLocks noChangeArrowheads="1"/>
          </p:cNvSpPr>
          <p:nvPr/>
        </p:nvSpPr>
        <p:spPr bwMode="auto">
          <a:xfrm>
            <a:off x="899592" y="1685925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11/05/2022</a:t>
            </a:r>
          </a:p>
        </p:txBody>
      </p:sp>
      <p:sp>
        <p:nvSpPr>
          <p:cNvPr id="227336" name="AutoShape 45"/>
          <p:cNvSpPr>
            <a:spLocks noChangeArrowheads="1"/>
          </p:cNvSpPr>
          <p:nvPr/>
        </p:nvSpPr>
        <p:spPr bwMode="auto">
          <a:xfrm>
            <a:off x="2407791" y="1701800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14/05/2022</a:t>
            </a:r>
          </a:p>
        </p:txBody>
      </p:sp>
      <p:sp>
        <p:nvSpPr>
          <p:cNvPr id="227337" name="AutoShape 45"/>
          <p:cNvSpPr>
            <a:spLocks noChangeArrowheads="1"/>
          </p:cNvSpPr>
          <p:nvPr/>
        </p:nvSpPr>
        <p:spPr bwMode="auto">
          <a:xfrm>
            <a:off x="3836541" y="1701800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17/05/2022</a:t>
            </a:r>
          </a:p>
        </p:txBody>
      </p:sp>
      <p:sp>
        <p:nvSpPr>
          <p:cNvPr id="227338" name="AutoShape 45"/>
          <p:cNvSpPr>
            <a:spLocks noChangeArrowheads="1"/>
          </p:cNvSpPr>
          <p:nvPr/>
        </p:nvSpPr>
        <p:spPr bwMode="auto">
          <a:xfrm>
            <a:off x="5314479" y="1701800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25/05/2022</a:t>
            </a:r>
          </a:p>
        </p:txBody>
      </p:sp>
      <p:sp>
        <p:nvSpPr>
          <p:cNvPr id="227339" name="AutoShape 45"/>
          <p:cNvSpPr>
            <a:spLocks noChangeArrowheads="1"/>
          </p:cNvSpPr>
          <p:nvPr/>
        </p:nvSpPr>
        <p:spPr bwMode="auto">
          <a:xfrm>
            <a:off x="6898655" y="1701800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31/05/2022</a:t>
            </a:r>
          </a:p>
        </p:txBody>
      </p:sp>
      <p:sp>
        <p:nvSpPr>
          <p:cNvPr id="227341" name="AutoShape 45"/>
          <p:cNvSpPr>
            <a:spLocks noChangeArrowheads="1"/>
          </p:cNvSpPr>
          <p:nvPr/>
        </p:nvSpPr>
        <p:spPr bwMode="auto">
          <a:xfrm>
            <a:off x="2393504" y="1135063"/>
            <a:ext cx="1201737" cy="503237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12/05/2022</a:t>
            </a:r>
          </a:p>
        </p:txBody>
      </p:sp>
      <p:sp>
        <p:nvSpPr>
          <p:cNvPr id="227342" name="AutoShape 45"/>
          <p:cNvSpPr>
            <a:spLocks noChangeArrowheads="1"/>
          </p:cNvSpPr>
          <p:nvPr/>
        </p:nvSpPr>
        <p:spPr bwMode="auto">
          <a:xfrm>
            <a:off x="3822254" y="1150938"/>
            <a:ext cx="1201737" cy="503237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16/05/2022</a:t>
            </a:r>
          </a:p>
        </p:txBody>
      </p:sp>
      <p:sp>
        <p:nvSpPr>
          <p:cNvPr id="227343" name="AutoShape 45"/>
          <p:cNvSpPr>
            <a:spLocks noChangeArrowheads="1"/>
          </p:cNvSpPr>
          <p:nvPr/>
        </p:nvSpPr>
        <p:spPr bwMode="auto">
          <a:xfrm>
            <a:off x="5314479" y="1157288"/>
            <a:ext cx="1201737" cy="503237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18/05/2022</a:t>
            </a:r>
          </a:p>
        </p:txBody>
      </p:sp>
      <p:sp>
        <p:nvSpPr>
          <p:cNvPr id="227344" name="AutoShape 45"/>
          <p:cNvSpPr>
            <a:spLocks noChangeArrowheads="1"/>
          </p:cNvSpPr>
          <p:nvPr/>
        </p:nvSpPr>
        <p:spPr bwMode="auto">
          <a:xfrm>
            <a:off x="6898655" y="1193800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26/05/2022</a:t>
            </a:r>
          </a:p>
        </p:txBody>
      </p:sp>
      <p:pic>
        <p:nvPicPr>
          <p:cNvPr id="41" name="Image 1" descr="LOGO LS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95" y="44624"/>
            <a:ext cx="942425" cy="121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AutoShape 45">
            <a:extLst>
              <a:ext uri="{FF2B5EF4-FFF2-40B4-BE49-F238E27FC236}">
                <a16:creationId xmlns:a16="http://schemas.microsoft.com/office/drawing/2014/main" id="{7C0AD956-F274-4C0F-88B8-78439CF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196752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10/05/2022</a:t>
            </a:r>
          </a:p>
        </p:txBody>
      </p:sp>
    </p:spTree>
    <p:extLst>
      <p:ext uri="{BB962C8B-B14F-4D97-AF65-F5344CB8AC3E}">
        <p14:creationId xmlns:p14="http://schemas.microsoft.com/office/powerpoint/2010/main" val="84862604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1991" y="295945"/>
            <a:ext cx="8186513" cy="61277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FR" dirty="0"/>
              <a:t>Macro Planning Projet EBP</a:t>
            </a:r>
            <a:br>
              <a:rPr lang="fr-FR" dirty="0"/>
            </a:br>
            <a:r>
              <a:rPr lang="fr-FR" b="1" dirty="0"/>
              <a:t>&gt; </a:t>
            </a:r>
            <a:r>
              <a:rPr lang="fr-FR" sz="2000" b="1" dirty="0"/>
              <a:t>Sous-projet PO (Achats, Facturations &amp; Stocks) : du 12/05/2022 au 10/06/2022</a:t>
            </a:r>
          </a:p>
        </p:txBody>
      </p:sp>
      <p:grpSp>
        <p:nvGrpSpPr>
          <p:cNvPr id="2" name="Group 32"/>
          <p:cNvGrpSpPr>
            <a:grpSpLocks noGrp="1"/>
          </p:cNvGrpSpPr>
          <p:nvPr/>
        </p:nvGrpSpPr>
        <p:grpSpPr bwMode="auto">
          <a:xfrm>
            <a:off x="395288" y="2174875"/>
            <a:ext cx="8000999" cy="3450580"/>
            <a:chOff x="159" y="1089"/>
            <a:chExt cx="5488" cy="1929"/>
          </a:xfrm>
        </p:grpSpPr>
        <p:sp>
          <p:nvSpPr>
            <p:cNvPr id="227346" name="Oval 4"/>
            <p:cNvSpPr>
              <a:spLocks noChangeAspect="1" noChangeArrowheads="1"/>
            </p:cNvSpPr>
            <p:nvPr/>
          </p:nvSpPr>
          <p:spPr bwMode="auto">
            <a:xfrm>
              <a:off x="159" y="2487"/>
              <a:ext cx="317" cy="317"/>
            </a:xfrm>
            <a:prstGeom prst="ellipse">
              <a:avLst/>
            </a:prstGeom>
            <a:solidFill>
              <a:schemeClr val="tx1"/>
            </a:solidFill>
            <a:ln w="57150" cmpd="thinThick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sp>
          <p:nvSpPr>
            <p:cNvPr id="227347" name="Oval 5"/>
            <p:cNvSpPr>
              <a:spLocks noChangeAspect="1" noChangeArrowheads="1"/>
            </p:cNvSpPr>
            <p:nvPr/>
          </p:nvSpPr>
          <p:spPr bwMode="auto">
            <a:xfrm>
              <a:off x="4292" y="2487"/>
              <a:ext cx="317" cy="317"/>
            </a:xfrm>
            <a:prstGeom prst="ellipse">
              <a:avLst/>
            </a:prstGeom>
            <a:solidFill>
              <a:srgbClr val="333333"/>
            </a:solidFill>
            <a:ln w="57150" cmpd="thinThick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sp>
          <p:nvSpPr>
            <p:cNvPr id="227348" name="Oval 6"/>
            <p:cNvSpPr>
              <a:spLocks noChangeAspect="1" noChangeArrowheads="1"/>
            </p:cNvSpPr>
            <p:nvPr/>
          </p:nvSpPr>
          <p:spPr bwMode="auto">
            <a:xfrm>
              <a:off x="1180" y="2487"/>
              <a:ext cx="317" cy="317"/>
            </a:xfrm>
            <a:prstGeom prst="ellipse">
              <a:avLst/>
            </a:prstGeom>
            <a:solidFill>
              <a:schemeClr val="tx1"/>
            </a:solidFill>
            <a:ln w="57150" cmpd="thinThick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sp>
          <p:nvSpPr>
            <p:cNvPr id="227349" name="Oval 7"/>
            <p:cNvSpPr>
              <a:spLocks noChangeAspect="1" noChangeArrowheads="1"/>
            </p:cNvSpPr>
            <p:nvPr/>
          </p:nvSpPr>
          <p:spPr bwMode="auto">
            <a:xfrm>
              <a:off x="2217" y="2487"/>
              <a:ext cx="317" cy="317"/>
            </a:xfrm>
            <a:prstGeom prst="ellipse">
              <a:avLst/>
            </a:prstGeom>
            <a:solidFill>
              <a:schemeClr val="tx1"/>
            </a:solidFill>
            <a:ln w="57150" cmpd="thinThick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sp>
          <p:nvSpPr>
            <p:cNvPr id="227350" name="Oval 8"/>
            <p:cNvSpPr>
              <a:spLocks noChangeAspect="1" noChangeArrowheads="1"/>
            </p:cNvSpPr>
            <p:nvPr/>
          </p:nvSpPr>
          <p:spPr bwMode="auto">
            <a:xfrm>
              <a:off x="3255" y="2487"/>
              <a:ext cx="317" cy="317"/>
            </a:xfrm>
            <a:prstGeom prst="ellipse">
              <a:avLst/>
            </a:prstGeom>
            <a:solidFill>
              <a:schemeClr val="tx1"/>
            </a:solidFill>
            <a:ln w="57150" cmpd="thinThick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cxnSp>
          <p:nvCxnSpPr>
            <p:cNvPr id="227351" name="AutoShape 9"/>
            <p:cNvCxnSpPr>
              <a:cxnSpLocks noChangeShapeType="1"/>
              <a:stCxn id="227346" idx="6"/>
              <a:endCxn id="227348" idx="2"/>
            </p:cNvCxnSpPr>
            <p:nvPr/>
          </p:nvCxnSpPr>
          <p:spPr bwMode="auto">
            <a:xfrm>
              <a:off x="494" y="2646"/>
              <a:ext cx="668" cy="0"/>
            </a:xfrm>
            <a:prstGeom prst="straightConnector1">
              <a:avLst/>
            </a:prstGeom>
            <a:noFill/>
            <a:ln w="76200">
              <a:solidFill>
                <a:srgbClr val="C0C0C0"/>
              </a:solidFill>
              <a:round/>
              <a:headEnd/>
              <a:tailEnd/>
            </a:ln>
          </p:spPr>
        </p:cxnSp>
        <p:cxnSp>
          <p:nvCxnSpPr>
            <p:cNvPr id="227352" name="AutoShape 10"/>
            <p:cNvCxnSpPr>
              <a:cxnSpLocks noChangeShapeType="1"/>
              <a:stCxn id="227348" idx="6"/>
              <a:endCxn id="227349" idx="2"/>
            </p:cNvCxnSpPr>
            <p:nvPr/>
          </p:nvCxnSpPr>
          <p:spPr bwMode="auto">
            <a:xfrm>
              <a:off x="1515" y="2646"/>
              <a:ext cx="684" cy="0"/>
            </a:xfrm>
            <a:prstGeom prst="straightConnector1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</p:spPr>
        </p:cxnSp>
        <p:cxnSp>
          <p:nvCxnSpPr>
            <p:cNvPr id="227353" name="AutoShape 11"/>
            <p:cNvCxnSpPr>
              <a:cxnSpLocks noChangeShapeType="1"/>
              <a:stCxn id="227349" idx="6"/>
              <a:endCxn id="227350" idx="2"/>
            </p:cNvCxnSpPr>
            <p:nvPr/>
          </p:nvCxnSpPr>
          <p:spPr bwMode="auto">
            <a:xfrm>
              <a:off x="2552" y="2646"/>
              <a:ext cx="685" cy="0"/>
            </a:xfrm>
            <a:prstGeom prst="straightConnector1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</p:cxnSp>
        <p:cxnSp>
          <p:nvCxnSpPr>
            <p:cNvPr id="227354" name="AutoShape 12"/>
            <p:cNvCxnSpPr>
              <a:cxnSpLocks noChangeShapeType="1"/>
              <a:stCxn id="227350" idx="6"/>
              <a:endCxn id="227347" idx="2"/>
            </p:cNvCxnSpPr>
            <p:nvPr/>
          </p:nvCxnSpPr>
          <p:spPr bwMode="auto">
            <a:xfrm>
              <a:off x="3590" y="2646"/>
              <a:ext cx="684" cy="0"/>
            </a:xfrm>
            <a:prstGeom prst="straightConnector1">
              <a:avLst/>
            </a:prstGeom>
            <a:noFill/>
            <a:ln w="76200">
              <a:solidFill>
                <a:srgbClr val="333333"/>
              </a:solidFill>
              <a:round/>
              <a:headEnd/>
              <a:tailEnd/>
            </a:ln>
          </p:spPr>
        </p:cxnSp>
        <p:sp>
          <p:nvSpPr>
            <p:cNvPr id="227355" name="Text Box 13"/>
            <p:cNvSpPr txBox="1">
              <a:spLocks noChangeArrowheads="1"/>
            </p:cNvSpPr>
            <p:nvPr/>
          </p:nvSpPr>
          <p:spPr bwMode="auto">
            <a:xfrm rot="-5400000">
              <a:off x="-221" y="1810"/>
              <a:ext cx="105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600" b="1"/>
                <a:t>Lancement projet</a:t>
              </a:r>
            </a:p>
          </p:txBody>
        </p:sp>
        <p:sp>
          <p:nvSpPr>
            <p:cNvPr id="227356" name="Text Box 14"/>
            <p:cNvSpPr txBox="1">
              <a:spLocks noChangeArrowheads="1"/>
            </p:cNvSpPr>
            <p:nvPr/>
          </p:nvSpPr>
          <p:spPr bwMode="auto">
            <a:xfrm rot="-5400000">
              <a:off x="639" y="1684"/>
              <a:ext cx="1418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600" b="1"/>
                <a:t>Validation solution cible</a:t>
              </a:r>
            </a:p>
          </p:txBody>
        </p:sp>
        <p:sp>
          <p:nvSpPr>
            <p:cNvPr id="227357" name="Text Box 15"/>
            <p:cNvSpPr txBox="1">
              <a:spLocks noChangeArrowheads="1"/>
            </p:cNvSpPr>
            <p:nvPr/>
          </p:nvSpPr>
          <p:spPr bwMode="auto">
            <a:xfrm rot="-5400000">
              <a:off x="1708" y="1647"/>
              <a:ext cx="1348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600" b="1">
                  <a:solidFill>
                    <a:srgbClr val="333333"/>
                  </a:solidFill>
                </a:rPr>
                <a:t>Solution cible installée</a:t>
              </a:r>
            </a:p>
          </p:txBody>
        </p:sp>
        <p:sp>
          <p:nvSpPr>
            <p:cNvPr id="227358" name="Text Box 16"/>
            <p:cNvSpPr txBox="1">
              <a:spLocks noChangeArrowheads="1"/>
            </p:cNvSpPr>
            <p:nvPr/>
          </p:nvSpPr>
          <p:spPr bwMode="auto">
            <a:xfrm rot="-5400000">
              <a:off x="2835" y="1766"/>
              <a:ext cx="1156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600" b="1">
                  <a:solidFill>
                    <a:srgbClr val="333333"/>
                  </a:solidFill>
                </a:rPr>
                <a:t>Recette / Validation</a:t>
              </a:r>
            </a:p>
          </p:txBody>
        </p:sp>
        <p:sp>
          <p:nvSpPr>
            <p:cNvPr id="227359" name="Text Box 17"/>
            <p:cNvSpPr txBox="1">
              <a:spLocks noChangeArrowheads="1"/>
            </p:cNvSpPr>
            <p:nvPr/>
          </p:nvSpPr>
          <p:spPr bwMode="auto">
            <a:xfrm rot="-5400000">
              <a:off x="4925" y="1778"/>
              <a:ext cx="1129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b="1">
                  <a:solidFill>
                    <a:srgbClr val="000000"/>
                  </a:solidFill>
                </a:rPr>
                <a:t>Recete définitive</a:t>
              </a:r>
              <a:endParaRPr lang="fr-FR" sz="1200">
                <a:solidFill>
                  <a:srgbClr val="000000"/>
                </a:solidFill>
              </a:endParaRPr>
            </a:p>
          </p:txBody>
        </p:sp>
        <p:sp>
          <p:nvSpPr>
            <p:cNvPr id="227360" name="Text Box 18"/>
            <p:cNvSpPr txBox="1">
              <a:spLocks noChangeArrowheads="1"/>
            </p:cNvSpPr>
            <p:nvPr/>
          </p:nvSpPr>
          <p:spPr bwMode="auto">
            <a:xfrm>
              <a:off x="2442" y="2698"/>
              <a:ext cx="9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Homologation</a:t>
              </a:r>
            </a:p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Test &amp; validation</a:t>
              </a:r>
            </a:p>
          </p:txBody>
        </p:sp>
        <p:sp>
          <p:nvSpPr>
            <p:cNvPr id="227361" name="Text Box 19"/>
            <p:cNvSpPr txBox="1">
              <a:spLocks noChangeArrowheads="1"/>
            </p:cNvSpPr>
            <p:nvPr/>
          </p:nvSpPr>
          <p:spPr bwMode="auto">
            <a:xfrm>
              <a:off x="3504" y="2702"/>
              <a:ext cx="90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Formation</a:t>
              </a:r>
            </a:p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des utilisateurs</a:t>
              </a:r>
            </a:p>
          </p:txBody>
        </p:sp>
        <p:sp>
          <p:nvSpPr>
            <p:cNvPr id="227362" name="Text Box 20"/>
            <p:cNvSpPr txBox="1">
              <a:spLocks noChangeArrowheads="1"/>
            </p:cNvSpPr>
            <p:nvPr/>
          </p:nvSpPr>
          <p:spPr bwMode="auto">
            <a:xfrm>
              <a:off x="1505" y="2708"/>
              <a:ext cx="763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200" b="1">
                  <a:solidFill>
                    <a:srgbClr val="000000"/>
                  </a:solidFill>
                </a:rPr>
                <a:t>Paramétrage</a:t>
              </a:r>
            </a:p>
            <a:p>
              <a:pPr algn="ctr" eaLnBrk="0" hangingPunct="0"/>
              <a:r>
                <a:rPr lang="fr-FR" sz="1200" b="1">
                  <a:solidFill>
                    <a:srgbClr val="000000"/>
                  </a:solidFill>
                </a:rPr>
                <a:t>Réalisation</a:t>
              </a:r>
            </a:p>
          </p:txBody>
        </p:sp>
        <p:sp>
          <p:nvSpPr>
            <p:cNvPr id="227363" name="Text Box 21"/>
            <p:cNvSpPr txBox="1">
              <a:spLocks noChangeArrowheads="1"/>
            </p:cNvSpPr>
            <p:nvPr/>
          </p:nvSpPr>
          <p:spPr bwMode="auto">
            <a:xfrm>
              <a:off x="574" y="2708"/>
              <a:ext cx="54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Etude &amp;</a:t>
              </a:r>
            </a:p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Cadrage</a:t>
              </a:r>
            </a:p>
          </p:txBody>
        </p:sp>
        <p:sp>
          <p:nvSpPr>
            <p:cNvPr id="227364" name="Oval 22"/>
            <p:cNvSpPr>
              <a:spLocks noChangeAspect="1" noChangeArrowheads="1"/>
            </p:cNvSpPr>
            <p:nvPr/>
          </p:nvSpPr>
          <p:spPr bwMode="auto">
            <a:xfrm>
              <a:off x="5330" y="2486"/>
              <a:ext cx="317" cy="317"/>
            </a:xfrm>
            <a:prstGeom prst="ellipse">
              <a:avLst/>
            </a:prstGeom>
            <a:solidFill>
              <a:srgbClr val="000000"/>
            </a:solidFill>
            <a:ln w="57150" cmpd="thinThick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cxnSp>
          <p:nvCxnSpPr>
            <p:cNvPr id="227365" name="AutoShape 23"/>
            <p:cNvCxnSpPr>
              <a:cxnSpLocks noChangeShapeType="1"/>
              <a:stCxn id="227347" idx="6"/>
              <a:endCxn id="227364" idx="2"/>
            </p:cNvCxnSpPr>
            <p:nvPr/>
          </p:nvCxnSpPr>
          <p:spPr bwMode="auto">
            <a:xfrm flipV="1">
              <a:off x="4627" y="2645"/>
              <a:ext cx="685" cy="1"/>
            </a:xfrm>
            <a:prstGeom prst="bentConnector3">
              <a:avLst>
                <a:gd name="adj1" fmla="val 49926"/>
              </a:avLst>
            </a:prstGeom>
            <a:noFill/>
            <a:ln w="76200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227366" name="Text Box 24"/>
            <p:cNvSpPr txBox="1">
              <a:spLocks noChangeArrowheads="1"/>
            </p:cNvSpPr>
            <p:nvPr/>
          </p:nvSpPr>
          <p:spPr bwMode="auto">
            <a:xfrm>
              <a:off x="4444" y="2698"/>
              <a:ext cx="10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100" b="1" dirty="0">
                  <a:solidFill>
                    <a:srgbClr val="000000"/>
                  </a:solidFill>
                </a:rPr>
                <a:t>Mise en production </a:t>
              </a:r>
            </a:p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&amp; Assistance</a:t>
              </a:r>
            </a:p>
          </p:txBody>
        </p:sp>
        <p:sp>
          <p:nvSpPr>
            <p:cNvPr id="227367" name="Text Box 25"/>
            <p:cNvSpPr txBox="1">
              <a:spLocks noChangeArrowheads="1"/>
            </p:cNvSpPr>
            <p:nvPr/>
          </p:nvSpPr>
          <p:spPr bwMode="auto">
            <a:xfrm rot="-5400000">
              <a:off x="4106" y="2015"/>
              <a:ext cx="70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600" b="1">
                  <a:solidFill>
                    <a:srgbClr val="333333"/>
                  </a:solidFill>
                </a:rPr>
                <a:t>Démarrage</a:t>
              </a:r>
            </a:p>
          </p:txBody>
        </p:sp>
      </p:grpSp>
      <p:sp>
        <p:nvSpPr>
          <p:cNvPr id="227331" name="Oval 27"/>
          <p:cNvSpPr>
            <a:spLocks noChangeAspect="1" noChangeArrowheads="1"/>
          </p:cNvSpPr>
          <p:nvPr/>
        </p:nvSpPr>
        <p:spPr bwMode="auto">
          <a:xfrm>
            <a:off x="8461375" y="5462588"/>
            <a:ext cx="503238" cy="503237"/>
          </a:xfrm>
          <a:prstGeom prst="ellipse">
            <a:avLst/>
          </a:prstGeom>
          <a:solidFill>
            <a:srgbClr val="000000"/>
          </a:solidFill>
          <a:ln w="57150" cmpd="thinThick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fr-FR"/>
          </a:p>
        </p:txBody>
      </p:sp>
      <p:cxnSp>
        <p:nvCxnSpPr>
          <p:cNvPr id="227332" name="AutoShape 28"/>
          <p:cNvCxnSpPr>
            <a:cxnSpLocks noChangeShapeType="1"/>
            <a:endCxn id="227331" idx="2"/>
          </p:cNvCxnSpPr>
          <p:nvPr/>
        </p:nvCxnSpPr>
        <p:spPr bwMode="auto">
          <a:xfrm flipV="1">
            <a:off x="749300" y="5715000"/>
            <a:ext cx="7683500" cy="158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698750" y="5745163"/>
            <a:ext cx="377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fr-F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Pilotage du projet</a:t>
            </a:r>
          </a:p>
        </p:txBody>
      </p:sp>
      <p:sp>
        <p:nvSpPr>
          <p:cNvPr id="227334" name="Oval 30"/>
          <p:cNvSpPr>
            <a:spLocks noChangeAspect="1" noChangeArrowheads="1"/>
          </p:cNvSpPr>
          <p:nvPr/>
        </p:nvSpPr>
        <p:spPr bwMode="auto">
          <a:xfrm>
            <a:off x="280988" y="5464175"/>
            <a:ext cx="503237" cy="503238"/>
          </a:xfrm>
          <a:prstGeom prst="ellipse">
            <a:avLst/>
          </a:prstGeom>
          <a:solidFill>
            <a:schemeClr val="tx1"/>
          </a:solidFill>
          <a:ln w="57150" cmpd="thinThick">
            <a:solidFill>
              <a:srgbClr val="EAEAEA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fr-FR"/>
          </a:p>
        </p:txBody>
      </p:sp>
      <p:sp>
        <p:nvSpPr>
          <p:cNvPr id="227335" name="AutoShape 45"/>
          <p:cNvSpPr>
            <a:spLocks noChangeArrowheads="1"/>
          </p:cNvSpPr>
          <p:nvPr/>
        </p:nvSpPr>
        <p:spPr bwMode="auto">
          <a:xfrm>
            <a:off x="899592" y="1685925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13/05/2022</a:t>
            </a:r>
          </a:p>
        </p:txBody>
      </p:sp>
      <p:sp>
        <p:nvSpPr>
          <p:cNvPr id="227336" name="AutoShape 45"/>
          <p:cNvSpPr>
            <a:spLocks noChangeArrowheads="1"/>
          </p:cNvSpPr>
          <p:nvPr/>
        </p:nvSpPr>
        <p:spPr bwMode="auto">
          <a:xfrm>
            <a:off x="2407791" y="1701800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19/05/2022</a:t>
            </a:r>
          </a:p>
        </p:txBody>
      </p:sp>
      <p:sp>
        <p:nvSpPr>
          <p:cNvPr id="227337" name="AutoShape 45"/>
          <p:cNvSpPr>
            <a:spLocks noChangeArrowheads="1"/>
          </p:cNvSpPr>
          <p:nvPr/>
        </p:nvSpPr>
        <p:spPr bwMode="auto">
          <a:xfrm>
            <a:off x="3836541" y="1701800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21/05/2022</a:t>
            </a:r>
          </a:p>
        </p:txBody>
      </p:sp>
      <p:sp>
        <p:nvSpPr>
          <p:cNvPr id="227338" name="AutoShape 45"/>
          <p:cNvSpPr>
            <a:spLocks noChangeArrowheads="1"/>
          </p:cNvSpPr>
          <p:nvPr/>
        </p:nvSpPr>
        <p:spPr bwMode="auto">
          <a:xfrm>
            <a:off x="5314479" y="1701800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03/06/2022</a:t>
            </a:r>
          </a:p>
        </p:txBody>
      </p:sp>
      <p:sp>
        <p:nvSpPr>
          <p:cNvPr id="227339" name="AutoShape 45"/>
          <p:cNvSpPr>
            <a:spLocks noChangeArrowheads="1"/>
          </p:cNvSpPr>
          <p:nvPr/>
        </p:nvSpPr>
        <p:spPr bwMode="auto">
          <a:xfrm>
            <a:off x="6826647" y="1701800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10/06/2022</a:t>
            </a:r>
          </a:p>
        </p:txBody>
      </p:sp>
      <p:sp>
        <p:nvSpPr>
          <p:cNvPr id="227341" name="AutoShape 45"/>
          <p:cNvSpPr>
            <a:spLocks noChangeArrowheads="1"/>
          </p:cNvSpPr>
          <p:nvPr/>
        </p:nvSpPr>
        <p:spPr bwMode="auto">
          <a:xfrm>
            <a:off x="2393504" y="1135063"/>
            <a:ext cx="1201737" cy="503237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16/05/2022</a:t>
            </a:r>
          </a:p>
        </p:txBody>
      </p:sp>
      <p:sp>
        <p:nvSpPr>
          <p:cNvPr id="227342" name="AutoShape 45"/>
          <p:cNvSpPr>
            <a:spLocks noChangeArrowheads="1"/>
          </p:cNvSpPr>
          <p:nvPr/>
        </p:nvSpPr>
        <p:spPr bwMode="auto">
          <a:xfrm>
            <a:off x="3822254" y="1150938"/>
            <a:ext cx="1201737" cy="503237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20/05/2022</a:t>
            </a:r>
          </a:p>
        </p:txBody>
      </p:sp>
      <p:sp>
        <p:nvSpPr>
          <p:cNvPr id="227343" name="AutoShape 45"/>
          <p:cNvSpPr>
            <a:spLocks noChangeArrowheads="1"/>
          </p:cNvSpPr>
          <p:nvPr/>
        </p:nvSpPr>
        <p:spPr bwMode="auto">
          <a:xfrm>
            <a:off x="5314479" y="1157288"/>
            <a:ext cx="1201737" cy="503237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26/05/2022</a:t>
            </a:r>
          </a:p>
        </p:txBody>
      </p:sp>
      <p:sp>
        <p:nvSpPr>
          <p:cNvPr id="227344" name="AutoShape 45"/>
          <p:cNvSpPr>
            <a:spLocks noChangeArrowheads="1"/>
          </p:cNvSpPr>
          <p:nvPr/>
        </p:nvSpPr>
        <p:spPr bwMode="auto">
          <a:xfrm>
            <a:off x="6826647" y="1193800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06/06/2022</a:t>
            </a:r>
          </a:p>
        </p:txBody>
      </p:sp>
      <p:pic>
        <p:nvPicPr>
          <p:cNvPr id="41" name="Image 1" descr="LOGO LS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95" y="44624"/>
            <a:ext cx="942425" cy="121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AutoShape 45">
            <a:extLst>
              <a:ext uri="{FF2B5EF4-FFF2-40B4-BE49-F238E27FC236}">
                <a16:creationId xmlns:a16="http://schemas.microsoft.com/office/drawing/2014/main" id="{7C0AD956-F274-4C0F-88B8-78439CF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196752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12/05/2022</a:t>
            </a:r>
          </a:p>
        </p:txBody>
      </p:sp>
    </p:spTree>
    <p:extLst>
      <p:ext uri="{BB962C8B-B14F-4D97-AF65-F5344CB8AC3E}">
        <p14:creationId xmlns:p14="http://schemas.microsoft.com/office/powerpoint/2010/main" val="84781643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1991" y="295945"/>
            <a:ext cx="8186513" cy="61277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FR" dirty="0"/>
              <a:t>Macro Planning Projet EBP</a:t>
            </a:r>
            <a:br>
              <a:rPr lang="fr-FR" dirty="0"/>
            </a:br>
            <a:r>
              <a:rPr lang="fr-FR" b="1" dirty="0"/>
              <a:t>&gt; </a:t>
            </a:r>
            <a:r>
              <a:rPr lang="fr-FR" sz="2000" b="1" dirty="0"/>
              <a:t>Sous-projet Paie : du 26/05/2022 au 11/06/2022</a:t>
            </a:r>
          </a:p>
        </p:txBody>
      </p:sp>
      <p:grpSp>
        <p:nvGrpSpPr>
          <p:cNvPr id="2" name="Group 32"/>
          <p:cNvGrpSpPr>
            <a:grpSpLocks noGrp="1"/>
          </p:cNvGrpSpPr>
          <p:nvPr/>
        </p:nvGrpSpPr>
        <p:grpSpPr bwMode="auto">
          <a:xfrm>
            <a:off x="395288" y="2174875"/>
            <a:ext cx="8000999" cy="3450580"/>
            <a:chOff x="159" y="1089"/>
            <a:chExt cx="5488" cy="1929"/>
          </a:xfrm>
        </p:grpSpPr>
        <p:sp>
          <p:nvSpPr>
            <p:cNvPr id="227346" name="Oval 4"/>
            <p:cNvSpPr>
              <a:spLocks noChangeAspect="1" noChangeArrowheads="1"/>
            </p:cNvSpPr>
            <p:nvPr/>
          </p:nvSpPr>
          <p:spPr bwMode="auto">
            <a:xfrm>
              <a:off x="159" y="2487"/>
              <a:ext cx="317" cy="317"/>
            </a:xfrm>
            <a:prstGeom prst="ellipse">
              <a:avLst/>
            </a:prstGeom>
            <a:solidFill>
              <a:schemeClr val="tx1"/>
            </a:solidFill>
            <a:ln w="57150" cmpd="thinThick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sp>
          <p:nvSpPr>
            <p:cNvPr id="227347" name="Oval 5"/>
            <p:cNvSpPr>
              <a:spLocks noChangeAspect="1" noChangeArrowheads="1"/>
            </p:cNvSpPr>
            <p:nvPr/>
          </p:nvSpPr>
          <p:spPr bwMode="auto">
            <a:xfrm>
              <a:off x="4292" y="2487"/>
              <a:ext cx="317" cy="317"/>
            </a:xfrm>
            <a:prstGeom prst="ellipse">
              <a:avLst/>
            </a:prstGeom>
            <a:solidFill>
              <a:srgbClr val="333333"/>
            </a:solidFill>
            <a:ln w="57150" cmpd="thinThick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sp>
          <p:nvSpPr>
            <p:cNvPr id="227348" name="Oval 6"/>
            <p:cNvSpPr>
              <a:spLocks noChangeAspect="1" noChangeArrowheads="1"/>
            </p:cNvSpPr>
            <p:nvPr/>
          </p:nvSpPr>
          <p:spPr bwMode="auto">
            <a:xfrm>
              <a:off x="1180" y="2487"/>
              <a:ext cx="317" cy="317"/>
            </a:xfrm>
            <a:prstGeom prst="ellipse">
              <a:avLst/>
            </a:prstGeom>
            <a:solidFill>
              <a:schemeClr val="tx1"/>
            </a:solidFill>
            <a:ln w="57150" cmpd="thinThick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sp>
          <p:nvSpPr>
            <p:cNvPr id="227349" name="Oval 7"/>
            <p:cNvSpPr>
              <a:spLocks noChangeAspect="1" noChangeArrowheads="1"/>
            </p:cNvSpPr>
            <p:nvPr/>
          </p:nvSpPr>
          <p:spPr bwMode="auto">
            <a:xfrm>
              <a:off x="2217" y="2487"/>
              <a:ext cx="317" cy="317"/>
            </a:xfrm>
            <a:prstGeom prst="ellipse">
              <a:avLst/>
            </a:prstGeom>
            <a:solidFill>
              <a:schemeClr val="tx1"/>
            </a:solidFill>
            <a:ln w="57150" cmpd="thinThick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sp>
          <p:nvSpPr>
            <p:cNvPr id="227350" name="Oval 8"/>
            <p:cNvSpPr>
              <a:spLocks noChangeAspect="1" noChangeArrowheads="1"/>
            </p:cNvSpPr>
            <p:nvPr/>
          </p:nvSpPr>
          <p:spPr bwMode="auto">
            <a:xfrm>
              <a:off x="3255" y="2487"/>
              <a:ext cx="317" cy="317"/>
            </a:xfrm>
            <a:prstGeom prst="ellipse">
              <a:avLst/>
            </a:prstGeom>
            <a:solidFill>
              <a:schemeClr val="tx1"/>
            </a:solidFill>
            <a:ln w="57150" cmpd="thinThick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cxnSp>
          <p:nvCxnSpPr>
            <p:cNvPr id="227351" name="AutoShape 9"/>
            <p:cNvCxnSpPr>
              <a:cxnSpLocks noChangeShapeType="1"/>
              <a:stCxn id="227346" idx="6"/>
              <a:endCxn id="227348" idx="2"/>
            </p:cNvCxnSpPr>
            <p:nvPr/>
          </p:nvCxnSpPr>
          <p:spPr bwMode="auto">
            <a:xfrm>
              <a:off x="494" y="2646"/>
              <a:ext cx="668" cy="0"/>
            </a:xfrm>
            <a:prstGeom prst="straightConnector1">
              <a:avLst/>
            </a:prstGeom>
            <a:noFill/>
            <a:ln w="76200">
              <a:solidFill>
                <a:srgbClr val="C0C0C0"/>
              </a:solidFill>
              <a:round/>
              <a:headEnd/>
              <a:tailEnd/>
            </a:ln>
          </p:spPr>
        </p:cxnSp>
        <p:cxnSp>
          <p:nvCxnSpPr>
            <p:cNvPr id="227352" name="AutoShape 10"/>
            <p:cNvCxnSpPr>
              <a:cxnSpLocks noChangeShapeType="1"/>
              <a:stCxn id="227348" idx="6"/>
              <a:endCxn id="227349" idx="2"/>
            </p:cNvCxnSpPr>
            <p:nvPr/>
          </p:nvCxnSpPr>
          <p:spPr bwMode="auto">
            <a:xfrm>
              <a:off x="1515" y="2646"/>
              <a:ext cx="684" cy="0"/>
            </a:xfrm>
            <a:prstGeom prst="straightConnector1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</p:spPr>
        </p:cxnSp>
        <p:cxnSp>
          <p:nvCxnSpPr>
            <p:cNvPr id="227353" name="AutoShape 11"/>
            <p:cNvCxnSpPr>
              <a:cxnSpLocks noChangeShapeType="1"/>
              <a:stCxn id="227349" idx="6"/>
              <a:endCxn id="227350" idx="2"/>
            </p:cNvCxnSpPr>
            <p:nvPr/>
          </p:nvCxnSpPr>
          <p:spPr bwMode="auto">
            <a:xfrm>
              <a:off x="2552" y="2646"/>
              <a:ext cx="685" cy="0"/>
            </a:xfrm>
            <a:prstGeom prst="straightConnector1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</p:cxnSp>
        <p:cxnSp>
          <p:nvCxnSpPr>
            <p:cNvPr id="227354" name="AutoShape 12"/>
            <p:cNvCxnSpPr>
              <a:cxnSpLocks noChangeShapeType="1"/>
              <a:stCxn id="227350" idx="6"/>
              <a:endCxn id="227347" idx="2"/>
            </p:cNvCxnSpPr>
            <p:nvPr/>
          </p:nvCxnSpPr>
          <p:spPr bwMode="auto">
            <a:xfrm>
              <a:off x="3590" y="2646"/>
              <a:ext cx="684" cy="0"/>
            </a:xfrm>
            <a:prstGeom prst="straightConnector1">
              <a:avLst/>
            </a:prstGeom>
            <a:noFill/>
            <a:ln w="76200">
              <a:solidFill>
                <a:srgbClr val="333333"/>
              </a:solidFill>
              <a:round/>
              <a:headEnd/>
              <a:tailEnd/>
            </a:ln>
          </p:spPr>
        </p:cxnSp>
        <p:sp>
          <p:nvSpPr>
            <p:cNvPr id="227355" name="Text Box 13"/>
            <p:cNvSpPr txBox="1">
              <a:spLocks noChangeArrowheads="1"/>
            </p:cNvSpPr>
            <p:nvPr/>
          </p:nvSpPr>
          <p:spPr bwMode="auto">
            <a:xfrm rot="-5400000">
              <a:off x="-221" y="1810"/>
              <a:ext cx="105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600" b="1"/>
                <a:t>Lancement projet</a:t>
              </a:r>
            </a:p>
          </p:txBody>
        </p:sp>
        <p:sp>
          <p:nvSpPr>
            <p:cNvPr id="227356" name="Text Box 14"/>
            <p:cNvSpPr txBox="1">
              <a:spLocks noChangeArrowheads="1"/>
            </p:cNvSpPr>
            <p:nvPr/>
          </p:nvSpPr>
          <p:spPr bwMode="auto">
            <a:xfrm rot="-5400000">
              <a:off x="639" y="1684"/>
              <a:ext cx="1418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600" b="1"/>
                <a:t>Validation solution cible</a:t>
              </a:r>
            </a:p>
          </p:txBody>
        </p:sp>
        <p:sp>
          <p:nvSpPr>
            <p:cNvPr id="227357" name="Text Box 15"/>
            <p:cNvSpPr txBox="1">
              <a:spLocks noChangeArrowheads="1"/>
            </p:cNvSpPr>
            <p:nvPr/>
          </p:nvSpPr>
          <p:spPr bwMode="auto">
            <a:xfrm rot="-5400000">
              <a:off x="1708" y="1647"/>
              <a:ext cx="1348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600" b="1">
                  <a:solidFill>
                    <a:srgbClr val="333333"/>
                  </a:solidFill>
                </a:rPr>
                <a:t>Solution cible installée</a:t>
              </a:r>
            </a:p>
          </p:txBody>
        </p:sp>
        <p:sp>
          <p:nvSpPr>
            <p:cNvPr id="227358" name="Text Box 16"/>
            <p:cNvSpPr txBox="1">
              <a:spLocks noChangeArrowheads="1"/>
            </p:cNvSpPr>
            <p:nvPr/>
          </p:nvSpPr>
          <p:spPr bwMode="auto">
            <a:xfrm rot="-5400000">
              <a:off x="2835" y="1766"/>
              <a:ext cx="1156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600" b="1">
                  <a:solidFill>
                    <a:srgbClr val="333333"/>
                  </a:solidFill>
                </a:rPr>
                <a:t>Recette / Validation</a:t>
              </a:r>
            </a:p>
          </p:txBody>
        </p:sp>
        <p:sp>
          <p:nvSpPr>
            <p:cNvPr id="227359" name="Text Box 17"/>
            <p:cNvSpPr txBox="1">
              <a:spLocks noChangeArrowheads="1"/>
            </p:cNvSpPr>
            <p:nvPr/>
          </p:nvSpPr>
          <p:spPr bwMode="auto">
            <a:xfrm rot="-5400000">
              <a:off x="4925" y="1778"/>
              <a:ext cx="1129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b="1">
                  <a:solidFill>
                    <a:srgbClr val="000000"/>
                  </a:solidFill>
                </a:rPr>
                <a:t>Recete définitive</a:t>
              </a:r>
              <a:endParaRPr lang="fr-FR" sz="1200">
                <a:solidFill>
                  <a:srgbClr val="000000"/>
                </a:solidFill>
              </a:endParaRPr>
            </a:p>
          </p:txBody>
        </p:sp>
        <p:sp>
          <p:nvSpPr>
            <p:cNvPr id="227360" name="Text Box 18"/>
            <p:cNvSpPr txBox="1">
              <a:spLocks noChangeArrowheads="1"/>
            </p:cNvSpPr>
            <p:nvPr/>
          </p:nvSpPr>
          <p:spPr bwMode="auto">
            <a:xfrm>
              <a:off x="2442" y="2698"/>
              <a:ext cx="9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Homologation</a:t>
              </a:r>
            </a:p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Test &amp; validation</a:t>
              </a:r>
            </a:p>
          </p:txBody>
        </p:sp>
        <p:sp>
          <p:nvSpPr>
            <p:cNvPr id="227361" name="Text Box 19"/>
            <p:cNvSpPr txBox="1">
              <a:spLocks noChangeArrowheads="1"/>
            </p:cNvSpPr>
            <p:nvPr/>
          </p:nvSpPr>
          <p:spPr bwMode="auto">
            <a:xfrm>
              <a:off x="3504" y="2702"/>
              <a:ext cx="90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Formation</a:t>
              </a:r>
            </a:p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des utilisateurs</a:t>
              </a:r>
            </a:p>
          </p:txBody>
        </p:sp>
        <p:sp>
          <p:nvSpPr>
            <p:cNvPr id="227362" name="Text Box 20"/>
            <p:cNvSpPr txBox="1">
              <a:spLocks noChangeArrowheads="1"/>
            </p:cNvSpPr>
            <p:nvPr/>
          </p:nvSpPr>
          <p:spPr bwMode="auto">
            <a:xfrm>
              <a:off x="1505" y="2708"/>
              <a:ext cx="763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200" b="1">
                  <a:solidFill>
                    <a:srgbClr val="000000"/>
                  </a:solidFill>
                </a:rPr>
                <a:t>Paramétrage</a:t>
              </a:r>
            </a:p>
            <a:p>
              <a:pPr algn="ctr" eaLnBrk="0" hangingPunct="0"/>
              <a:r>
                <a:rPr lang="fr-FR" sz="1200" b="1">
                  <a:solidFill>
                    <a:srgbClr val="000000"/>
                  </a:solidFill>
                </a:rPr>
                <a:t>Réalisation</a:t>
              </a:r>
            </a:p>
          </p:txBody>
        </p:sp>
        <p:sp>
          <p:nvSpPr>
            <p:cNvPr id="227363" name="Text Box 21"/>
            <p:cNvSpPr txBox="1">
              <a:spLocks noChangeArrowheads="1"/>
            </p:cNvSpPr>
            <p:nvPr/>
          </p:nvSpPr>
          <p:spPr bwMode="auto">
            <a:xfrm>
              <a:off x="574" y="2708"/>
              <a:ext cx="54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Etude &amp;</a:t>
              </a:r>
            </a:p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Cadrage</a:t>
              </a:r>
            </a:p>
          </p:txBody>
        </p:sp>
        <p:sp>
          <p:nvSpPr>
            <p:cNvPr id="227364" name="Oval 22"/>
            <p:cNvSpPr>
              <a:spLocks noChangeAspect="1" noChangeArrowheads="1"/>
            </p:cNvSpPr>
            <p:nvPr/>
          </p:nvSpPr>
          <p:spPr bwMode="auto">
            <a:xfrm>
              <a:off x="5330" y="2486"/>
              <a:ext cx="317" cy="317"/>
            </a:xfrm>
            <a:prstGeom prst="ellipse">
              <a:avLst/>
            </a:prstGeom>
            <a:solidFill>
              <a:srgbClr val="000000"/>
            </a:solidFill>
            <a:ln w="57150" cmpd="thinThick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cxnSp>
          <p:nvCxnSpPr>
            <p:cNvPr id="227365" name="AutoShape 23"/>
            <p:cNvCxnSpPr>
              <a:cxnSpLocks noChangeShapeType="1"/>
              <a:stCxn id="227347" idx="6"/>
              <a:endCxn id="227364" idx="2"/>
            </p:cNvCxnSpPr>
            <p:nvPr/>
          </p:nvCxnSpPr>
          <p:spPr bwMode="auto">
            <a:xfrm flipV="1">
              <a:off x="4627" y="2645"/>
              <a:ext cx="685" cy="1"/>
            </a:xfrm>
            <a:prstGeom prst="bentConnector3">
              <a:avLst>
                <a:gd name="adj1" fmla="val 49926"/>
              </a:avLst>
            </a:prstGeom>
            <a:noFill/>
            <a:ln w="76200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227366" name="Text Box 24"/>
            <p:cNvSpPr txBox="1">
              <a:spLocks noChangeArrowheads="1"/>
            </p:cNvSpPr>
            <p:nvPr/>
          </p:nvSpPr>
          <p:spPr bwMode="auto">
            <a:xfrm>
              <a:off x="4444" y="2698"/>
              <a:ext cx="10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100" b="1" dirty="0">
                  <a:solidFill>
                    <a:srgbClr val="000000"/>
                  </a:solidFill>
                </a:rPr>
                <a:t>Mise en production </a:t>
              </a:r>
            </a:p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&amp; Assistance</a:t>
              </a:r>
            </a:p>
          </p:txBody>
        </p:sp>
        <p:sp>
          <p:nvSpPr>
            <p:cNvPr id="227367" name="Text Box 25"/>
            <p:cNvSpPr txBox="1">
              <a:spLocks noChangeArrowheads="1"/>
            </p:cNvSpPr>
            <p:nvPr/>
          </p:nvSpPr>
          <p:spPr bwMode="auto">
            <a:xfrm rot="-5400000">
              <a:off x="4106" y="2015"/>
              <a:ext cx="70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600" b="1">
                  <a:solidFill>
                    <a:srgbClr val="333333"/>
                  </a:solidFill>
                </a:rPr>
                <a:t>Démarrage</a:t>
              </a:r>
            </a:p>
          </p:txBody>
        </p:sp>
      </p:grpSp>
      <p:sp>
        <p:nvSpPr>
          <p:cNvPr id="227331" name="Oval 27"/>
          <p:cNvSpPr>
            <a:spLocks noChangeAspect="1" noChangeArrowheads="1"/>
          </p:cNvSpPr>
          <p:nvPr/>
        </p:nvSpPr>
        <p:spPr bwMode="auto">
          <a:xfrm>
            <a:off x="8461375" y="5462588"/>
            <a:ext cx="503238" cy="503237"/>
          </a:xfrm>
          <a:prstGeom prst="ellipse">
            <a:avLst/>
          </a:prstGeom>
          <a:solidFill>
            <a:srgbClr val="000000"/>
          </a:solidFill>
          <a:ln w="57150" cmpd="thinThick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fr-FR"/>
          </a:p>
        </p:txBody>
      </p:sp>
      <p:cxnSp>
        <p:nvCxnSpPr>
          <p:cNvPr id="227332" name="AutoShape 28"/>
          <p:cNvCxnSpPr>
            <a:cxnSpLocks noChangeShapeType="1"/>
            <a:endCxn id="227331" idx="2"/>
          </p:cNvCxnSpPr>
          <p:nvPr/>
        </p:nvCxnSpPr>
        <p:spPr bwMode="auto">
          <a:xfrm flipV="1">
            <a:off x="749300" y="5715000"/>
            <a:ext cx="7683500" cy="158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698750" y="5745163"/>
            <a:ext cx="377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fr-F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Pilotage du projet</a:t>
            </a:r>
          </a:p>
        </p:txBody>
      </p:sp>
      <p:sp>
        <p:nvSpPr>
          <p:cNvPr id="227334" name="Oval 30"/>
          <p:cNvSpPr>
            <a:spLocks noChangeAspect="1" noChangeArrowheads="1"/>
          </p:cNvSpPr>
          <p:nvPr/>
        </p:nvSpPr>
        <p:spPr bwMode="auto">
          <a:xfrm>
            <a:off x="280988" y="5464175"/>
            <a:ext cx="503237" cy="503238"/>
          </a:xfrm>
          <a:prstGeom prst="ellipse">
            <a:avLst/>
          </a:prstGeom>
          <a:solidFill>
            <a:schemeClr val="tx1"/>
          </a:solidFill>
          <a:ln w="57150" cmpd="thinThick">
            <a:solidFill>
              <a:srgbClr val="EAEAEA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fr-FR"/>
          </a:p>
        </p:txBody>
      </p:sp>
      <p:sp>
        <p:nvSpPr>
          <p:cNvPr id="227335" name="AutoShape 45"/>
          <p:cNvSpPr>
            <a:spLocks noChangeArrowheads="1"/>
          </p:cNvSpPr>
          <p:nvPr/>
        </p:nvSpPr>
        <p:spPr bwMode="auto">
          <a:xfrm>
            <a:off x="899592" y="1685925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29/05/2022</a:t>
            </a:r>
          </a:p>
        </p:txBody>
      </p:sp>
      <p:sp>
        <p:nvSpPr>
          <p:cNvPr id="227336" name="AutoShape 45"/>
          <p:cNvSpPr>
            <a:spLocks noChangeArrowheads="1"/>
          </p:cNvSpPr>
          <p:nvPr/>
        </p:nvSpPr>
        <p:spPr bwMode="auto">
          <a:xfrm>
            <a:off x="2407791" y="1701800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01/06/2022</a:t>
            </a:r>
          </a:p>
        </p:txBody>
      </p:sp>
      <p:sp>
        <p:nvSpPr>
          <p:cNvPr id="227337" name="AutoShape 45"/>
          <p:cNvSpPr>
            <a:spLocks noChangeArrowheads="1"/>
          </p:cNvSpPr>
          <p:nvPr/>
        </p:nvSpPr>
        <p:spPr bwMode="auto">
          <a:xfrm>
            <a:off x="3836541" y="1701800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04/06/2022</a:t>
            </a:r>
          </a:p>
        </p:txBody>
      </p:sp>
      <p:sp>
        <p:nvSpPr>
          <p:cNvPr id="227338" name="AutoShape 45"/>
          <p:cNvSpPr>
            <a:spLocks noChangeArrowheads="1"/>
          </p:cNvSpPr>
          <p:nvPr/>
        </p:nvSpPr>
        <p:spPr bwMode="auto">
          <a:xfrm>
            <a:off x="5314479" y="1701800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08/06/2022</a:t>
            </a:r>
          </a:p>
        </p:txBody>
      </p:sp>
      <p:sp>
        <p:nvSpPr>
          <p:cNvPr id="227339" name="AutoShape 45"/>
          <p:cNvSpPr>
            <a:spLocks noChangeArrowheads="1"/>
          </p:cNvSpPr>
          <p:nvPr/>
        </p:nvSpPr>
        <p:spPr bwMode="auto">
          <a:xfrm>
            <a:off x="6826647" y="1701800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11/06/2022</a:t>
            </a:r>
          </a:p>
        </p:txBody>
      </p:sp>
      <p:sp>
        <p:nvSpPr>
          <p:cNvPr id="227341" name="AutoShape 45"/>
          <p:cNvSpPr>
            <a:spLocks noChangeArrowheads="1"/>
          </p:cNvSpPr>
          <p:nvPr/>
        </p:nvSpPr>
        <p:spPr bwMode="auto">
          <a:xfrm>
            <a:off x="2393504" y="1135063"/>
            <a:ext cx="1201737" cy="503237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30/05/2022</a:t>
            </a:r>
          </a:p>
        </p:txBody>
      </p:sp>
      <p:sp>
        <p:nvSpPr>
          <p:cNvPr id="227342" name="AutoShape 45"/>
          <p:cNvSpPr>
            <a:spLocks noChangeArrowheads="1"/>
          </p:cNvSpPr>
          <p:nvPr/>
        </p:nvSpPr>
        <p:spPr bwMode="auto">
          <a:xfrm>
            <a:off x="3822254" y="1150938"/>
            <a:ext cx="1201737" cy="503237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02/06/2022</a:t>
            </a:r>
          </a:p>
        </p:txBody>
      </p:sp>
      <p:sp>
        <p:nvSpPr>
          <p:cNvPr id="227343" name="AutoShape 45"/>
          <p:cNvSpPr>
            <a:spLocks noChangeArrowheads="1"/>
          </p:cNvSpPr>
          <p:nvPr/>
        </p:nvSpPr>
        <p:spPr bwMode="auto">
          <a:xfrm>
            <a:off x="5314479" y="1157288"/>
            <a:ext cx="1201737" cy="503237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06/06/2022</a:t>
            </a:r>
          </a:p>
        </p:txBody>
      </p:sp>
      <p:sp>
        <p:nvSpPr>
          <p:cNvPr id="227344" name="AutoShape 45"/>
          <p:cNvSpPr>
            <a:spLocks noChangeArrowheads="1"/>
          </p:cNvSpPr>
          <p:nvPr/>
        </p:nvSpPr>
        <p:spPr bwMode="auto">
          <a:xfrm>
            <a:off x="6826647" y="1193800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09/06/2022</a:t>
            </a:r>
          </a:p>
        </p:txBody>
      </p:sp>
      <p:pic>
        <p:nvPicPr>
          <p:cNvPr id="41" name="Image 1" descr="LOGO LS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95" y="44624"/>
            <a:ext cx="942425" cy="121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AutoShape 45">
            <a:extLst>
              <a:ext uri="{FF2B5EF4-FFF2-40B4-BE49-F238E27FC236}">
                <a16:creationId xmlns:a16="http://schemas.microsoft.com/office/drawing/2014/main" id="{7C0AD956-F274-4C0F-88B8-78439CF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196752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26/05/2022</a:t>
            </a:r>
          </a:p>
        </p:txBody>
      </p:sp>
    </p:spTree>
    <p:extLst>
      <p:ext uri="{BB962C8B-B14F-4D97-AF65-F5344CB8AC3E}">
        <p14:creationId xmlns:p14="http://schemas.microsoft.com/office/powerpoint/2010/main" val="81846593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1991" y="295945"/>
            <a:ext cx="8186513" cy="61277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FR" dirty="0"/>
              <a:t>Macro Planning LSTRESO</a:t>
            </a:r>
            <a:br>
              <a:rPr lang="fr-FR" dirty="0"/>
            </a:br>
            <a:r>
              <a:rPr lang="fr-FR" b="1" dirty="0"/>
              <a:t>&gt; </a:t>
            </a:r>
            <a:r>
              <a:rPr lang="fr-FR" sz="2000" b="1" dirty="0"/>
              <a:t>du 06/06/2022 au 18/06/2022</a:t>
            </a:r>
          </a:p>
        </p:txBody>
      </p:sp>
      <p:grpSp>
        <p:nvGrpSpPr>
          <p:cNvPr id="2" name="Group 32"/>
          <p:cNvGrpSpPr>
            <a:grpSpLocks noGrp="1"/>
          </p:cNvGrpSpPr>
          <p:nvPr/>
        </p:nvGrpSpPr>
        <p:grpSpPr bwMode="auto">
          <a:xfrm>
            <a:off x="395288" y="2174875"/>
            <a:ext cx="8000999" cy="3450580"/>
            <a:chOff x="159" y="1089"/>
            <a:chExt cx="5488" cy="1929"/>
          </a:xfrm>
        </p:grpSpPr>
        <p:sp>
          <p:nvSpPr>
            <p:cNvPr id="227346" name="Oval 4"/>
            <p:cNvSpPr>
              <a:spLocks noChangeAspect="1" noChangeArrowheads="1"/>
            </p:cNvSpPr>
            <p:nvPr/>
          </p:nvSpPr>
          <p:spPr bwMode="auto">
            <a:xfrm>
              <a:off x="159" y="2487"/>
              <a:ext cx="317" cy="317"/>
            </a:xfrm>
            <a:prstGeom prst="ellipse">
              <a:avLst/>
            </a:prstGeom>
            <a:solidFill>
              <a:schemeClr val="tx1"/>
            </a:solidFill>
            <a:ln w="57150" cmpd="thinThick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sp>
          <p:nvSpPr>
            <p:cNvPr id="227347" name="Oval 5"/>
            <p:cNvSpPr>
              <a:spLocks noChangeAspect="1" noChangeArrowheads="1"/>
            </p:cNvSpPr>
            <p:nvPr/>
          </p:nvSpPr>
          <p:spPr bwMode="auto">
            <a:xfrm>
              <a:off x="4292" y="2487"/>
              <a:ext cx="317" cy="317"/>
            </a:xfrm>
            <a:prstGeom prst="ellipse">
              <a:avLst/>
            </a:prstGeom>
            <a:solidFill>
              <a:srgbClr val="333333"/>
            </a:solidFill>
            <a:ln w="57150" cmpd="thinThick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sp>
          <p:nvSpPr>
            <p:cNvPr id="227348" name="Oval 6"/>
            <p:cNvSpPr>
              <a:spLocks noChangeAspect="1" noChangeArrowheads="1"/>
            </p:cNvSpPr>
            <p:nvPr/>
          </p:nvSpPr>
          <p:spPr bwMode="auto">
            <a:xfrm>
              <a:off x="1180" y="2487"/>
              <a:ext cx="317" cy="317"/>
            </a:xfrm>
            <a:prstGeom prst="ellipse">
              <a:avLst/>
            </a:prstGeom>
            <a:solidFill>
              <a:schemeClr val="tx1"/>
            </a:solidFill>
            <a:ln w="57150" cmpd="thinThick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sp>
          <p:nvSpPr>
            <p:cNvPr id="227349" name="Oval 7"/>
            <p:cNvSpPr>
              <a:spLocks noChangeAspect="1" noChangeArrowheads="1"/>
            </p:cNvSpPr>
            <p:nvPr/>
          </p:nvSpPr>
          <p:spPr bwMode="auto">
            <a:xfrm>
              <a:off x="2217" y="2487"/>
              <a:ext cx="317" cy="317"/>
            </a:xfrm>
            <a:prstGeom prst="ellipse">
              <a:avLst/>
            </a:prstGeom>
            <a:solidFill>
              <a:schemeClr val="tx1"/>
            </a:solidFill>
            <a:ln w="57150" cmpd="thinThick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sp>
          <p:nvSpPr>
            <p:cNvPr id="227350" name="Oval 8"/>
            <p:cNvSpPr>
              <a:spLocks noChangeAspect="1" noChangeArrowheads="1"/>
            </p:cNvSpPr>
            <p:nvPr/>
          </p:nvSpPr>
          <p:spPr bwMode="auto">
            <a:xfrm>
              <a:off x="3255" y="2487"/>
              <a:ext cx="317" cy="317"/>
            </a:xfrm>
            <a:prstGeom prst="ellipse">
              <a:avLst/>
            </a:prstGeom>
            <a:solidFill>
              <a:schemeClr val="tx1"/>
            </a:solidFill>
            <a:ln w="57150" cmpd="thinThick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cxnSp>
          <p:nvCxnSpPr>
            <p:cNvPr id="227351" name="AutoShape 9"/>
            <p:cNvCxnSpPr>
              <a:cxnSpLocks noChangeShapeType="1"/>
              <a:stCxn id="227346" idx="6"/>
              <a:endCxn id="227348" idx="2"/>
            </p:cNvCxnSpPr>
            <p:nvPr/>
          </p:nvCxnSpPr>
          <p:spPr bwMode="auto">
            <a:xfrm>
              <a:off x="494" y="2646"/>
              <a:ext cx="668" cy="0"/>
            </a:xfrm>
            <a:prstGeom prst="straightConnector1">
              <a:avLst/>
            </a:prstGeom>
            <a:noFill/>
            <a:ln w="76200">
              <a:solidFill>
                <a:srgbClr val="C0C0C0"/>
              </a:solidFill>
              <a:round/>
              <a:headEnd/>
              <a:tailEnd/>
            </a:ln>
          </p:spPr>
        </p:cxnSp>
        <p:cxnSp>
          <p:nvCxnSpPr>
            <p:cNvPr id="227352" name="AutoShape 10"/>
            <p:cNvCxnSpPr>
              <a:cxnSpLocks noChangeShapeType="1"/>
              <a:stCxn id="227348" idx="6"/>
              <a:endCxn id="227349" idx="2"/>
            </p:cNvCxnSpPr>
            <p:nvPr/>
          </p:nvCxnSpPr>
          <p:spPr bwMode="auto">
            <a:xfrm>
              <a:off x="1515" y="2646"/>
              <a:ext cx="684" cy="0"/>
            </a:xfrm>
            <a:prstGeom prst="straightConnector1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</p:spPr>
        </p:cxnSp>
        <p:cxnSp>
          <p:nvCxnSpPr>
            <p:cNvPr id="227353" name="AutoShape 11"/>
            <p:cNvCxnSpPr>
              <a:cxnSpLocks noChangeShapeType="1"/>
              <a:stCxn id="227349" idx="6"/>
              <a:endCxn id="227350" idx="2"/>
            </p:cNvCxnSpPr>
            <p:nvPr/>
          </p:nvCxnSpPr>
          <p:spPr bwMode="auto">
            <a:xfrm>
              <a:off x="2552" y="2646"/>
              <a:ext cx="685" cy="0"/>
            </a:xfrm>
            <a:prstGeom prst="straightConnector1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</p:cxnSp>
        <p:cxnSp>
          <p:nvCxnSpPr>
            <p:cNvPr id="227354" name="AutoShape 12"/>
            <p:cNvCxnSpPr>
              <a:cxnSpLocks noChangeShapeType="1"/>
              <a:stCxn id="227350" idx="6"/>
              <a:endCxn id="227347" idx="2"/>
            </p:cNvCxnSpPr>
            <p:nvPr/>
          </p:nvCxnSpPr>
          <p:spPr bwMode="auto">
            <a:xfrm>
              <a:off x="3590" y="2646"/>
              <a:ext cx="684" cy="0"/>
            </a:xfrm>
            <a:prstGeom prst="straightConnector1">
              <a:avLst/>
            </a:prstGeom>
            <a:noFill/>
            <a:ln w="76200">
              <a:solidFill>
                <a:srgbClr val="333333"/>
              </a:solidFill>
              <a:round/>
              <a:headEnd/>
              <a:tailEnd/>
            </a:ln>
          </p:spPr>
        </p:cxnSp>
        <p:sp>
          <p:nvSpPr>
            <p:cNvPr id="227355" name="Text Box 13"/>
            <p:cNvSpPr txBox="1">
              <a:spLocks noChangeArrowheads="1"/>
            </p:cNvSpPr>
            <p:nvPr/>
          </p:nvSpPr>
          <p:spPr bwMode="auto">
            <a:xfrm rot="-5400000">
              <a:off x="-221" y="1810"/>
              <a:ext cx="1059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600" b="1"/>
                <a:t>Lancement projet</a:t>
              </a:r>
            </a:p>
          </p:txBody>
        </p:sp>
        <p:sp>
          <p:nvSpPr>
            <p:cNvPr id="227356" name="Text Box 14"/>
            <p:cNvSpPr txBox="1">
              <a:spLocks noChangeArrowheads="1"/>
            </p:cNvSpPr>
            <p:nvPr/>
          </p:nvSpPr>
          <p:spPr bwMode="auto">
            <a:xfrm rot="-5400000">
              <a:off x="639" y="1684"/>
              <a:ext cx="1418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600" b="1"/>
                <a:t>Validation solution cible</a:t>
              </a:r>
            </a:p>
          </p:txBody>
        </p:sp>
        <p:sp>
          <p:nvSpPr>
            <p:cNvPr id="227357" name="Text Box 15"/>
            <p:cNvSpPr txBox="1">
              <a:spLocks noChangeArrowheads="1"/>
            </p:cNvSpPr>
            <p:nvPr/>
          </p:nvSpPr>
          <p:spPr bwMode="auto">
            <a:xfrm rot="-5400000">
              <a:off x="1708" y="1647"/>
              <a:ext cx="1348" cy="2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600" b="1">
                  <a:solidFill>
                    <a:srgbClr val="333333"/>
                  </a:solidFill>
                </a:rPr>
                <a:t>Solution cible installée</a:t>
              </a:r>
            </a:p>
          </p:txBody>
        </p:sp>
        <p:sp>
          <p:nvSpPr>
            <p:cNvPr id="227358" name="Text Box 16"/>
            <p:cNvSpPr txBox="1">
              <a:spLocks noChangeArrowheads="1"/>
            </p:cNvSpPr>
            <p:nvPr/>
          </p:nvSpPr>
          <p:spPr bwMode="auto">
            <a:xfrm rot="-5400000">
              <a:off x="2835" y="1766"/>
              <a:ext cx="1156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600" b="1">
                  <a:solidFill>
                    <a:srgbClr val="333333"/>
                  </a:solidFill>
                </a:rPr>
                <a:t>Recette / Validation</a:t>
              </a:r>
            </a:p>
          </p:txBody>
        </p:sp>
        <p:sp>
          <p:nvSpPr>
            <p:cNvPr id="227359" name="Text Box 17"/>
            <p:cNvSpPr txBox="1">
              <a:spLocks noChangeArrowheads="1"/>
            </p:cNvSpPr>
            <p:nvPr/>
          </p:nvSpPr>
          <p:spPr bwMode="auto">
            <a:xfrm rot="-5400000">
              <a:off x="4925" y="1778"/>
              <a:ext cx="1129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b="1">
                  <a:solidFill>
                    <a:srgbClr val="000000"/>
                  </a:solidFill>
                </a:rPr>
                <a:t>Recete définitive</a:t>
              </a:r>
              <a:endParaRPr lang="fr-FR" sz="1200">
                <a:solidFill>
                  <a:srgbClr val="000000"/>
                </a:solidFill>
              </a:endParaRPr>
            </a:p>
          </p:txBody>
        </p:sp>
        <p:sp>
          <p:nvSpPr>
            <p:cNvPr id="227360" name="Text Box 18"/>
            <p:cNvSpPr txBox="1">
              <a:spLocks noChangeArrowheads="1"/>
            </p:cNvSpPr>
            <p:nvPr/>
          </p:nvSpPr>
          <p:spPr bwMode="auto">
            <a:xfrm>
              <a:off x="2442" y="2698"/>
              <a:ext cx="9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Homologation</a:t>
              </a:r>
            </a:p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Test &amp; validation</a:t>
              </a:r>
            </a:p>
          </p:txBody>
        </p:sp>
        <p:sp>
          <p:nvSpPr>
            <p:cNvPr id="227361" name="Text Box 19"/>
            <p:cNvSpPr txBox="1">
              <a:spLocks noChangeArrowheads="1"/>
            </p:cNvSpPr>
            <p:nvPr/>
          </p:nvSpPr>
          <p:spPr bwMode="auto">
            <a:xfrm>
              <a:off x="3504" y="2702"/>
              <a:ext cx="90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Formation</a:t>
              </a:r>
            </a:p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des utilisateurs</a:t>
              </a:r>
            </a:p>
          </p:txBody>
        </p:sp>
        <p:sp>
          <p:nvSpPr>
            <p:cNvPr id="227362" name="Text Box 20"/>
            <p:cNvSpPr txBox="1">
              <a:spLocks noChangeArrowheads="1"/>
            </p:cNvSpPr>
            <p:nvPr/>
          </p:nvSpPr>
          <p:spPr bwMode="auto">
            <a:xfrm>
              <a:off x="1505" y="2708"/>
              <a:ext cx="763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200" b="1">
                  <a:solidFill>
                    <a:srgbClr val="000000"/>
                  </a:solidFill>
                </a:rPr>
                <a:t>Paramétrage</a:t>
              </a:r>
            </a:p>
            <a:p>
              <a:pPr algn="ctr" eaLnBrk="0" hangingPunct="0"/>
              <a:r>
                <a:rPr lang="fr-FR" sz="1200" b="1">
                  <a:solidFill>
                    <a:srgbClr val="000000"/>
                  </a:solidFill>
                </a:rPr>
                <a:t>Réalisation</a:t>
              </a:r>
            </a:p>
          </p:txBody>
        </p:sp>
        <p:sp>
          <p:nvSpPr>
            <p:cNvPr id="227363" name="Text Box 21"/>
            <p:cNvSpPr txBox="1">
              <a:spLocks noChangeArrowheads="1"/>
            </p:cNvSpPr>
            <p:nvPr/>
          </p:nvSpPr>
          <p:spPr bwMode="auto">
            <a:xfrm>
              <a:off x="574" y="2708"/>
              <a:ext cx="54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Etude &amp;</a:t>
              </a:r>
            </a:p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Cadrage</a:t>
              </a:r>
            </a:p>
          </p:txBody>
        </p:sp>
        <p:sp>
          <p:nvSpPr>
            <p:cNvPr id="227364" name="Oval 22"/>
            <p:cNvSpPr>
              <a:spLocks noChangeAspect="1" noChangeArrowheads="1"/>
            </p:cNvSpPr>
            <p:nvPr/>
          </p:nvSpPr>
          <p:spPr bwMode="auto">
            <a:xfrm>
              <a:off x="5330" y="2486"/>
              <a:ext cx="317" cy="317"/>
            </a:xfrm>
            <a:prstGeom prst="ellipse">
              <a:avLst/>
            </a:prstGeom>
            <a:solidFill>
              <a:srgbClr val="000000"/>
            </a:solidFill>
            <a:ln w="57150" cmpd="thinThick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fr-FR"/>
            </a:p>
          </p:txBody>
        </p:sp>
        <p:cxnSp>
          <p:nvCxnSpPr>
            <p:cNvPr id="227365" name="AutoShape 23"/>
            <p:cNvCxnSpPr>
              <a:cxnSpLocks noChangeShapeType="1"/>
              <a:stCxn id="227347" idx="6"/>
              <a:endCxn id="227364" idx="2"/>
            </p:cNvCxnSpPr>
            <p:nvPr/>
          </p:nvCxnSpPr>
          <p:spPr bwMode="auto">
            <a:xfrm flipV="1">
              <a:off x="4627" y="2645"/>
              <a:ext cx="685" cy="1"/>
            </a:xfrm>
            <a:prstGeom prst="bentConnector3">
              <a:avLst>
                <a:gd name="adj1" fmla="val 49926"/>
              </a:avLst>
            </a:prstGeom>
            <a:noFill/>
            <a:ln w="76200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227366" name="Text Box 24"/>
            <p:cNvSpPr txBox="1">
              <a:spLocks noChangeArrowheads="1"/>
            </p:cNvSpPr>
            <p:nvPr/>
          </p:nvSpPr>
          <p:spPr bwMode="auto">
            <a:xfrm>
              <a:off x="4444" y="2698"/>
              <a:ext cx="1039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100" b="1" dirty="0">
                  <a:solidFill>
                    <a:srgbClr val="000000"/>
                  </a:solidFill>
                </a:rPr>
                <a:t>Mise en production </a:t>
              </a:r>
            </a:p>
            <a:p>
              <a:pPr algn="ctr" eaLnBrk="0" hangingPunct="0"/>
              <a:r>
                <a:rPr lang="fr-FR" sz="1200" b="1" dirty="0">
                  <a:solidFill>
                    <a:srgbClr val="000000"/>
                  </a:solidFill>
                </a:rPr>
                <a:t>&amp; Assistance</a:t>
              </a:r>
            </a:p>
          </p:txBody>
        </p:sp>
        <p:sp>
          <p:nvSpPr>
            <p:cNvPr id="227367" name="Text Box 25"/>
            <p:cNvSpPr txBox="1">
              <a:spLocks noChangeArrowheads="1"/>
            </p:cNvSpPr>
            <p:nvPr/>
          </p:nvSpPr>
          <p:spPr bwMode="auto">
            <a:xfrm rot="-5400000">
              <a:off x="4106" y="2015"/>
              <a:ext cx="70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sz="1600" b="1">
                  <a:solidFill>
                    <a:srgbClr val="333333"/>
                  </a:solidFill>
                </a:rPr>
                <a:t>Démarrage</a:t>
              </a:r>
            </a:p>
          </p:txBody>
        </p:sp>
      </p:grpSp>
      <p:sp>
        <p:nvSpPr>
          <p:cNvPr id="227331" name="Oval 27"/>
          <p:cNvSpPr>
            <a:spLocks noChangeAspect="1" noChangeArrowheads="1"/>
          </p:cNvSpPr>
          <p:nvPr/>
        </p:nvSpPr>
        <p:spPr bwMode="auto">
          <a:xfrm>
            <a:off x="8461375" y="5462588"/>
            <a:ext cx="503238" cy="503237"/>
          </a:xfrm>
          <a:prstGeom prst="ellipse">
            <a:avLst/>
          </a:prstGeom>
          <a:solidFill>
            <a:srgbClr val="000000"/>
          </a:solidFill>
          <a:ln w="57150" cmpd="thinThick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fr-FR"/>
          </a:p>
        </p:txBody>
      </p:sp>
      <p:cxnSp>
        <p:nvCxnSpPr>
          <p:cNvPr id="227332" name="AutoShape 28"/>
          <p:cNvCxnSpPr>
            <a:cxnSpLocks noChangeShapeType="1"/>
            <a:endCxn id="227331" idx="2"/>
          </p:cNvCxnSpPr>
          <p:nvPr/>
        </p:nvCxnSpPr>
        <p:spPr bwMode="auto">
          <a:xfrm flipV="1">
            <a:off x="749300" y="5715000"/>
            <a:ext cx="7683500" cy="1588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698750" y="5745163"/>
            <a:ext cx="377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fr-F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Pilotage du projet</a:t>
            </a:r>
          </a:p>
        </p:txBody>
      </p:sp>
      <p:sp>
        <p:nvSpPr>
          <p:cNvPr id="227334" name="Oval 30"/>
          <p:cNvSpPr>
            <a:spLocks noChangeAspect="1" noChangeArrowheads="1"/>
          </p:cNvSpPr>
          <p:nvPr/>
        </p:nvSpPr>
        <p:spPr bwMode="auto">
          <a:xfrm>
            <a:off x="280988" y="5464175"/>
            <a:ext cx="503237" cy="503238"/>
          </a:xfrm>
          <a:prstGeom prst="ellipse">
            <a:avLst/>
          </a:prstGeom>
          <a:solidFill>
            <a:schemeClr val="tx1"/>
          </a:solidFill>
          <a:ln w="57150" cmpd="thinThick">
            <a:solidFill>
              <a:srgbClr val="EAEAEA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fr-FR"/>
          </a:p>
        </p:txBody>
      </p:sp>
      <p:sp>
        <p:nvSpPr>
          <p:cNvPr id="227335" name="AutoShape 45"/>
          <p:cNvSpPr>
            <a:spLocks noChangeArrowheads="1"/>
          </p:cNvSpPr>
          <p:nvPr/>
        </p:nvSpPr>
        <p:spPr bwMode="auto">
          <a:xfrm>
            <a:off x="899592" y="1685925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07/06/2022</a:t>
            </a:r>
          </a:p>
        </p:txBody>
      </p:sp>
      <p:sp>
        <p:nvSpPr>
          <p:cNvPr id="227336" name="AutoShape 45"/>
          <p:cNvSpPr>
            <a:spLocks noChangeArrowheads="1"/>
          </p:cNvSpPr>
          <p:nvPr/>
        </p:nvSpPr>
        <p:spPr bwMode="auto">
          <a:xfrm>
            <a:off x="2407791" y="1701800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08/06/2022</a:t>
            </a:r>
          </a:p>
        </p:txBody>
      </p:sp>
      <p:sp>
        <p:nvSpPr>
          <p:cNvPr id="227337" name="AutoShape 45"/>
          <p:cNvSpPr>
            <a:spLocks noChangeArrowheads="1"/>
          </p:cNvSpPr>
          <p:nvPr/>
        </p:nvSpPr>
        <p:spPr bwMode="auto">
          <a:xfrm>
            <a:off x="3836541" y="1701800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11/06/2022</a:t>
            </a:r>
          </a:p>
        </p:txBody>
      </p:sp>
      <p:sp>
        <p:nvSpPr>
          <p:cNvPr id="227338" name="AutoShape 45"/>
          <p:cNvSpPr>
            <a:spLocks noChangeArrowheads="1"/>
          </p:cNvSpPr>
          <p:nvPr/>
        </p:nvSpPr>
        <p:spPr bwMode="auto">
          <a:xfrm>
            <a:off x="5314479" y="1701800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15/06/2022</a:t>
            </a:r>
          </a:p>
        </p:txBody>
      </p:sp>
      <p:sp>
        <p:nvSpPr>
          <p:cNvPr id="227339" name="AutoShape 45"/>
          <p:cNvSpPr>
            <a:spLocks noChangeArrowheads="1"/>
          </p:cNvSpPr>
          <p:nvPr/>
        </p:nvSpPr>
        <p:spPr bwMode="auto">
          <a:xfrm>
            <a:off x="6826647" y="1701800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18/06/2022</a:t>
            </a:r>
          </a:p>
        </p:txBody>
      </p:sp>
      <p:sp>
        <p:nvSpPr>
          <p:cNvPr id="227341" name="AutoShape 45"/>
          <p:cNvSpPr>
            <a:spLocks noChangeArrowheads="1"/>
          </p:cNvSpPr>
          <p:nvPr/>
        </p:nvSpPr>
        <p:spPr bwMode="auto">
          <a:xfrm>
            <a:off x="2393504" y="1135063"/>
            <a:ext cx="1201737" cy="503237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08/06/2022</a:t>
            </a:r>
          </a:p>
        </p:txBody>
      </p:sp>
      <p:sp>
        <p:nvSpPr>
          <p:cNvPr id="227342" name="AutoShape 45"/>
          <p:cNvSpPr>
            <a:spLocks noChangeArrowheads="1"/>
          </p:cNvSpPr>
          <p:nvPr/>
        </p:nvSpPr>
        <p:spPr bwMode="auto">
          <a:xfrm>
            <a:off x="3822254" y="1150938"/>
            <a:ext cx="1201737" cy="503237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09/06/2022</a:t>
            </a:r>
          </a:p>
        </p:txBody>
      </p:sp>
      <p:sp>
        <p:nvSpPr>
          <p:cNvPr id="227343" name="AutoShape 45"/>
          <p:cNvSpPr>
            <a:spLocks noChangeArrowheads="1"/>
          </p:cNvSpPr>
          <p:nvPr/>
        </p:nvSpPr>
        <p:spPr bwMode="auto">
          <a:xfrm>
            <a:off x="5314479" y="1157288"/>
            <a:ext cx="1201737" cy="503237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13/06/2022</a:t>
            </a:r>
          </a:p>
        </p:txBody>
      </p:sp>
      <p:sp>
        <p:nvSpPr>
          <p:cNvPr id="227344" name="AutoShape 45"/>
          <p:cNvSpPr>
            <a:spLocks noChangeArrowheads="1"/>
          </p:cNvSpPr>
          <p:nvPr/>
        </p:nvSpPr>
        <p:spPr bwMode="auto">
          <a:xfrm>
            <a:off x="6826647" y="1193800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16/06/2022</a:t>
            </a:r>
          </a:p>
        </p:txBody>
      </p:sp>
      <p:pic>
        <p:nvPicPr>
          <p:cNvPr id="41" name="Image 1" descr="LOGO LS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95" y="44624"/>
            <a:ext cx="942425" cy="121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AutoShape 45">
            <a:extLst>
              <a:ext uri="{FF2B5EF4-FFF2-40B4-BE49-F238E27FC236}">
                <a16:creationId xmlns:a16="http://schemas.microsoft.com/office/drawing/2014/main" id="{7C0AD956-F274-4C0F-88B8-78439CF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196752"/>
            <a:ext cx="1201737" cy="503238"/>
          </a:xfrm>
          <a:prstGeom prst="bevel">
            <a:avLst>
              <a:gd name="adj" fmla="val 12500"/>
            </a:avLst>
          </a:prstGeom>
          <a:solidFill>
            <a:schemeClr val="bg1"/>
          </a:solidFill>
          <a:ln w="19050">
            <a:solidFill>
              <a:srgbClr val="EAEAE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fr-FR" sz="1400" b="1" dirty="0">
                <a:solidFill>
                  <a:srgbClr val="FF0000"/>
                </a:solidFill>
              </a:rPr>
              <a:t>06/06/2022</a:t>
            </a:r>
          </a:p>
        </p:txBody>
      </p:sp>
    </p:spTree>
    <p:extLst>
      <p:ext uri="{BB962C8B-B14F-4D97-AF65-F5344CB8AC3E}">
        <p14:creationId xmlns:p14="http://schemas.microsoft.com/office/powerpoint/2010/main" val="287670401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plate_SAGE-ERP-X3">
  <a:themeElements>
    <a:clrScheme name="Sage ERP X3">
      <a:dk1>
        <a:sysClr val="windowText" lastClr="000000"/>
      </a:dk1>
      <a:lt1>
        <a:sysClr val="window" lastClr="FFFFFF"/>
      </a:lt1>
      <a:dk2>
        <a:srgbClr val="024731"/>
      </a:dk2>
      <a:lt2>
        <a:srgbClr val="CDE6A0"/>
      </a:lt2>
      <a:accent1>
        <a:srgbClr val="008469"/>
      </a:accent1>
      <a:accent2>
        <a:srgbClr val="A8B400"/>
      </a:accent2>
      <a:accent3>
        <a:srgbClr val="69923A"/>
      </a:accent3>
      <a:accent4>
        <a:srgbClr val="024731"/>
      </a:accent4>
      <a:accent5>
        <a:srgbClr val="4D4F53"/>
      </a:accent5>
      <a:accent6>
        <a:srgbClr val="707172"/>
      </a:accent6>
      <a:hlink>
        <a:srgbClr val="008469"/>
      </a:hlink>
      <a:folHlink>
        <a:srgbClr val="CDE6A0"/>
      </a:folHlink>
    </a:clrScheme>
    <a:fontScheme name="Modèle par défaut">
      <a:majorFont>
        <a:latin typeface="Foc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accent5"/>
            </a:solidFill>
          </a:defRPr>
        </a:defPPr>
      </a:lstStyle>
    </a:txDef>
  </a:objectDefaults>
  <a:extraClrSchemeLst>
    <a:extraClrScheme>
      <a:clrScheme name="Modèle par défaut 1">
        <a:dk1>
          <a:srgbClr val="727073"/>
        </a:dk1>
        <a:lt1>
          <a:srgbClr val="FFFFFF"/>
        </a:lt1>
        <a:dk2>
          <a:srgbClr val="5D993B"/>
        </a:dk2>
        <a:lt2>
          <a:srgbClr val="EEECE1"/>
        </a:lt2>
        <a:accent1>
          <a:srgbClr val="1D491F"/>
        </a:accent1>
        <a:accent2>
          <a:srgbClr val="ABBF2F"/>
        </a:accent2>
        <a:accent3>
          <a:srgbClr val="FFFFFF"/>
        </a:accent3>
        <a:accent4>
          <a:srgbClr val="605F61"/>
        </a:accent4>
        <a:accent5>
          <a:srgbClr val="ABB1AB"/>
        </a:accent5>
        <a:accent6>
          <a:srgbClr val="9BAD2A"/>
        </a:accent6>
        <a:hlink>
          <a:srgbClr val="088066"/>
        </a:hlink>
        <a:folHlink>
          <a:srgbClr val="CEE0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Template_SAGE-ERP-X3</Template>
  <TotalTime>0</TotalTime>
  <Words>230</Words>
  <Application>Microsoft Office PowerPoint</Application>
  <PresentationFormat>Affichage à l'écran (4:3)</PresentationFormat>
  <Paragraphs>112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Foco</vt:lpstr>
      <vt:lpstr>Template_SAGE-ERP-X3</vt:lpstr>
      <vt:lpstr>Macro Planning Projet EBP &gt; Sous-projet Finance : du 10/05/2022 au 31/05/2022</vt:lpstr>
      <vt:lpstr>Macro Planning Projet EBP &gt; Sous-projet PO (Achats, Facturations &amp; Stocks) : du 12/05/2022 au 10/06/2022</vt:lpstr>
      <vt:lpstr>Macro Planning Projet EBP &gt; Sous-projet Paie : du 26/05/2022 au 11/06/2022</vt:lpstr>
      <vt:lpstr>Macro Planning LSTRESO &gt; du 06/06/2022 au 18/06/2022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Office 2007</dc:creator>
  <cp:lastModifiedBy>patrick ntambwe</cp:lastModifiedBy>
  <cp:revision>176</cp:revision>
  <dcterms:created xsi:type="dcterms:W3CDTF">2010-11-26T12:07:44Z</dcterms:created>
  <dcterms:modified xsi:type="dcterms:W3CDTF">2022-05-09T15:52:40Z</dcterms:modified>
</cp:coreProperties>
</file>