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57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93D-F5E9-4B67-925B-EBFBA4340C7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47D9-9264-4A09-B9A9-427E10C59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7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93D-F5E9-4B67-925B-EBFBA4340C7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47D9-9264-4A09-B9A9-427E10C59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7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93D-F5E9-4B67-925B-EBFBA4340C7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47D9-9264-4A09-B9A9-427E10C59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3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93D-F5E9-4B67-925B-EBFBA4340C7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47D9-9264-4A09-B9A9-427E10C59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6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93D-F5E9-4B67-925B-EBFBA4340C7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47D9-9264-4A09-B9A9-427E10C59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7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93D-F5E9-4B67-925B-EBFBA4340C7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47D9-9264-4A09-B9A9-427E10C59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4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93D-F5E9-4B67-925B-EBFBA4340C7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47D9-9264-4A09-B9A9-427E10C59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3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93D-F5E9-4B67-925B-EBFBA4340C7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47D9-9264-4A09-B9A9-427E10C59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5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93D-F5E9-4B67-925B-EBFBA4340C7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47D9-9264-4A09-B9A9-427E10C59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0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93D-F5E9-4B67-925B-EBFBA4340C7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47D9-9264-4A09-B9A9-427E10C59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7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93D-F5E9-4B67-925B-EBFBA4340C7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47D9-9264-4A09-B9A9-427E10C59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F493D-F5E9-4B67-925B-EBFBA4340C76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B47D9-9264-4A09-B9A9-427E10C59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3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/>
        </p:nvSpPr>
        <p:spPr>
          <a:xfrm>
            <a:off x="4842098" y="1760607"/>
            <a:ext cx="2507802" cy="234770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5400000">
            <a:off x="6511253" y="3463458"/>
            <a:ext cx="2507802" cy="234770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746171" y="3287485"/>
            <a:ext cx="2699657" cy="269965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tick fig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708" y="718453"/>
            <a:ext cx="638583" cy="92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stick fig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308" y="4174670"/>
            <a:ext cx="638583" cy="92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31871" y="4268724"/>
            <a:ext cx="2928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Application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0700" y="21771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Actor 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91891" y="445264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Actor Y</a:t>
            </a:r>
          </a:p>
        </p:txBody>
      </p:sp>
      <p:sp>
        <p:nvSpPr>
          <p:cNvPr id="12" name="TextBox 11"/>
          <p:cNvSpPr txBox="1"/>
          <p:nvPr/>
        </p:nvSpPr>
        <p:spPr>
          <a:xfrm rot="5400000">
            <a:off x="5282292" y="2404190"/>
            <a:ext cx="162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Perspective 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70703" y="4442506"/>
            <a:ext cx="162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Perspective 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45827" y="2584679"/>
            <a:ext cx="2340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Perspective overlap </a:t>
            </a:r>
          </a:p>
          <a:p>
            <a:pPr algn="ctr"/>
            <a:r>
              <a:rPr lang="en-US" dirty="0"/>
              <a:t>for Actors X and Y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084675" y="2934461"/>
            <a:ext cx="610547" cy="723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23439" y="5340811"/>
            <a:ext cx="2340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Blind spot for </a:t>
            </a:r>
          </a:p>
          <a:p>
            <a:pPr algn="ctr"/>
            <a:r>
              <a:rPr lang="en-US" dirty="0"/>
              <a:t>Actors X and Y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364406" y="5340811"/>
            <a:ext cx="564500" cy="323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987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Vasile, Dan</dc:creator>
  <cp:lastModifiedBy>Vasile, Dan</cp:lastModifiedBy>
  <cp:revision>2</cp:revision>
  <dcterms:created xsi:type="dcterms:W3CDTF">2017-04-01T17:48:30Z</dcterms:created>
  <dcterms:modified xsi:type="dcterms:W3CDTF">2017-04-01T17:55:25Z</dcterms:modified>
</cp:coreProperties>
</file>