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83" r:id="rId5"/>
    <p:sldId id="285" r:id="rId6"/>
    <p:sldId id="297" r:id="rId7"/>
    <p:sldId id="287" r:id="rId8"/>
    <p:sldId id="294" r:id="rId9"/>
    <p:sldId id="295" r:id="rId10"/>
    <p:sldId id="299" r:id="rId11"/>
    <p:sldId id="300" r:id="rId12"/>
    <p:sldId id="301" r:id="rId13"/>
    <p:sldId id="302" r:id="rId14"/>
    <p:sldId id="303" r:id="rId15"/>
    <p:sldId id="304" r:id="rId16"/>
    <p:sldId id="305" r:id="rId17"/>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12B"/>
    <a:srgbClr val="403A2F"/>
    <a:srgbClr val="474134"/>
    <a:srgbClr val="554D3D"/>
    <a:srgbClr val="595515"/>
    <a:srgbClr val="5A532C"/>
    <a:srgbClr val="5B542C"/>
    <a:srgbClr val="59522B"/>
    <a:srgbClr val="5D562D"/>
    <a:srgbClr val="655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showGuides="1">
      <p:cViewPr varScale="1">
        <p:scale>
          <a:sx n="78" d="100"/>
          <a:sy n="78" d="100"/>
        </p:scale>
        <p:origin x="878" y="77"/>
      </p:cViewPr>
      <p:guideLst>
        <p:guide orient="horz" pos="2184"/>
        <p:guide pos="3840"/>
      </p:guideLst>
    </p:cSldViewPr>
  </p:slideViewPr>
  <p:notesTextViewPr>
    <p:cViewPr>
      <p:scale>
        <a:sx n="1" d="1"/>
        <a:sy n="1" d="1"/>
      </p:scale>
      <p:origin x="0" y="0"/>
    </p:cViewPr>
  </p:notesTextViewPr>
  <p:notesViewPr>
    <p:cSldViewPr snapToGrid="0">
      <p:cViewPr varScale="1">
        <p:scale>
          <a:sx n="66" d="100"/>
          <a:sy n="66" d="100"/>
        </p:scale>
        <p:origin x="28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481567564414"/>
          <c:y val="0"/>
          <c:w val="0.7664753757408368"/>
          <c:h val="0.88912856026654874"/>
        </c:manualLayout>
      </c:layout>
      <c:barChart>
        <c:barDir val="bar"/>
        <c:grouping val="clustered"/>
        <c:varyColors val="0"/>
        <c:ser>
          <c:idx val="0"/>
          <c:order val="0"/>
          <c:tx>
            <c:strRef>
              <c:f>Sheet1!$B$1</c:f>
              <c:strCache>
                <c:ptCount val="1"/>
                <c:pt idx="0">
                  <c:v>precision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negativo</c:v>
                </c:pt>
                <c:pt idx="1">
                  <c:v>neutrale</c:v>
                </c:pt>
                <c:pt idx="2">
                  <c:v>positivo</c:v>
                </c:pt>
              </c:strCache>
            </c:strRef>
          </c:cat>
          <c:val>
            <c:numRef>
              <c:f>Sheet1!$B$2:$B$5</c:f>
              <c:numCache>
                <c:formatCode>General</c:formatCode>
                <c:ptCount val="4"/>
                <c:pt idx="0">
                  <c:v>0.61875000000000002</c:v>
                </c:pt>
                <c:pt idx="1">
                  <c:v>0.30975000000000003</c:v>
                </c:pt>
                <c:pt idx="2">
                  <c:v>0.88212999999999997</c:v>
                </c:pt>
              </c:numCache>
            </c:numRef>
          </c:val>
          <c:extLst>
            <c:ext xmlns:c16="http://schemas.microsoft.com/office/drawing/2014/chart" uri="{C3380CC4-5D6E-409C-BE32-E72D297353CC}">
              <c16:uniqueId val="{00000000-49A2-45CF-B6F0-E8FC70DCCBF9}"/>
            </c:ext>
          </c:extLst>
        </c:ser>
        <c:ser>
          <c:idx val="1"/>
          <c:order val="1"/>
          <c:tx>
            <c:strRef>
              <c:f>Sheet1!$C$1</c:f>
              <c:strCache>
                <c:ptCount val="1"/>
                <c:pt idx="0">
                  <c:v>recall</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negativo</c:v>
                </c:pt>
                <c:pt idx="1">
                  <c:v>neutrale</c:v>
                </c:pt>
                <c:pt idx="2">
                  <c:v>positivo</c:v>
                </c:pt>
              </c:strCache>
            </c:strRef>
          </c:cat>
          <c:val>
            <c:numRef>
              <c:f>Sheet1!$C$2:$C$5</c:f>
              <c:numCache>
                <c:formatCode>General</c:formatCode>
                <c:ptCount val="4"/>
                <c:pt idx="0">
                  <c:v>0.72</c:v>
                </c:pt>
                <c:pt idx="1">
                  <c:v>0.25629000000000002</c:v>
                </c:pt>
                <c:pt idx="2">
                  <c:v>0.89312000000000002</c:v>
                </c:pt>
              </c:numCache>
            </c:numRef>
          </c:val>
          <c:extLst>
            <c:ext xmlns:c16="http://schemas.microsoft.com/office/drawing/2014/chart" uri="{C3380CC4-5D6E-409C-BE32-E72D297353CC}">
              <c16:uniqueId val="{00000001-49A2-45CF-B6F0-E8FC70DCCBF9}"/>
            </c:ext>
          </c:extLst>
        </c:ser>
        <c:ser>
          <c:idx val="2"/>
          <c:order val="2"/>
          <c:tx>
            <c:strRef>
              <c:f>Sheet1!$D$1</c:f>
              <c:strCache>
                <c:ptCount val="1"/>
                <c:pt idx="0">
                  <c:v>f1-score</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negativo</c:v>
                </c:pt>
                <c:pt idx="1">
                  <c:v>neutrale</c:v>
                </c:pt>
                <c:pt idx="2">
                  <c:v>positivo</c:v>
                </c:pt>
              </c:strCache>
            </c:strRef>
          </c:cat>
          <c:val>
            <c:numRef>
              <c:f>Sheet1!$D$2:$D$5</c:f>
              <c:numCache>
                <c:formatCode>General</c:formatCode>
                <c:ptCount val="4"/>
                <c:pt idx="0">
                  <c:v>0.66554000000000002</c:v>
                </c:pt>
                <c:pt idx="1">
                  <c:v>0.28050000000000003</c:v>
                </c:pt>
                <c:pt idx="2">
                  <c:v>0.88758999999999999</c:v>
                </c:pt>
              </c:numCache>
            </c:numRef>
          </c:val>
          <c:extLst>
            <c:ext xmlns:c16="http://schemas.microsoft.com/office/drawing/2014/chart" uri="{C3380CC4-5D6E-409C-BE32-E72D297353CC}">
              <c16:uniqueId val="{00000002-49A2-45CF-B6F0-E8FC70DCCBF9}"/>
            </c:ext>
          </c:extLst>
        </c:ser>
        <c:dLbls>
          <c:dLblPos val="inEnd"/>
          <c:showLegendKey val="0"/>
          <c:showVal val="1"/>
          <c:showCatName val="0"/>
          <c:showSerName val="0"/>
          <c:showPercent val="0"/>
          <c:showBubbleSize val="0"/>
        </c:dLbls>
        <c:gapWidth val="65"/>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it-IT"/>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t-IT"/>
          </a:p>
        </c:txPr>
        <c:crossAx val="111170506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CFC70-A59A-436E-B5FF-ACFE56745B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a:extLst>
              <a:ext uri="{FF2B5EF4-FFF2-40B4-BE49-F238E27FC236}">
                <a16:creationId xmlns:a16="http://schemas.microsoft.com/office/drawing/2014/main" id="{3F64115D-CE3E-4E24-8B01-89E99FA55C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217E958C-0E73-494C-9AE8-3A2653B3A99C}" type="datetime1">
              <a:rPr lang="it-IT" smtClean="0"/>
              <a:t>23/05/2024</a:t>
            </a:fld>
            <a:endParaRPr lang="it-IT" dirty="0"/>
          </a:p>
        </p:txBody>
      </p:sp>
      <p:sp>
        <p:nvSpPr>
          <p:cNvPr id="4" name="Segnaposto piè di pagina 3">
            <a:extLst>
              <a:ext uri="{FF2B5EF4-FFF2-40B4-BE49-F238E27FC236}">
                <a16:creationId xmlns:a16="http://schemas.microsoft.com/office/drawing/2014/main" id="{7B8008DC-4974-4910-8C2F-F08C99A577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5" name="Segnaposto numero diapositiva 4">
            <a:extLst>
              <a:ext uri="{FF2B5EF4-FFF2-40B4-BE49-F238E27FC236}">
                <a16:creationId xmlns:a16="http://schemas.microsoft.com/office/drawing/2014/main" id="{8BD3AA9C-7324-4A0F-BA80-C41F39C6FD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3D94777C-A8D2-4F46-A66E-A1890EBDE03D}" type="slidenum">
              <a:rPr lang="it-IT" smtClean="0"/>
              <a:t>‹N›</a:t>
            </a:fld>
            <a:endParaRPr lang="it-IT"/>
          </a:p>
        </p:txBody>
      </p:sp>
    </p:spTree>
    <p:extLst>
      <p:ext uri="{BB962C8B-B14F-4D97-AF65-F5344CB8AC3E}">
        <p14:creationId xmlns:p14="http://schemas.microsoft.com/office/powerpoint/2010/main" val="22741606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96B87097-53AC-4366-9417-6AC7F2B331A2}" type="datetime1">
              <a:rPr lang="it-IT" smtClean="0"/>
              <a:pPr/>
              <a:t>23/05/2024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22815FE-BC4D-474E-9AA3-6983BC3D8777}" type="slidenum">
              <a:rPr lang="it-IT" noProof="0" smtClean="0"/>
              <a:t>‹N›</a:t>
            </a:fld>
            <a:endParaRPr lang="it-IT" noProof="0"/>
          </a:p>
        </p:txBody>
      </p:sp>
    </p:spTree>
    <p:extLst>
      <p:ext uri="{BB962C8B-B14F-4D97-AF65-F5344CB8AC3E}">
        <p14:creationId xmlns:p14="http://schemas.microsoft.com/office/powerpoint/2010/main" val="36135596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a:t>
            </a:fld>
            <a:endParaRPr lang="it-IT"/>
          </a:p>
        </p:txBody>
      </p:sp>
    </p:spTree>
    <p:extLst>
      <p:ext uri="{BB962C8B-B14F-4D97-AF65-F5344CB8AC3E}">
        <p14:creationId xmlns:p14="http://schemas.microsoft.com/office/powerpoint/2010/main" val="124089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10</a:t>
            </a:fld>
            <a:endParaRPr lang="it-IT"/>
          </a:p>
        </p:txBody>
      </p:sp>
    </p:spTree>
    <p:extLst>
      <p:ext uri="{BB962C8B-B14F-4D97-AF65-F5344CB8AC3E}">
        <p14:creationId xmlns:p14="http://schemas.microsoft.com/office/powerpoint/2010/main" val="382083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11</a:t>
            </a:fld>
            <a:endParaRPr lang="it-IT"/>
          </a:p>
        </p:txBody>
      </p:sp>
    </p:spTree>
    <p:extLst>
      <p:ext uri="{BB962C8B-B14F-4D97-AF65-F5344CB8AC3E}">
        <p14:creationId xmlns:p14="http://schemas.microsoft.com/office/powerpoint/2010/main" val="61571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12</a:t>
            </a:fld>
            <a:endParaRPr lang="it-IT"/>
          </a:p>
        </p:txBody>
      </p:sp>
    </p:spTree>
    <p:extLst>
      <p:ext uri="{BB962C8B-B14F-4D97-AF65-F5344CB8AC3E}">
        <p14:creationId xmlns:p14="http://schemas.microsoft.com/office/powerpoint/2010/main" val="1188803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13</a:t>
            </a:fld>
            <a:endParaRPr lang="it-IT"/>
          </a:p>
        </p:txBody>
      </p:sp>
    </p:spTree>
    <p:extLst>
      <p:ext uri="{BB962C8B-B14F-4D97-AF65-F5344CB8AC3E}">
        <p14:creationId xmlns:p14="http://schemas.microsoft.com/office/powerpoint/2010/main" val="399529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2</a:t>
            </a:fld>
            <a:endParaRPr lang="it-IT"/>
          </a:p>
        </p:txBody>
      </p:sp>
    </p:spTree>
    <p:extLst>
      <p:ext uri="{BB962C8B-B14F-4D97-AF65-F5344CB8AC3E}">
        <p14:creationId xmlns:p14="http://schemas.microsoft.com/office/powerpoint/2010/main" val="6680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3</a:t>
            </a:fld>
            <a:endParaRPr lang="it-IT"/>
          </a:p>
        </p:txBody>
      </p:sp>
    </p:spTree>
    <p:extLst>
      <p:ext uri="{BB962C8B-B14F-4D97-AF65-F5344CB8AC3E}">
        <p14:creationId xmlns:p14="http://schemas.microsoft.com/office/powerpoint/2010/main" val="78418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4</a:t>
            </a:fld>
            <a:endParaRPr lang="it-IT"/>
          </a:p>
        </p:txBody>
      </p:sp>
    </p:spTree>
    <p:extLst>
      <p:ext uri="{BB962C8B-B14F-4D97-AF65-F5344CB8AC3E}">
        <p14:creationId xmlns:p14="http://schemas.microsoft.com/office/powerpoint/2010/main" val="227489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5</a:t>
            </a:fld>
            <a:endParaRPr lang="it-IT"/>
          </a:p>
        </p:txBody>
      </p:sp>
    </p:spTree>
    <p:extLst>
      <p:ext uri="{BB962C8B-B14F-4D97-AF65-F5344CB8AC3E}">
        <p14:creationId xmlns:p14="http://schemas.microsoft.com/office/powerpoint/2010/main" val="3649548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6</a:t>
            </a:fld>
            <a:endParaRPr lang="it-IT"/>
          </a:p>
        </p:txBody>
      </p:sp>
    </p:spTree>
    <p:extLst>
      <p:ext uri="{BB962C8B-B14F-4D97-AF65-F5344CB8AC3E}">
        <p14:creationId xmlns:p14="http://schemas.microsoft.com/office/powerpoint/2010/main" val="64885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7</a:t>
            </a:fld>
            <a:endParaRPr lang="it-IT"/>
          </a:p>
        </p:txBody>
      </p:sp>
    </p:spTree>
    <p:extLst>
      <p:ext uri="{BB962C8B-B14F-4D97-AF65-F5344CB8AC3E}">
        <p14:creationId xmlns:p14="http://schemas.microsoft.com/office/powerpoint/2010/main" val="27257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8</a:t>
            </a:fld>
            <a:endParaRPr lang="it-IT"/>
          </a:p>
        </p:txBody>
      </p:sp>
    </p:spTree>
    <p:extLst>
      <p:ext uri="{BB962C8B-B14F-4D97-AF65-F5344CB8AC3E}">
        <p14:creationId xmlns:p14="http://schemas.microsoft.com/office/powerpoint/2010/main" val="196920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9</a:t>
            </a:fld>
            <a:endParaRPr lang="it-IT"/>
          </a:p>
        </p:txBody>
      </p:sp>
    </p:spTree>
    <p:extLst>
      <p:ext uri="{BB962C8B-B14F-4D97-AF65-F5344CB8AC3E}">
        <p14:creationId xmlns:p14="http://schemas.microsoft.com/office/powerpoint/2010/main" val="296456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chemeClr val="accent2"/>
        </a:solidFill>
        <a:effectLst/>
      </p:bgPr>
    </p:bg>
    <p:spTree>
      <p:nvGrpSpPr>
        <p:cNvPr id="1" name=""/>
        <p:cNvGrpSpPr/>
        <p:nvPr/>
      </p:nvGrpSpPr>
      <p:grpSpPr>
        <a:xfrm>
          <a:off x="0" y="0"/>
          <a:ext cx="0" cy="0"/>
          <a:chOff x="0" y="0"/>
          <a:chExt cx="0" cy="0"/>
        </a:xfrm>
      </p:grpSpPr>
      <p:sp>
        <p:nvSpPr>
          <p:cNvPr id="20" name="Segnaposto immagine 19">
            <a:extLst>
              <a:ext uri="{FF2B5EF4-FFF2-40B4-BE49-F238E27FC236}">
                <a16:creationId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rtlCol="0" anchor="ctr">
            <a:noAutofit/>
          </a:bodyPr>
          <a:lstStyle>
            <a:lvl1pPr marL="0" indent="0" algn="ctr">
              <a:buNone/>
              <a:defRPr lang="it-IT">
                <a:solidFill>
                  <a:schemeClr val="accent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C7A4FE67-D925-EFE3-2BA5-C28DA7C030D8}"/>
              </a:ext>
            </a:extLst>
          </p:cNvPr>
          <p:cNvSpPr>
            <a:spLocks noGrp="1"/>
          </p:cNvSpPr>
          <p:nvPr>
            <p:ph type="ctrTitle"/>
          </p:nvPr>
        </p:nvSpPr>
        <p:spPr>
          <a:xfrm>
            <a:off x="1143000" y="3236976"/>
            <a:ext cx="6867144" cy="2386584"/>
          </a:xfrm>
        </p:spPr>
        <p:txBody>
          <a:bodyPr rtlCol="0" anchor="b">
            <a:noAutofit/>
          </a:bodyPr>
          <a:lstStyle>
            <a:lvl1pPr algn="l">
              <a:defRPr lang="it-IT" sz="6600">
                <a:solidFill>
                  <a:schemeClr val="accent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33D58524-513B-3FD2-4ED0-CB0CA3A3DF58}"/>
              </a:ext>
            </a:extLst>
          </p:cNvPr>
          <p:cNvSpPr>
            <a:spLocks noGrp="1"/>
          </p:cNvSpPr>
          <p:nvPr>
            <p:ph type="subTitle" idx="1"/>
          </p:nvPr>
        </p:nvSpPr>
        <p:spPr>
          <a:xfrm>
            <a:off x="6327648" y="5971032"/>
            <a:ext cx="3776472" cy="530352"/>
          </a:xfrm>
        </p:spPr>
        <p:txBody>
          <a:bodyPr rtlCol="0">
            <a:noAutofit/>
          </a:bodyPr>
          <a:lstStyle>
            <a:lvl1pPr marL="0" indent="0" algn="ctr">
              <a:buNone/>
              <a:defRPr lang="it-IT" sz="2000">
                <a:solidFill>
                  <a:schemeClr val="accent1"/>
                </a:solidFill>
                <a:latin typeface="Gill Sans Nova Light" panose="020B0302020104020203" pitchFamily="34" charset="0"/>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cxnSp>
        <p:nvCxnSpPr>
          <p:cNvPr id="8" name="Connettore diritto 7">
            <a:extLst>
              <a:ext uri="{FF2B5EF4-FFF2-40B4-BE49-F238E27FC236}">
                <a16:creationId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136281F-EE75-A92A-B85E-00B02B5C0B67}"/>
              </a:ext>
            </a:extLst>
          </p:cNvPr>
          <p:cNvCxnSpPr>
            <a:cxnSpLocks/>
          </p:cNvCxnSpPr>
          <p:nvPr userDrawn="1"/>
        </p:nvCxnSpPr>
        <p:spPr>
          <a:xfrm>
            <a:off x="-11430" y="6165891"/>
            <a:ext cx="63397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5B98AA9-64E2-C5F9-3E90-D02F312EDC52}"/>
              </a:ext>
            </a:extLst>
          </p:cNvPr>
          <p:cNvCxnSpPr>
            <a:cxnSpLocks/>
          </p:cNvCxnSpPr>
          <p:nvPr userDrawn="1"/>
        </p:nvCxnSpPr>
        <p:spPr>
          <a:xfrm>
            <a:off x="10103564" y="6165891"/>
            <a:ext cx="208843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quenza temporale">
    <p:bg>
      <p:bgPr>
        <a:solidFill>
          <a:schemeClr val="tx2"/>
        </a:solidFill>
        <a:effectLst/>
      </p:bgPr>
    </p:bg>
    <p:spTree>
      <p:nvGrpSpPr>
        <p:cNvPr id="1" name=""/>
        <p:cNvGrpSpPr/>
        <p:nvPr/>
      </p:nvGrpSpPr>
      <p:grpSpPr>
        <a:xfrm>
          <a:off x="0" y="0"/>
          <a:ext cx="0" cy="0"/>
          <a:chOff x="0" y="0"/>
          <a:chExt cx="0" cy="0"/>
        </a:xfrm>
      </p:grpSpPr>
      <p:cxnSp>
        <p:nvCxnSpPr>
          <p:cNvPr id="7" name="Connettore diritto 6">
            <a:extLst>
              <a:ext uri="{FF2B5EF4-FFF2-40B4-BE49-F238E27FC236}">
                <a16:creationId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640080" y="73152"/>
            <a:ext cx="3227832" cy="969264"/>
          </a:xfrm>
        </p:spPr>
        <p:txBody>
          <a:bodyPr rtlCol="0"/>
          <a:lstStyle>
            <a:lvl1pPr>
              <a:defRPr lang="it-IT">
                <a:solidFill>
                  <a:schemeClr val="accent1"/>
                </a:solidFill>
              </a:defRPr>
            </a:lvl1pPr>
          </a:lstStyle>
          <a:p>
            <a:pPr rtl="0"/>
            <a:r>
              <a:rPr lang="it-IT" noProof="0"/>
              <a:t>Fare clic per modificare lo stile del titolo dello schema</a:t>
            </a:r>
          </a:p>
        </p:txBody>
      </p:sp>
      <p:sp>
        <p:nvSpPr>
          <p:cNvPr id="32" name="Segnaposto immagine 31">
            <a:extLst>
              <a:ext uri="{FF2B5EF4-FFF2-40B4-BE49-F238E27FC236}">
                <a16:creationId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19" name="Segnaposto testo 2">
            <a:extLst>
              <a:ext uri="{FF2B5EF4-FFF2-40B4-BE49-F238E27FC236}">
                <a16:creationId xmlns:a16="http://schemas.microsoft.com/office/drawing/2014/main" id="{CB1722C2-4C66-F8BA-B3DD-6199116EFB25}"/>
              </a:ext>
            </a:extLst>
          </p:cNvPr>
          <p:cNvSpPr>
            <a:spLocks noGrp="1"/>
          </p:cNvSpPr>
          <p:nvPr>
            <p:ph type="body" idx="1" hasCustomPrompt="1"/>
          </p:nvPr>
        </p:nvSpPr>
        <p:spPr>
          <a:xfrm>
            <a:off x="512064"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4" name="Segnaposto testo 2">
            <a:extLst>
              <a:ext uri="{FF2B5EF4-FFF2-40B4-BE49-F238E27FC236}">
                <a16:creationId xmlns:a16="http://schemas.microsoft.com/office/drawing/2014/main" id="{68F906E4-47B1-BEE5-E30F-146C6869BF2D}"/>
              </a:ext>
            </a:extLst>
          </p:cNvPr>
          <p:cNvSpPr>
            <a:spLocks noGrp="1"/>
          </p:cNvSpPr>
          <p:nvPr>
            <p:ph type="body" idx="17" hasCustomPrompt="1"/>
          </p:nvPr>
        </p:nvSpPr>
        <p:spPr>
          <a:xfrm>
            <a:off x="512064"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3" name="Segnaposto immagine 31">
            <a:extLst>
              <a:ext uri="{FF2B5EF4-FFF2-40B4-BE49-F238E27FC236}">
                <a16:creationId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21" name="Segnaposto testo 2">
            <a:extLst>
              <a:ext uri="{FF2B5EF4-FFF2-40B4-BE49-F238E27FC236}">
                <a16:creationId xmlns:a16="http://schemas.microsoft.com/office/drawing/2014/main" id="{EEF857FA-9C5E-BED3-1ABB-A734EE39340B}"/>
              </a:ext>
            </a:extLst>
          </p:cNvPr>
          <p:cNvSpPr>
            <a:spLocks noGrp="1"/>
          </p:cNvSpPr>
          <p:nvPr>
            <p:ph type="body" idx="14" hasCustomPrompt="1"/>
          </p:nvPr>
        </p:nvSpPr>
        <p:spPr>
          <a:xfrm>
            <a:off x="2916936"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6" name="Segnaposto testo 2">
            <a:extLst>
              <a:ext uri="{FF2B5EF4-FFF2-40B4-BE49-F238E27FC236}">
                <a16:creationId xmlns:a16="http://schemas.microsoft.com/office/drawing/2014/main" id="{5C6EFDC5-2080-3126-AB93-FB89817B2C28}"/>
              </a:ext>
            </a:extLst>
          </p:cNvPr>
          <p:cNvSpPr>
            <a:spLocks noGrp="1"/>
          </p:cNvSpPr>
          <p:nvPr>
            <p:ph type="body" idx="19" hasCustomPrompt="1"/>
          </p:nvPr>
        </p:nvSpPr>
        <p:spPr>
          <a:xfrm>
            <a:off x="2916936"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4" name="Segnaposto immagine 31">
            <a:extLst>
              <a:ext uri="{FF2B5EF4-FFF2-40B4-BE49-F238E27FC236}">
                <a16:creationId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22" name="Segnaposto testo 2">
            <a:extLst>
              <a:ext uri="{FF2B5EF4-FFF2-40B4-BE49-F238E27FC236}">
                <a16:creationId xmlns:a16="http://schemas.microsoft.com/office/drawing/2014/main" id="{F990F14B-1D1F-AA8D-BB23-FA8F7EEF666B}"/>
              </a:ext>
            </a:extLst>
          </p:cNvPr>
          <p:cNvSpPr>
            <a:spLocks noGrp="1"/>
          </p:cNvSpPr>
          <p:nvPr>
            <p:ph type="body" idx="15" hasCustomPrompt="1"/>
          </p:nvPr>
        </p:nvSpPr>
        <p:spPr>
          <a:xfrm>
            <a:off x="5358384"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7" name="Segnaposto testo 2">
            <a:extLst>
              <a:ext uri="{FF2B5EF4-FFF2-40B4-BE49-F238E27FC236}">
                <a16:creationId xmlns:a16="http://schemas.microsoft.com/office/drawing/2014/main" id="{D6CD9CDA-E122-F6EB-30B5-26D7E17771AB}"/>
              </a:ext>
            </a:extLst>
          </p:cNvPr>
          <p:cNvSpPr>
            <a:spLocks noGrp="1"/>
          </p:cNvSpPr>
          <p:nvPr>
            <p:ph type="body" idx="20" hasCustomPrompt="1"/>
          </p:nvPr>
        </p:nvSpPr>
        <p:spPr>
          <a:xfrm>
            <a:off x="5358384"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5" name="Segnaposto immagine 31">
            <a:extLst>
              <a:ext uri="{FF2B5EF4-FFF2-40B4-BE49-F238E27FC236}">
                <a16:creationId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23" name="Segnaposto testo 2">
            <a:extLst>
              <a:ext uri="{FF2B5EF4-FFF2-40B4-BE49-F238E27FC236}">
                <a16:creationId xmlns:a16="http://schemas.microsoft.com/office/drawing/2014/main" id="{01D32DAF-E8E7-6294-0961-BC9CCFB6F413}"/>
              </a:ext>
            </a:extLst>
          </p:cNvPr>
          <p:cNvSpPr>
            <a:spLocks noGrp="1"/>
          </p:cNvSpPr>
          <p:nvPr>
            <p:ph type="body" idx="16" hasCustomPrompt="1"/>
          </p:nvPr>
        </p:nvSpPr>
        <p:spPr>
          <a:xfrm>
            <a:off x="7644384"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8" name="Segnaposto testo 2">
            <a:extLst>
              <a:ext uri="{FF2B5EF4-FFF2-40B4-BE49-F238E27FC236}">
                <a16:creationId xmlns:a16="http://schemas.microsoft.com/office/drawing/2014/main" id="{C9875650-BD0D-32C5-3819-F8C14365B414}"/>
              </a:ext>
            </a:extLst>
          </p:cNvPr>
          <p:cNvSpPr>
            <a:spLocks noGrp="1"/>
          </p:cNvSpPr>
          <p:nvPr>
            <p:ph type="body" idx="21" hasCustomPrompt="1"/>
          </p:nvPr>
        </p:nvSpPr>
        <p:spPr>
          <a:xfrm>
            <a:off x="7644384"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6" name="Segnaposto immagine 31">
            <a:extLst>
              <a:ext uri="{FF2B5EF4-FFF2-40B4-BE49-F238E27FC236}">
                <a16:creationId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20" name="Segnaposto testo 4">
            <a:extLst>
              <a:ext uri="{FF2B5EF4-FFF2-40B4-BE49-F238E27FC236}">
                <a16:creationId xmlns:a16="http://schemas.microsoft.com/office/drawing/2014/main" id="{7D1D0610-E513-F5EA-0393-622F692CA0F2}"/>
              </a:ext>
            </a:extLst>
          </p:cNvPr>
          <p:cNvSpPr>
            <a:spLocks noGrp="1"/>
          </p:cNvSpPr>
          <p:nvPr>
            <p:ph type="body" sz="quarter" idx="3" hasCustomPrompt="1"/>
          </p:nvPr>
        </p:nvSpPr>
        <p:spPr>
          <a:xfrm>
            <a:off x="10113264"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5" name="Segnaposto tes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10113264"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8" name="Connettore diritto 7">
            <a:extLst>
              <a:ext uri="{FF2B5EF4-FFF2-40B4-BE49-F238E27FC236}">
                <a16:creationId xmlns:a16="http://schemas.microsoft.com/office/drawing/2014/main" id="{DEEA677E-8DEA-5E75-BA4B-23D1BA7F8E99}"/>
              </a:ext>
            </a:extLst>
          </p:cNvPr>
          <p:cNvCxnSpPr>
            <a:cxnSpLocks/>
          </p:cNvCxnSpPr>
          <p:nvPr userDrawn="1"/>
        </p:nvCxnSpPr>
        <p:spPr>
          <a:xfrm>
            <a:off x="7024914" y="522548"/>
            <a:ext cx="516708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Segnaposto testo 16">
            <a:extLst>
              <a:ext uri="{FF2B5EF4-FFF2-40B4-BE49-F238E27FC236}">
                <a16:creationId xmlns:a16="http://schemas.microsoft.com/office/drawing/2014/main" id="{2A089CB3-1FD6-52E9-890B-0C5EC799D8A1}"/>
              </a:ext>
            </a:extLst>
          </p:cNvPr>
          <p:cNvSpPr>
            <a:spLocks noGrp="1"/>
          </p:cNvSpPr>
          <p:nvPr>
            <p:ph type="body" sz="quarter" idx="13" hasCustomPrompt="1"/>
          </p:nvPr>
        </p:nvSpPr>
        <p:spPr>
          <a:xfrm>
            <a:off x="8836655" y="5143104"/>
            <a:ext cx="3355345" cy="1252728"/>
          </a:xfrm>
        </p:spPr>
        <p:txBody>
          <a:bodyPr rtlCol="0" anchor="ctr"/>
          <a:lstStyle>
            <a:lvl1pPr marL="0" indent="0">
              <a:buNone/>
              <a:defRPr lang="it-IT" sz="4000">
                <a:solidFill>
                  <a:schemeClr val="accent1"/>
                </a:solidFill>
                <a:latin typeface="+mj-lt"/>
              </a:defRPr>
            </a:lvl1pPr>
          </a:lstStyle>
          <a:p>
            <a:pPr lvl="0" rtl="0"/>
            <a:r>
              <a:rPr lang="it-IT" noProof="0"/>
              <a:t>Fare clic per modificare lo stile del titolo</a:t>
            </a:r>
          </a:p>
        </p:txBody>
      </p:sp>
    </p:spTree>
    <p:extLst>
      <p:ext uri="{BB962C8B-B14F-4D97-AF65-F5344CB8AC3E}">
        <p14:creationId xmlns:p14="http://schemas.microsoft.com/office/powerpoint/2010/main" val="19612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ron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0672C-3B98-424B-3047-A14FF403A81D}"/>
              </a:ext>
            </a:extLst>
          </p:cNvPr>
          <p:cNvSpPr>
            <a:spLocks noGrp="1"/>
          </p:cNvSpPr>
          <p:nvPr>
            <p:ph type="title"/>
          </p:nvPr>
        </p:nvSpPr>
        <p:spPr>
          <a:xfrm>
            <a:off x="466344" y="36576"/>
            <a:ext cx="5294376" cy="969264"/>
          </a:xfrm>
        </p:spPr>
        <p:txBody>
          <a:bodyPr rtlCol="0"/>
          <a:lstStyle>
            <a:lvl1pPr>
              <a:lnSpc>
                <a:spcPct val="100000"/>
              </a:lnSpc>
              <a:defRPr lang="it-IT">
                <a:solidFill>
                  <a:schemeClr val="accent1"/>
                </a:solidFill>
              </a:defRPr>
            </a:lvl1pPr>
          </a:lstStyle>
          <a:p>
            <a:pPr rtl="0"/>
            <a:r>
              <a:rPr lang="it-IT" noProof="0"/>
              <a:t>Fare clic per modificare lo stile del titolo dello schema</a:t>
            </a:r>
          </a:p>
        </p:txBody>
      </p:sp>
      <p:sp>
        <p:nvSpPr>
          <p:cNvPr id="22" name="Segnaposto immagine 20">
            <a:extLst>
              <a:ext uri="{FF2B5EF4-FFF2-40B4-BE49-F238E27FC236}">
                <a16:creationId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rtlCol="0" anchor="ctr"/>
          <a:lstStyle>
            <a:lvl1pPr marL="0" indent="0" algn="ctr">
              <a:buFontTx/>
              <a:buNone/>
              <a:defRPr lang="it-IT">
                <a:solidFill>
                  <a:schemeClr val="accent1"/>
                </a:solidFill>
              </a:defRPr>
            </a:lvl1pPr>
          </a:lstStyle>
          <a:p>
            <a:pPr rtl="0"/>
            <a:r>
              <a:rPr lang="it-IT" noProof="0"/>
              <a:t>Fare clic sull'icona per inserire un'immagine</a:t>
            </a:r>
          </a:p>
        </p:txBody>
      </p:sp>
      <p:sp>
        <p:nvSpPr>
          <p:cNvPr id="3" name="Segnaposto testo 2">
            <a:extLst>
              <a:ext uri="{FF2B5EF4-FFF2-40B4-BE49-F238E27FC236}">
                <a16:creationId xmlns:a16="http://schemas.microsoft.com/office/drawing/2014/main" id="{39399D7D-8B9F-47AD-ACF1-0FAA45069006}"/>
              </a:ext>
            </a:extLst>
          </p:cNvPr>
          <p:cNvSpPr>
            <a:spLocks noGrp="1"/>
          </p:cNvSpPr>
          <p:nvPr>
            <p:ph type="body" idx="1" hasCustomPrompt="1"/>
          </p:nvPr>
        </p:nvSpPr>
        <p:spPr>
          <a:xfrm>
            <a:off x="6565392" y="740664"/>
            <a:ext cx="5157787" cy="466344"/>
          </a:xfrm>
        </p:spPr>
        <p:txBody>
          <a:bodyPr rtlCol="0" anchor="ctr"/>
          <a:lstStyle>
            <a:lvl1pPr marL="0" indent="0">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FD2E9DC0-11F7-BF92-00BF-7C7E94670C1C}"/>
              </a:ext>
            </a:extLst>
          </p:cNvPr>
          <p:cNvSpPr>
            <a:spLocks noGrp="1"/>
          </p:cNvSpPr>
          <p:nvPr>
            <p:ph sz="half" idx="2"/>
          </p:nvPr>
        </p:nvSpPr>
        <p:spPr>
          <a:xfrm>
            <a:off x="6565392" y="1417320"/>
            <a:ext cx="5157787" cy="2029968"/>
          </a:xfrm>
        </p:spPr>
        <p:txBody>
          <a:bodyPr rtlCol="0"/>
          <a:lstStyle>
            <a:lvl1pPr>
              <a:lnSpc>
                <a:spcPct val="100000"/>
              </a:lnSpc>
              <a:spcBef>
                <a:spcPts val="1800"/>
              </a:spcBef>
              <a:defRPr lang="it-IT" sz="1800">
                <a:solidFill>
                  <a:schemeClr val="accent1"/>
                </a:solidFill>
              </a:defRPr>
            </a:lvl1pPr>
            <a:lvl2pPr>
              <a:lnSpc>
                <a:spcPct val="100000"/>
              </a:lnSpc>
              <a:spcBef>
                <a:spcPts val="600"/>
              </a:spcBef>
              <a:defRPr lang="it-IT" sz="1600">
                <a:solidFill>
                  <a:schemeClr val="accent1"/>
                </a:solidFill>
              </a:defRPr>
            </a:lvl2pPr>
            <a:lvl3pPr>
              <a:lnSpc>
                <a:spcPct val="100000"/>
              </a:lnSpc>
              <a:spcBef>
                <a:spcPts val="600"/>
              </a:spcBef>
              <a:defRPr lang="it-IT" sz="1400">
                <a:solidFill>
                  <a:schemeClr val="accent1"/>
                </a:solidFill>
              </a:defRPr>
            </a:lvl3pPr>
            <a:lvl4pPr>
              <a:lnSpc>
                <a:spcPct val="100000"/>
              </a:lnSpc>
              <a:spcBef>
                <a:spcPts val="600"/>
              </a:spcBef>
              <a:defRPr lang="it-IT" sz="1200">
                <a:solidFill>
                  <a:schemeClr val="accent1"/>
                </a:solidFill>
              </a:defRPr>
            </a:lvl4pPr>
            <a:lvl5pPr>
              <a:lnSpc>
                <a:spcPct val="100000"/>
              </a:lnSpc>
              <a:spcBef>
                <a:spcPts val="600"/>
              </a:spcBef>
              <a:defRPr lang="it-IT" sz="1200">
                <a:solidFill>
                  <a:schemeClr val="accent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A110F4B-383C-979A-7C67-60731A902CCF}"/>
              </a:ext>
            </a:extLst>
          </p:cNvPr>
          <p:cNvSpPr>
            <a:spLocks noGrp="1"/>
          </p:cNvSpPr>
          <p:nvPr>
            <p:ph type="body" sz="quarter" idx="3" hasCustomPrompt="1"/>
          </p:nvPr>
        </p:nvSpPr>
        <p:spPr>
          <a:xfrm>
            <a:off x="6565392" y="3941064"/>
            <a:ext cx="5183188" cy="466344"/>
          </a:xfrm>
        </p:spPr>
        <p:txBody>
          <a:bodyPr rtlCol="0" anchor="ctr"/>
          <a:lstStyle>
            <a:lvl1pPr marL="0" indent="0">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0758E51B-C92F-F9B7-5D67-2EE0685CCF12}"/>
              </a:ext>
            </a:extLst>
          </p:cNvPr>
          <p:cNvSpPr>
            <a:spLocks noGrp="1"/>
          </p:cNvSpPr>
          <p:nvPr>
            <p:ph sz="quarter" idx="4"/>
          </p:nvPr>
        </p:nvSpPr>
        <p:spPr>
          <a:xfrm>
            <a:off x="6565392" y="4485555"/>
            <a:ext cx="5183188" cy="1197864"/>
          </a:xfrm>
        </p:spPr>
        <p:txBody>
          <a:bodyPr rtlCol="0"/>
          <a:lstStyle>
            <a:lvl1pPr>
              <a:lnSpc>
                <a:spcPct val="100000"/>
              </a:lnSpc>
              <a:spcBef>
                <a:spcPts val="1800"/>
              </a:spcBef>
              <a:defRPr lang="it-IT" sz="1800">
                <a:solidFill>
                  <a:schemeClr val="accent1"/>
                </a:solidFill>
              </a:defRPr>
            </a:lvl1pPr>
            <a:lvl2pPr>
              <a:lnSpc>
                <a:spcPct val="100000"/>
              </a:lnSpc>
              <a:spcBef>
                <a:spcPts val="600"/>
              </a:spcBef>
              <a:defRPr lang="it-IT" sz="1600">
                <a:solidFill>
                  <a:schemeClr val="accent1"/>
                </a:solidFill>
              </a:defRPr>
            </a:lvl2pPr>
            <a:lvl3pPr>
              <a:lnSpc>
                <a:spcPct val="100000"/>
              </a:lnSpc>
              <a:spcBef>
                <a:spcPts val="600"/>
              </a:spcBef>
              <a:defRPr lang="it-IT" sz="1400">
                <a:solidFill>
                  <a:schemeClr val="accent1"/>
                </a:solidFill>
              </a:defRPr>
            </a:lvl3pPr>
            <a:lvl4pPr>
              <a:lnSpc>
                <a:spcPct val="100000"/>
              </a:lnSpc>
              <a:spcBef>
                <a:spcPts val="600"/>
              </a:spcBef>
              <a:defRPr lang="it-IT" sz="1200">
                <a:solidFill>
                  <a:schemeClr val="accent1"/>
                </a:solidFill>
              </a:defRPr>
            </a:lvl4pPr>
            <a:lvl5pPr>
              <a:lnSpc>
                <a:spcPct val="100000"/>
              </a:lnSpc>
              <a:spcBef>
                <a:spcPts val="600"/>
              </a:spcBef>
              <a:defRPr lang="it-IT" sz="1200">
                <a:solidFill>
                  <a:schemeClr val="accent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9" name="Segnaposto numero diapositiva 8">
            <a:extLst>
              <a:ext uri="{FF2B5EF4-FFF2-40B4-BE49-F238E27FC236}">
                <a16:creationId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8" name="Segnaposto piè di pagina 7">
            <a:extLst>
              <a:ext uri="{FF2B5EF4-FFF2-40B4-BE49-F238E27FC236}">
                <a16:creationId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7" name="Segnaposto data 6">
            <a:extLst>
              <a:ext uri="{FF2B5EF4-FFF2-40B4-BE49-F238E27FC236}">
                <a16:creationId xmlns:a16="http://schemas.microsoft.com/office/drawing/2014/main" id="{7427C822-3603-1035-6BD5-07AEADACE876}"/>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11" name="Connettore diritto 10">
            <a:extLst>
              <a:ext uri="{FF2B5EF4-FFF2-40B4-BE49-F238E27FC236}">
                <a16:creationId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4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e contenuti">
    <p:bg>
      <p:bgPr>
        <a:solidFill>
          <a:schemeClr val="accent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lumMod val="20000"/>
                  <a:lumOff val="80000"/>
                </a:schemeClr>
              </a:solidFill>
            </a:endParaRPr>
          </a:p>
        </p:txBody>
      </p:sp>
      <p:sp>
        <p:nvSpPr>
          <p:cNvPr id="9" name="Rettangolo 8">
            <a:extLst>
              <a:ext uri="{FF2B5EF4-FFF2-40B4-BE49-F238E27FC236}">
                <a16:creationId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2039112" y="64008"/>
            <a:ext cx="8165592" cy="969264"/>
          </a:xfrm>
        </p:spPr>
        <p:txBody>
          <a:bodyPr rtlCol="0"/>
          <a:lstStyle>
            <a:lvl1pPr algn="ctr">
              <a:defRPr lang="it-IT"/>
            </a:lvl1pPr>
          </a:lstStyle>
          <a:p>
            <a:pPr rtl="0"/>
            <a:r>
              <a:rPr lang="it-IT" noProof="0"/>
              <a:t>Fare clic per modificare lo stile del titolo dello schema</a:t>
            </a:r>
          </a:p>
        </p:txBody>
      </p:sp>
      <p:sp>
        <p:nvSpPr>
          <p:cNvPr id="21" name="Segnaposto testo 2">
            <a:extLst>
              <a:ext uri="{FF2B5EF4-FFF2-40B4-BE49-F238E27FC236}">
                <a16:creationId xmlns:a16="http://schemas.microsoft.com/office/drawing/2014/main" id="{77B3A0F7-4877-4804-831D-E094CB4C49B3}"/>
              </a:ext>
            </a:extLst>
          </p:cNvPr>
          <p:cNvSpPr>
            <a:spLocks noGrp="1"/>
          </p:cNvSpPr>
          <p:nvPr>
            <p:ph type="body" idx="13" hasCustomPrompt="1"/>
          </p:nvPr>
        </p:nvSpPr>
        <p:spPr>
          <a:xfrm>
            <a:off x="667512" y="1673352"/>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hasCustomPrompt="1"/>
          </p:nvPr>
        </p:nvSpPr>
        <p:spPr>
          <a:xfrm>
            <a:off x="4114800" y="1307592"/>
            <a:ext cx="7598664" cy="1197864"/>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15" name="Segnaposto testo 4">
            <a:extLst>
              <a:ext uri="{FF2B5EF4-FFF2-40B4-BE49-F238E27FC236}">
                <a16:creationId xmlns:a16="http://schemas.microsoft.com/office/drawing/2014/main" id="{5160F9ED-11F2-C22D-919C-AD28524B1305}"/>
              </a:ext>
            </a:extLst>
          </p:cNvPr>
          <p:cNvSpPr>
            <a:spLocks noGrp="1"/>
          </p:cNvSpPr>
          <p:nvPr>
            <p:ph type="body" sz="quarter" idx="14" hasCustomPrompt="1"/>
          </p:nvPr>
        </p:nvSpPr>
        <p:spPr>
          <a:xfrm>
            <a:off x="667512" y="3452264"/>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17" name="Segnaposto contenuto 2">
            <a:extLst>
              <a:ext uri="{FF2B5EF4-FFF2-40B4-BE49-F238E27FC236}">
                <a16:creationId xmlns:a16="http://schemas.microsoft.com/office/drawing/2014/main" id="{8C5B491A-910D-96D7-7910-D672B6313334}"/>
              </a:ext>
            </a:extLst>
          </p:cNvPr>
          <p:cNvSpPr>
            <a:spLocks noGrp="1"/>
          </p:cNvSpPr>
          <p:nvPr>
            <p:ph idx="15" hasCustomPrompt="1"/>
          </p:nvPr>
        </p:nvSpPr>
        <p:spPr>
          <a:xfrm>
            <a:off x="4123102" y="3086504"/>
            <a:ext cx="7598664" cy="1197864"/>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2" name="Segnaposto testo 4">
            <a:extLst>
              <a:ext uri="{FF2B5EF4-FFF2-40B4-BE49-F238E27FC236}">
                <a16:creationId xmlns:a16="http://schemas.microsoft.com/office/drawing/2014/main" id="{C7845D54-C197-EEDA-099F-45ED6EC803CE}"/>
              </a:ext>
            </a:extLst>
          </p:cNvPr>
          <p:cNvSpPr>
            <a:spLocks noGrp="1"/>
          </p:cNvSpPr>
          <p:nvPr>
            <p:ph type="body" sz="quarter" idx="3" hasCustomPrompt="1"/>
          </p:nvPr>
        </p:nvSpPr>
        <p:spPr>
          <a:xfrm>
            <a:off x="667512" y="5288457"/>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19" name="Segnaposto contenuto 2">
            <a:extLst>
              <a:ext uri="{FF2B5EF4-FFF2-40B4-BE49-F238E27FC236}">
                <a16:creationId xmlns:a16="http://schemas.microsoft.com/office/drawing/2014/main" id="{B00C50B6-D96C-CEAF-4897-329D7DBC41E1}"/>
              </a:ext>
            </a:extLst>
          </p:cNvPr>
          <p:cNvSpPr>
            <a:spLocks noGrp="1"/>
          </p:cNvSpPr>
          <p:nvPr>
            <p:ph idx="16" hasCustomPrompt="1"/>
          </p:nvPr>
        </p:nvSpPr>
        <p:spPr>
          <a:xfrm>
            <a:off x="4114800" y="4922697"/>
            <a:ext cx="7598664" cy="1197864"/>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it-IT"/>
            </a:defPPr>
          </a:lstStyle>
          <a:p>
            <a:pPr rtl="0"/>
            <a:r>
              <a:rPr lang="it-IT" noProof="0"/>
              <a:t>20XX</a:t>
            </a:r>
          </a:p>
        </p:txBody>
      </p:sp>
      <p:cxnSp>
        <p:nvCxnSpPr>
          <p:cNvPr id="8" name="Connettore diritto 7">
            <a:extLst>
              <a:ext uri="{FF2B5EF4-FFF2-40B4-BE49-F238E27FC236}">
                <a16:creationId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4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bg>
      <p:bgPr>
        <a:solidFill>
          <a:schemeClr val="accent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lumMod val="20000"/>
                  <a:lumOff val="80000"/>
                </a:schemeClr>
              </a:solidFill>
            </a:endParaRPr>
          </a:p>
        </p:txBody>
      </p:sp>
      <p:sp>
        <p:nvSpPr>
          <p:cNvPr id="11" name="Rettangolo 10">
            <a:extLst>
              <a:ext uri="{FF2B5EF4-FFF2-40B4-BE49-F238E27FC236}">
                <a16:creationId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3" name="Titolo 1">
            <a:extLst>
              <a:ext uri="{FF2B5EF4-FFF2-40B4-BE49-F238E27FC236}">
                <a16:creationId xmlns:a16="http://schemas.microsoft.com/office/drawing/2014/main" id="{2EAF0B87-8A17-7C9D-202E-F0AC8A92072C}"/>
              </a:ext>
            </a:extLst>
          </p:cNvPr>
          <p:cNvSpPr>
            <a:spLocks noGrp="1"/>
          </p:cNvSpPr>
          <p:nvPr>
            <p:ph type="title"/>
          </p:nvPr>
        </p:nvSpPr>
        <p:spPr>
          <a:xfrm>
            <a:off x="2039112" y="64008"/>
            <a:ext cx="8165592" cy="969264"/>
          </a:xfrm>
        </p:spPr>
        <p:txBody>
          <a:bodyPr rtlCol="0"/>
          <a:lstStyle>
            <a:lvl1pPr algn="ctr">
              <a:defRPr lang="it-IT"/>
            </a:lvl1pPr>
          </a:lstStyle>
          <a:p>
            <a:pPr rtl="0"/>
            <a:r>
              <a:rPr lang="it-IT" noProof="0"/>
              <a:t>Fare clic per modificare lo stile del titolo dello schema</a:t>
            </a:r>
          </a:p>
        </p:txBody>
      </p:sp>
      <p:sp>
        <p:nvSpPr>
          <p:cNvPr id="34" name="Segnaposto testo 2">
            <a:extLst>
              <a:ext uri="{FF2B5EF4-FFF2-40B4-BE49-F238E27FC236}">
                <a16:creationId xmlns:a16="http://schemas.microsoft.com/office/drawing/2014/main" id="{C766325D-8175-9B95-4BB6-87E3195AAD33}"/>
              </a:ext>
            </a:extLst>
          </p:cNvPr>
          <p:cNvSpPr>
            <a:spLocks noGrp="1"/>
          </p:cNvSpPr>
          <p:nvPr>
            <p:ph type="body" idx="13" hasCustomPrompt="1"/>
          </p:nvPr>
        </p:nvSpPr>
        <p:spPr>
          <a:xfrm>
            <a:off x="667512" y="2155720"/>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4" name="Segnaposto contenuto 2">
            <a:extLst>
              <a:ext uri="{FF2B5EF4-FFF2-40B4-BE49-F238E27FC236}">
                <a16:creationId xmlns:a16="http://schemas.microsoft.com/office/drawing/2014/main" id="{5F9AFE21-B015-59CC-B869-6CA584CD8768}"/>
              </a:ext>
            </a:extLst>
          </p:cNvPr>
          <p:cNvSpPr>
            <a:spLocks noGrp="1"/>
          </p:cNvSpPr>
          <p:nvPr>
            <p:ph idx="1" hasCustomPrompt="1"/>
          </p:nvPr>
        </p:nvSpPr>
        <p:spPr>
          <a:xfrm>
            <a:off x="4114800" y="1283336"/>
            <a:ext cx="7598664" cy="2211112"/>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35" name="Segnaposto testo 4">
            <a:extLst>
              <a:ext uri="{FF2B5EF4-FFF2-40B4-BE49-F238E27FC236}">
                <a16:creationId xmlns:a16="http://schemas.microsoft.com/office/drawing/2014/main" id="{81CCD754-FDAD-02A0-CC23-AE197F4DA1BE}"/>
              </a:ext>
            </a:extLst>
          </p:cNvPr>
          <p:cNvSpPr>
            <a:spLocks noGrp="1"/>
          </p:cNvSpPr>
          <p:nvPr>
            <p:ph type="body" sz="quarter" idx="3" hasCustomPrompt="1"/>
          </p:nvPr>
        </p:nvSpPr>
        <p:spPr>
          <a:xfrm>
            <a:off x="667512" y="4856116"/>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6" name="Segnaposto contenuto 2">
            <a:extLst>
              <a:ext uri="{FF2B5EF4-FFF2-40B4-BE49-F238E27FC236}">
                <a16:creationId xmlns:a16="http://schemas.microsoft.com/office/drawing/2014/main" id="{8DA3CBCD-145A-E531-00B6-F66E3BB91D36}"/>
              </a:ext>
            </a:extLst>
          </p:cNvPr>
          <p:cNvSpPr>
            <a:spLocks noGrp="1"/>
          </p:cNvSpPr>
          <p:nvPr>
            <p:ph idx="16" hasCustomPrompt="1"/>
          </p:nvPr>
        </p:nvSpPr>
        <p:spPr>
          <a:xfrm>
            <a:off x="4114800" y="3983732"/>
            <a:ext cx="7598664" cy="2211112"/>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7" name="Segnaposto numero diapositiva 5">
            <a:extLst>
              <a:ext uri="{FF2B5EF4-FFF2-40B4-BE49-F238E27FC236}">
                <a16:creationId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sp>
        <p:nvSpPr>
          <p:cNvPr id="26" name="Segnaposto piè di pagina 4">
            <a:extLst>
              <a:ext uri="{FF2B5EF4-FFF2-40B4-BE49-F238E27FC236}">
                <a16:creationId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25" name="Segnaposto data 3">
            <a:extLst>
              <a:ext uri="{FF2B5EF4-FFF2-40B4-BE49-F238E27FC236}">
                <a16:creationId xmlns:a16="http://schemas.microsoft.com/office/drawing/2014/main" id="{80D6DCDD-07F4-F7F0-12E1-CAF3B5CCCE7E}"/>
              </a:ext>
            </a:extLst>
          </p:cNvPr>
          <p:cNvSpPr>
            <a:spLocks noGrp="1"/>
          </p:cNvSpPr>
          <p:nvPr>
            <p:ph type="dt" sz="half" idx="10"/>
          </p:nvPr>
        </p:nvSpPr>
        <p:spPr>
          <a:xfrm>
            <a:off x="10622471" y="6517634"/>
            <a:ext cx="950260" cy="274320"/>
          </a:xfrm>
        </p:spPr>
        <p:txBody>
          <a:bodyPr rtlCol="0"/>
          <a:lstStyle>
            <a:defPPr>
              <a:defRPr lang="it-IT"/>
            </a:defPPr>
          </a:lstStyle>
          <a:p>
            <a:pPr rtl="0"/>
            <a:r>
              <a:rPr lang="it-IT" noProof="0"/>
              <a:t>20XX</a:t>
            </a:r>
          </a:p>
        </p:txBody>
      </p:sp>
      <p:cxnSp>
        <p:nvCxnSpPr>
          <p:cNvPr id="28" name="Connettore diritto 27">
            <a:extLst>
              <a:ext uri="{FF2B5EF4-FFF2-40B4-BE49-F238E27FC236}">
                <a16:creationId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8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epilogo">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5833872" y="4389120"/>
            <a:ext cx="4709160" cy="1645920"/>
          </a:xfrm>
        </p:spPr>
        <p:txBody>
          <a:bodyPr rtlCol="0"/>
          <a:lstStyle>
            <a:lvl1pPr algn="ctr">
              <a:defRPr lang="it-IT" sz="7200">
                <a:solidFill>
                  <a:schemeClr val="accent1"/>
                </a:solidFill>
              </a:defRPr>
            </a:lvl1pPr>
          </a:lstStyle>
          <a:p>
            <a:pPr rtl="0"/>
            <a:r>
              <a:rPr lang="it-IT" noProof="0"/>
              <a:t>Fare clic per modificare lo stile del titolo dello schema</a:t>
            </a:r>
          </a:p>
        </p:txBody>
      </p:sp>
      <p:sp>
        <p:nvSpPr>
          <p:cNvPr id="23" name="Segnaposto contenuto 2">
            <a:extLst>
              <a:ext uri="{FF2B5EF4-FFF2-40B4-BE49-F238E27FC236}">
                <a16:creationId xmlns:a16="http://schemas.microsoft.com/office/drawing/2014/main" id="{FD728F67-F092-A253-7F58-A329D8F43858}"/>
              </a:ext>
            </a:extLst>
          </p:cNvPr>
          <p:cNvSpPr>
            <a:spLocks noGrp="1"/>
          </p:cNvSpPr>
          <p:nvPr>
            <p:ph idx="1"/>
          </p:nvPr>
        </p:nvSpPr>
        <p:spPr>
          <a:xfrm>
            <a:off x="2011680" y="2130552"/>
            <a:ext cx="8165592" cy="1755648"/>
          </a:xfrm>
        </p:spPr>
        <p:txBody>
          <a:bodyPr rtlCol="0"/>
          <a:lstStyle>
            <a:lvl1pPr marL="0" indent="0">
              <a:lnSpc>
                <a:spcPct val="100000"/>
              </a:lnSpc>
              <a:buNone/>
              <a:defRPr lang="it-IT" sz="1800">
                <a:solidFill>
                  <a:schemeClr val="accent1"/>
                </a:solidFill>
              </a:defRPr>
            </a:lvl1pPr>
            <a:lvl2pPr marL="566928" indent="-283464">
              <a:lnSpc>
                <a:spcPct val="100000"/>
              </a:lnSpc>
              <a:buFont typeface="Wingdings" panose="05000000000000000000" pitchFamily="2" charset="2"/>
              <a:buChar char="§"/>
              <a:defRPr lang="it-IT" sz="1600">
                <a:solidFill>
                  <a:schemeClr val="accent1"/>
                </a:solidFill>
              </a:defRPr>
            </a:lvl2pPr>
            <a:lvl3pPr marL="850392" indent="-283464">
              <a:lnSpc>
                <a:spcPct val="100000"/>
              </a:lnSpc>
              <a:buFont typeface="Wingdings" panose="05000000000000000000" pitchFamily="2" charset="2"/>
              <a:buChar char="§"/>
              <a:defRPr lang="it-IT" sz="1400">
                <a:solidFill>
                  <a:schemeClr val="accent1"/>
                </a:solidFill>
              </a:defRPr>
            </a:lvl3pPr>
            <a:lvl4pPr marL="1133856" indent="-283464">
              <a:lnSpc>
                <a:spcPct val="100000"/>
              </a:lnSpc>
              <a:buFont typeface="Wingdings" panose="05000000000000000000" pitchFamily="2" charset="2"/>
              <a:buChar char="§"/>
              <a:defRPr lang="it-IT" sz="1200">
                <a:solidFill>
                  <a:schemeClr val="accent1"/>
                </a:solidFill>
              </a:defRPr>
            </a:lvl4pPr>
            <a:lvl5pPr marL="1417320" indent="-283464">
              <a:lnSpc>
                <a:spcPct val="100000"/>
              </a:lnSpc>
              <a:buFont typeface="Wingdings" panose="05000000000000000000" pitchFamily="2" charset="2"/>
              <a:buChar char="§"/>
              <a:defRPr lang="it-IT" sz="1200">
                <a:solidFill>
                  <a:schemeClr val="accent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16" name="Connettore diritto 15">
            <a:extLst>
              <a:ext uri="{FF2B5EF4-FFF2-40B4-BE49-F238E27FC236}">
                <a16:creationId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20" name="Connettore diritto 19">
            <a:extLst>
              <a:ext uri="{FF2B5EF4-FFF2-40B4-BE49-F238E27FC236}">
                <a16:creationId xmlns:a16="http://schemas.microsoft.com/office/drawing/2014/main" id="{50105206-25D5-CAFF-D01A-6C366A0DDD06}"/>
              </a:ext>
            </a:extLst>
          </p:cNvPr>
          <p:cNvCxnSpPr>
            <a:cxnSpLocks/>
          </p:cNvCxnSpPr>
          <p:nvPr userDrawn="1"/>
        </p:nvCxnSpPr>
        <p:spPr>
          <a:xfrm>
            <a:off x="0" y="5208047"/>
            <a:ext cx="545737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6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accent3"/>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5495544" y="731520"/>
            <a:ext cx="5952744" cy="1645920"/>
          </a:xfrm>
        </p:spPr>
        <p:txBody>
          <a:bodyPr rtlCol="0"/>
          <a:lstStyle>
            <a:lvl1pPr algn="l">
              <a:defRPr lang="it-IT" sz="7200"/>
            </a:lvl1pPr>
          </a:lstStyle>
          <a:p>
            <a:pPr rtl="0"/>
            <a:r>
              <a:rPr lang="it-IT" noProof="0"/>
              <a:t>Fare clic per modificare lo stile del titolo dello schema</a:t>
            </a:r>
          </a:p>
        </p:txBody>
      </p:sp>
      <p:sp>
        <p:nvSpPr>
          <p:cNvPr id="20" name="Segnaposto immagine 19">
            <a:extLst>
              <a:ext uri="{FF2B5EF4-FFF2-40B4-BE49-F238E27FC236}">
                <a16:creationId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rtlCol="0" anchor="ctr"/>
          <a:lstStyle>
            <a:lvl1pPr marL="0" indent="0" algn="ctr">
              <a:buNone/>
              <a:defRPr lang="it-IT"/>
            </a:lvl1pPr>
          </a:lstStyle>
          <a:p>
            <a:pPr rtl="0"/>
            <a:r>
              <a:rPr lang="it-IT" noProof="0"/>
              <a:t>Fare clic sull'icona per inserire un'immagine</a:t>
            </a:r>
          </a:p>
        </p:txBody>
      </p:sp>
      <p:cxnSp>
        <p:nvCxnSpPr>
          <p:cNvPr id="9" name="Connettore diritto 8">
            <a:extLst>
              <a:ext uri="{FF2B5EF4-FFF2-40B4-BE49-F238E27FC236}">
                <a16:creationId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Segnaposto testo 21">
            <a:extLst>
              <a:ext uri="{FF2B5EF4-FFF2-40B4-BE49-F238E27FC236}">
                <a16:creationId xmlns:a16="http://schemas.microsoft.com/office/drawing/2014/main" id="{0CA79F44-DB47-D961-5554-E6CEF0F31D75}"/>
              </a:ext>
            </a:extLst>
          </p:cNvPr>
          <p:cNvSpPr>
            <a:spLocks noGrp="1"/>
          </p:cNvSpPr>
          <p:nvPr>
            <p:ph type="body" sz="quarter" idx="14" hasCustomPrompt="1"/>
          </p:nvPr>
        </p:nvSpPr>
        <p:spPr>
          <a:xfrm>
            <a:off x="5495545" y="3191256"/>
            <a:ext cx="5953506" cy="731520"/>
          </a:xfrm>
        </p:spPr>
        <p:txBody>
          <a:bodyPr rtlCol="0" anchor="ctr"/>
          <a:lstStyle>
            <a:lvl1pPr marL="0" indent="0">
              <a:spcBef>
                <a:spcPts val="0"/>
              </a:spcBef>
              <a:buNone/>
              <a:defRPr lang="it-IT" sz="2400" baseline="0">
                <a:latin typeface="+mj-lt"/>
              </a:defRPr>
            </a:lvl1pPr>
          </a:lstStyle>
          <a:p>
            <a:pPr lvl="0" rtl="0"/>
            <a:r>
              <a:rPr lang="it-IT" noProof="0"/>
              <a:t>Fare clic per modificare lo stile del titolo</a:t>
            </a:r>
          </a:p>
        </p:txBody>
      </p:sp>
      <p:sp>
        <p:nvSpPr>
          <p:cNvPr id="23" name="Segnaposto testo 21">
            <a:extLst>
              <a:ext uri="{FF2B5EF4-FFF2-40B4-BE49-F238E27FC236}">
                <a16:creationId xmlns:a16="http://schemas.microsoft.com/office/drawing/2014/main" id="{D8CB894C-EA47-EEFE-AB8C-A9B9B10EDFAC}"/>
              </a:ext>
            </a:extLst>
          </p:cNvPr>
          <p:cNvSpPr>
            <a:spLocks noGrp="1"/>
          </p:cNvSpPr>
          <p:nvPr>
            <p:ph type="body" sz="quarter" idx="15" hasCustomPrompt="1"/>
          </p:nvPr>
        </p:nvSpPr>
        <p:spPr>
          <a:xfrm>
            <a:off x="5494782" y="4498848"/>
            <a:ext cx="5953506" cy="731520"/>
          </a:xfrm>
        </p:spPr>
        <p:txBody>
          <a:bodyPr rtlCol="0" anchor="ctr"/>
          <a:lstStyle>
            <a:lvl1pPr marL="0" indent="0">
              <a:spcBef>
                <a:spcPts val="0"/>
              </a:spcBef>
              <a:buNone/>
              <a:defRPr lang="it-IT" sz="2400" baseline="0">
                <a:latin typeface="+mj-lt"/>
              </a:defRPr>
            </a:lvl1pPr>
          </a:lstStyle>
          <a:p>
            <a:pPr lvl="0" rtl="0"/>
            <a:r>
              <a:rPr lang="it-IT" noProof="0"/>
              <a:t>Fare clic per modificare lo stile del titolo</a:t>
            </a:r>
          </a:p>
        </p:txBody>
      </p:sp>
      <p:sp>
        <p:nvSpPr>
          <p:cNvPr id="24" name="Segnaposto testo 21">
            <a:extLst>
              <a:ext uri="{FF2B5EF4-FFF2-40B4-BE49-F238E27FC236}">
                <a16:creationId xmlns:a16="http://schemas.microsoft.com/office/drawing/2014/main" id="{B3C09B13-9367-B435-A76A-9DBB1332FC5F}"/>
              </a:ext>
            </a:extLst>
          </p:cNvPr>
          <p:cNvSpPr>
            <a:spLocks noGrp="1"/>
          </p:cNvSpPr>
          <p:nvPr>
            <p:ph type="body" sz="quarter" idx="16" hasCustomPrompt="1"/>
          </p:nvPr>
        </p:nvSpPr>
        <p:spPr>
          <a:xfrm>
            <a:off x="5494782" y="5797296"/>
            <a:ext cx="5953506" cy="731520"/>
          </a:xfrm>
        </p:spPr>
        <p:txBody>
          <a:bodyPr rtlCol="0" anchor="ctr"/>
          <a:lstStyle>
            <a:lvl1pPr marL="0" indent="0">
              <a:spcBef>
                <a:spcPts val="0"/>
              </a:spcBef>
              <a:buNone/>
              <a:defRPr lang="it-IT" sz="2400" baseline="0">
                <a:latin typeface="+mj-lt"/>
              </a:defRPr>
            </a:lvl1pPr>
          </a:lstStyle>
          <a:p>
            <a:pPr lvl="0" rtl="0"/>
            <a:r>
              <a:rPr lang="it-IT" noProof="0"/>
              <a:t>Fare clic per modificare lo stile del titolo</a:t>
            </a:r>
          </a:p>
        </p:txBody>
      </p:sp>
    </p:spTree>
    <p:extLst>
      <p:ext uri="{BB962C8B-B14F-4D97-AF65-F5344CB8AC3E}">
        <p14:creationId xmlns:p14="http://schemas.microsoft.com/office/powerpoint/2010/main" val="161410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o titolo">
    <p:bg>
      <p:bgPr>
        <a:solidFill>
          <a:schemeClr val="accent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F77913A3-071A-44D9-E59A-B9C86D99FF3B}"/>
              </a:ext>
            </a:extLst>
          </p:cNvPr>
          <p:cNvSpPr>
            <a:spLocks noGrp="1"/>
          </p:cNvSpPr>
          <p:nvPr>
            <p:ph type="title"/>
          </p:nvPr>
        </p:nvSpPr>
        <p:spPr>
          <a:xfrm>
            <a:off x="2039112" y="54864"/>
            <a:ext cx="8165592" cy="969264"/>
          </a:xfrm>
        </p:spPr>
        <p:txBody>
          <a:bodyPr rtlCol="0"/>
          <a:lstStyle>
            <a:lvl1pPr algn="ctr">
              <a:defRPr lang="it-IT"/>
            </a:lvl1pPr>
          </a:lstStyle>
          <a:p>
            <a:pPr rtl="0"/>
            <a:r>
              <a:rPr lang="it-IT"/>
              <a:t>Fare clic per modificare lo stile del titolo dello schema</a:t>
            </a:r>
          </a:p>
        </p:txBody>
      </p:sp>
      <p:sp>
        <p:nvSpPr>
          <p:cNvPr id="5" name="Segnaposto numero diapositiva 4">
            <a:extLst>
              <a:ext uri="{FF2B5EF4-FFF2-40B4-BE49-F238E27FC236}">
                <a16:creationId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smtClean="0"/>
              <a:t>‹N›</a:t>
            </a:fld>
            <a:endParaRPr lang="it-IT" dirty="0"/>
          </a:p>
        </p:txBody>
      </p:sp>
      <p:sp>
        <p:nvSpPr>
          <p:cNvPr id="4" name="Segnaposto piè di pagina 3">
            <a:extLst>
              <a:ext uri="{FF2B5EF4-FFF2-40B4-BE49-F238E27FC236}">
                <a16:creationId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a:t>titolo della presentazione</a:t>
            </a:r>
            <a:endParaRPr lang="it-IT" dirty="0"/>
          </a:p>
        </p:txBody>
      </p:sp>
      <p:sp>
        <p:nvSpPr>
          <p:cNvPr id="3" name="Segnaposto data 2">
            <a:extLst>
              <a:ext uri="{FF2B5EF4-FFF2-40B4-BE49-F238E27FC236}">
                <a16:creationId xmlns:a16="http://schemas.microsoft.com/office/drawing/2014/main" id="{7110ABD4-B26A-0940-A80F-399F8FCAD992}"/>
              </a:ext>
            </a:extLst>
          </p:cNvPr>
          <p:cNvSpPr>
            <a:spLocks noGrp="1"/>
          </p:cNvSpPr>
          <p:nvPr>
            <p:ph type="dt" sz="half" idx="10"/>
          </p:nvPr>
        </p:nvSpPr>
        <p:spPr/>
        <p:txBody>
          <a:bodyPr rtlCol="0"/>
          <a:lstStyle>
            <a:defPPr>
              <a:defRPr lang="it-IT"/>
            </a:defPPr>
          </a:lstStyle>
          <a:p>
            <a:pPr rtl="0"/>
            <a:r>
              <a:rPr lang="it-IT"/>
              <a:t>20XX</a:t>
            </a:r>
            <a:endParaRPr lang="it-IT" dirty="0"/>
          </a:p>
        </p:txBody>
      </p:sp>
      <p:cxnSp>
        <p:nvCxnSpPr>
          <p:cNvPr id="7" name="Connettore diritto 6">
            <a:extLst>
              <a:ext uri="{FF2B5EF4-FFF2-40B4-BE49-F238E27FC236}">
                <a16:creationId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4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o">
    <p:bg>
      <p:bgPr>
        <a:solidFill>
          <a:schemeClr val="accent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DAC1505-F26B-3039-38E3-3A7F7CC7F364}"/>
              </a:ext>
            </a:extLst>
          </p:cNvPr>
          <p:cNvSpPr>
            <a:spLocks noGrp="1"/>
          </p:cNvSpPr>
          <p:nvPr>
            <p:ph type="dt" sz="half" idx="10"/>
          </p:nvPr>
        </p:nvSpPr>
        <p:spPr/>
        <p:txBody>
          <a:bodyPr rtlCol="0"/>
          <a:lstStyle>
            <a:defPPr>
              <a:defRPr lang="it-IT"/>
            </a:defPPr>
          </a:lstStyle>
          <a:p>
            <a:pPr rtl="0"/>
            <a:r>
              <a:rPr lang="it-IT" noProof="0"/>
              <a:t>20XX</a:t>
            </a:r>
          </a:p>
        </p:txBody>
      </p:sp>
      <p:sp>
        <p:nvSpPr>
          <p:cNvPr id="3" name="Segnaposto piè di pagina 2">
            <a:extLst>
              <a:ext uri="{FF2B5EF4-FFF2-40B4-BE49-F238E27FC236}">
                <a16:creationId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4" name="Segnaposto numero diapositiva 3">
            <a:extLst>
              <a:ext uri="{FF2B5EF4-FFF2-40B4-BE49-F238E27FC236}">
                <a16:creationId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cxnSp>
        <p:nvCxnSpPr>
          <p:cNvPr id="6" name="Connettore diritto 5">
            <a:extLst>
              <a:ext uri="{FF2B5EF4-FFF2-40B4-BE49-F238E27FC236}">
                <a16:creationId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magine con didascalia">
    <p:bg>
      <p:bgPr>
        <a:solidFill>
          <a:schemeClr val="accent3"/>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5495544" y="0"/>
            <a:ext cx="4370832" cy="2194560"/>
          </a:xfrm>
        </p:spPr>
        <p:txBody>
          <a:bodyPr rtlCol="0"/>
          <a:lstStyle>
            <a:lvl1pPr algn="l">
              <a:defRPr lang="it-IT" sz="7200"/>
            </a:lvl1pPr>
          </a:lstStyle>
          <a:p>
            <a:pPr rtl="0"/>
            <a:r>
              <a:rPr lang="it-IT" noProof="0"/>
              <a:t>Fare clic per modificare lo stile del titolo dello schema</a:t>
            </a:r>
          </a:p>
        </p:txBody>
      </p:sp>
      <p:sp>
        <p:nvSpPr>
          <p:cNvPr id="13" name="Segnaposto immagine 12">
            <a:extLst>
              <a:ext uri="{FF2B5EF4-FFF2-40B4-BE49-F238E27FC236}">
                <a16:creationId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rtlCol="0"/>
          <a:lstStyle>
            <a:defPPr>
              <a:defRPr lang="it-IT"/>
            </a:defPPr>
          </a:lstStyle>
          <a:p>
            <a:pPr rtl="0"/>
            <a:r>
              <a:rPr lang="it-IT" noProof="0"/>
              <a:t>Fare clic sull'icona per inserire un'immagine</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p:nvPr>
        </p:nvSpPr>
        <p:spPr>
          <a:xfrm>
            <a:off x="4856185" y="2212849"/>
            <a:ext cx="7335814" cy="4645152"/>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61635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rtlCol="0"/>
          <a:lstStyle>
            <a:lvl1pPr marL="0" indent="0">
              <a:buNone/>
              <a:defRPr lang="it-IT"/>
            </a:lvl1pPr>
          </a:lstStyle>
          <a:p>
            <a:pPr rtl="0"/>
            <a:r>
              <a:rPr lang="it-IT" noProof="0"/>
              <a:t>Fare clic sull'icona per inserire un'immagine</a:t>
            </a:r>
          </a:p>
        </p:txBody>
      </p:sp>
      <p:sp>
        <p:nvSpPr>
          <p:cNvPr id="2" name="Titolo 1">
            <a:extLst>
              <a:ext uri="{FF2B5EF4-FFF2-40B4-BE49-F238E27FC236}">
                <a16:creationId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rtlCol="0" anchor="ctr"/>
          <a:lstStyle>
            <a:lvl1pPr>
              <a:defRPr lang="it-IT" sz="7200">
                <a:solidFill>
                  <a:schemeClr val="accent1"/>
                </a:solidFill>
              </a:defRPr>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27A141F-6D41-3734-9073-FB0B24ECBB3C}"/>
              </a:ext>
            </a:extLst>
          </p:cNvPr>
          <p:cNvSpPr>
            <a:spLocks noGrp="1"/>
          </p:cNvSpPr>
          <p:nvPr>
            <p:ph type="body" idx="1"/>
          </p:nvPr>
        </p:nvSpPr>
        <p:spPr>
          <a:xfrm>
            <a:off x="6665976" y="5102352"/>
            <a:ext cx="2889504" cy="365760"/>
          </a:xfrm>
        </p:spPr>
        <p:txBody>
          <a:bodyPr rtlCol="0"/>
          <a:lstStyle>
            <a:lvl1pPr marL="0" indent="0" algn="ctr">
              <a:lnSpc>
                <a:spcPct val="100000"/>
              </a:lnSpc>
              <a:spcBef>
                <a:spcPts val="0"/>
              </a:spcBef>
              <a:buNone/>
              <a:defRPr lang="it-IT" sz="1800">
                <a:solidFill>
                  <a:schemeClr val="accent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gli stili del testo dello schema</a:t>
            </a:r>
          </a:p>
        </p:txBody>
      </p:sp>
    </p:spTree>
    <p:extLst>
      <p:ext uri="{BB962C8B-B14F-4D97-AF65-F5344CB8AC3E}">
        <p14:creationId xmlns:p14="http://schemas.microsoft.com/office/powerpoint/2010/main" val="39413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e contenuto con immagine">
    <p:bg>
      <p:bgPr>
        <a:solidFill>
          <a:schemeClr val="accent4">
            <a:lumMod val="50000"/>
          </a:schemeClr>
        </a:solidFill>
        <a:effectLst/>
      </p:bgPr>
    </p:bg>
    <p:spTree>
      <p:nvGrpSpPr>
        <p:cNvPr id="1" name=""/>
        <p:cNvGrpSpPr/>
        <p:nvPr/>
      </p:nvGrpSpPr>
      <p:grpSpPr>
        <a:xfrm>
          <a:off x="0" y="0"/>
          <a:ext cx="0" cy="0"/>
          <a:chOff x="0" y="0"/>
          <a:chExt cx="0" cy="0"/>
        </a:xfrm>
      </p:grpSpPr>
      <p:sp>
        <p:nvSpPr>
          <p:cNvPr id="20" name="Segnaposto immagine 19">
            <a:extLst>
              <a:ext uri="{FF2B5EF4-FFF2-40B4-BE49-F238E27FC236}">
                <a16:creationId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rtlCol="0" anchor="ctr"/>
          <a:lstStyle>
            <a:lvl1pPr marL="0" indent="0" algn="ctr">
              <a:buNone/>
              <a:defRPr lang="it-IT">
                <a:solidFill>
                  <a:schemeClr val="accent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6400800" y="1225296"/>
            <a:ext cx="4718304" cy="1645920"/>
          </a:xfrm>
        </p:spPr>
        <p:txBody>
          <a:bodyPr rtlCol="0"/>
          <a:lstStyle>
            <a:lvl1pPr>
              <a:defRPr lang="it-IT" baseline="0">
                <a:solidFill>
                  <a:schemeClr val="accent1"/>
                </a:solidFill>
              </a:defRPr>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p:nvPr>
        </p:nvSpPr>
        <p:spPr>
          <a:xfrm>
            <a:off x="6400800" y="2898648"/>
            <a:ext cx="4370832" cy="2029968"/>
          </a:xfrm>
        </p:spPr>
        <p:txBody>
          <a:bodyPr rtlCol="0"/>
          <a:lstStyle>
            <a:lvl1pPr marL="0" indent="0">
              <a:lnSpc>
                <a:spcPct val="100000"/>
              </a:lnSpc>
              <a:buNone/>
              <a:defRPr lang="it-IT" sz="1800">
                <a:solidFill>
                  <a:schemeClr val="accent1"/>
                </a:solidFill>
              </a:defRPr>
            </a:lvl1pPr>
            <a:lvl2pPr marL="566928" indent="-283464">
              <a:lnSpc>
                <a:spcPct val="100000"/>
              </a:lnSpc>
              <a:buFont typeface="Wingdings" panose="05000000000000000000" pitchFamily="2" charset="2"/>
              <a:buChar char="§"/>
              <a:defRPr lang="it-IT" sz="1600">
                <a:solidFill>
                  <a:schemeClr val="accent1"/>
                </a:solidFill>
              </a:defRPr>
            </a:lvl2pPr>
            <a:lvl3pPr marL="850392" indent="-283464">
              <a:lnSpc>
                <a:spcPct val="100000"/>
              </a:lnSpc>
              <a:buFont typeface="Wingdings" panose="05000000000000000000" pitchFamily="2" charset="2"/>
              <a:buChar char="§"/>
              <a:defRPr lang="it-IT" sz="1400">
                <a:solidFill>
                  <a:schemeClr val="accent1"/>
                </a:solidFill>
              </a:defRPr>
            </a:lvl3pPr>
            <a:lvl4pPr marL="1133856" indent="-283464">
              <a:lnSpc>
                <a:spcPct val="100000"/>
              </a:lnSpc>
              <a:buFont typeface="Wingdings" panose="05000000000000000000" pitchFamily="2" charset="2"/>
              <a:buChar char="§"/>
              <a:defRPr lang="it-IT" sz="1200">
                <a:solidFill>
                  <a:schemeClr val="accent1"/>
                </a:solidFill>
              </a:defRPr>
            </a:lvl4pPr>
            <a:lvl5pPr marL="1417320" indent="-283464">
              <a:lnSpc>
                <a:spcPct val="100000"/>
              </a:lnSpc>
              <a:buFont typeface="Wingdings" panose="05000000000000000000" pitchFamily="2" charset="2"/>
              <a:buChar char="§"/>
              <a:defRPr lang="it-IT" sz="1200">
                <a:solidFill>
                  <a:schemeClr val="accent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8" name="Connettore diritto 7">
            <a:extLst>
              <a:ext uri="{FF2B5EF4-FFF2-40B4-BE49-F238E27FC236}">
                <a16:creationId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2039112" y="54864"/>
            <a:ext cx="8165592" cy="969264"/>
          </a:xfrm>
        </p:spPr>
        <p:txBody>
          <a:bodyPr rtlCol="0"/>
          <a:lstStyle>
            <a:lvl1pPr algn="ctr">
              <a:defRPr lang="it-IT"/>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p:nvPr>
        </p:nvSpPr>
        <p:spPr>
          <a:xfrm>
            <a:off x="987552" y="1444752"/>
            <a:ext cx="10287000" cy="4562856"/>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it-IT"/>
            </a:defPPr>
          </a:lstStyle>
          <a:p>
            <a:pPr rtl="0"/>
            <a:r>
              <a:rPr lang="it-IT" noProof="0"/>
              <a:t>20XX</a:t>
            </a:r>
          </a:p>
        </p:txBody>
      </p:sp>
      <p:cxnSp>
        <p:nvCxnSpPr>
          <p:cNvPr id="8" name="Connettore diritto 7">
            <a:extLst>
              <a:ext uri="{FF2B5EF4-FFF2-40B4-BE49-F238E27FC236}">
                <a16:creationId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640080" y="466344"/>
            <a:ext cx="3236976" cy="996696"/>
          </a:xfrm>
        </p:spPr>
        <p:txBody>
          <a:bodyPr rtlCol="0"/>
          <a:lstStyle>
            <a:lvl1pPr>
              <a:defRPr lang="it-IT">
                <a:solidFill>
                  <a:schemeClr val="accent1"/>
                </a:solidFill>
              </a:defRPr>
            </a:lvl1pPr>
          </a:lstStyle>
          <a:p>
            <a:pPr rtl="0"/>
            <a:r>
              <a:rPr lang="it-IT" noProof="0"/>
              <a:t>Fare clic per modificare lo stile del titolo dello schema</a:t>
            </a:r>
          </a:p>
        </p:txBody>
      </p:sp>
      <p:sp>
        <p:nvSpPr>
          <p:cNvPr id="19" name="Segnaposto testo 2">
            <a:extLst>
              <a:ext uri="{FF2B5EF4-FFF2-40B4-BE49-F238E27FC236}">
                <a16:creationId xmlns:a16="http://schemas.microsoft.com/office/drawing/2014/main" id="{CB1722C2-4C66-F8BA-B3DD-6199116EFB25}"/>
              </a:ext>
            </a:extLst>
          </p:cNvPr>
          <p:cNvSpPr>
            <a:spLocks noGrp="1"/>
          </p:cNvSpPr>
          <p:nvPr>
            <p:ph type="body" idx="1" hasCustomPrompt="1"/>
          </p:nvPr>
        </p:nvSpPr>
        <p:spPr>
          <a:xfrm>
            <a:off x="630936" y="1618488"/>
            <a:ext cx="1819656" cy="466344"/>
          </a:xfrm>
        </p:spPr>
        <p:txBody>
          <a:bodyPr rtlCol="0" anchor="t"/>
          <a:lstStyle>
            <a:lvl1pPr marL="0" indent="0">
              <a:lnSpc>
                <a:spcPct val="100000"/>
              </a:lnSpc>
              <a:spcBef>
                <a:spcPts val="0"/>
              </a:spcBef>
              <a:buNone/>
              <a:defRPr lang="it-IT" sz="18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1" name="Segnaposto testo 2">
            <a:extLst>
              <a:ext uri="{FF2B5EF4-FFF2-40B4-BE49-F238E27FC236}">
                <a16:creationId xmlns:a16="http://schemas.microsoft.com/office/drawing/2014/main" id="{EEF857FA-9C5E-BED3-1ABB-A734EE39340B}"/>
              </a:ext>
            </a:extLst>
          </p:cNvPr>
          <p:cNvSpPr>
            <a:spLocks noGrp="1"/>
          </p:cNvSpPr>
          <p:nvPr>
            <p:ph type="body" idx="14" hasCustomPrompt="1"/>
          </p:nvPr>
        </p:nvSpPr>
        <p:spPr>
          <a:xfrm>
            <a:off x="3584448" y="1618488"/>
            <a:ext cx="1819656" cy="466344"/>
          </a:xfrm>
        </p:spPr>
        <p:txBody>
          <a:bodyPr rtlCol="0" anchor="t"/>
          <a:lstStyle>
            <a:lvl1pPr marL="0" indent="0">
              <a:lnSpc>
                <a:spcPct val="100000"/>
              </a:lnSpc>
              <a:spcBef>
                <a:spcPts val="0"/>
              </a:spcBef>
              <a:buNone/>
              <a:defRPr lang="it-IT" sz="18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2" name="Segnaposto testo 2">
            <a:extLst>
              <a:ext uri="{FF2B5EF4-FFF2-40B4-BE49-F238E27FC236}">
                <a16:creationId xmlns:a16="http://schemas.microsoft.com/office/drawing/2014/main" id="{F990F14B-1D1F-AA8D-BB23-FA8F7EEF666B}"/>
              </a:ext>
            </a:extLst>
          </p:cNvPr>
          <p:cNvSpPr>
            <a:spLocks noGrp="1"/>
          </p:cNvSpPr>
          <p:nvPr>
            <p:ph type="body" idx="15" hasCustomPrompt="1"/>
          </p:nvPr>
        </p:nvSpPr>
        <p:spPr>
          <a:xfrm>
            <a:off x="6483096" y="1618488"/>
            <a:ext cx="1819656" cy="466344"/>
          </a:xfrm>
        </p:spPr>
        <p:txBody>
          <a:bodyPr rtlCol="0" anchor="t"/>
          <a:lstStyle>
            <a:lvl1pPr marL="0" indent="0">
              <a:lnSpc>
                <a:spcPct val="100000"/>
              </a:lnSpc>
              <a:spcBef>
                <a:spcPts val="0"/>
              </a:spcBef>
              <a:buNone/>
              <a:defRPr lang="it-IT" sz="18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0" name="Segnaposto testo 4">
            <a:extLst>
              <a:ext uri="{FF2B5EF4-FFF2-40B4-BE49-F238E27FC236}">
                <a16:creationId xmlns:a16="http://schemas.microsoft.com/office/drawing/2014/main" id="{7D1D0610-E513-F5EA-0393-622F692CA0F2}"/>
              </a:ext>
            </a:extLst>
          </p:cNvPr>
          <p:cNvSpPr>
            <a:spLocks noGrp="1"/>
          </p:cNvSpPr>
          <p:nvPr>
            <p:ph type="body" sz="quarter" idx="3" hasCustomPrompt="1"/>
          </p:nvPr>
        </p:nvSpPr>
        <p:spPr>
          <a:xfrm>
            <a:off x="9528048" y="1618488"/>
            <a:ext cx="1819656" cy="466344"/>
          </a:xfrm>
        </p:spPr>
        <p:txBody>
          <a:bodyPr rtlCol="0" anchor="t"/>
          <a:lstStyle>
            <a:lvl1pPr marL="0" indent="0">
              <a:lnSpc>
                <a:spcPct val="100000"/>
              </a:lnSpc>
              <a:spcBef>
                <a:spcPts val="0"/>
              </a:spcBef>
              <a:buNone/>
              <a:defRPr lang="it-IT" sz="18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4" name="Segnaposto testo 2">
            <a:extLst>
              <a:ext uri="{FF2B5EF4-FFF2-40B4-BE49-F238E27FC236}">
                <a16:creationId xmlns:a16="http://schemas.microsoft.com/office/drawing/2014/main" id="{68F906E4-47B1-BEE5-E30F-146C6869BF2D}"/>
              </a:ext>
            </a:extLst>
          </p:cNvPr>
          <p:cNvSpPr>
            <a:spLocks noGrp="1"/>
          </p:cNvSpPr>
          <p:nvPr>
            <p:ph type="body" idx="17" hasCustomPrompt="1"/>
          </p:nvPr>
        </p:nvSpPr>
        <p:spPr>
          <a:xfrm>
            <a:off x="630936" y="2414016"/>
            <a:ext cx="2167128" cy="310896"/>
          </a:xfrm>
        </p:spPr>
        <p:txBody>
          <a:bodyPr rtlCol="0" anchor="t"/>
          <a:lstStyle>
            <a:lvl1pPr marL="0" indent="0">
              <a:lnSpc>
                <a:spcPct val="100000"/>
              </a:lnSpc>
              <a:spcBef>
                <a:spcPts val="0"/>
              </a:spcBef>
              <a:buNone/>
              <a:defRPr lang="it-IT" sz="14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6" name="Segnaposto testo 2">
            <a:extLst>
              <a:ext uri="{FF2B5EF4-FFF2-40B4-BE49-F238E27FC236}">
                <a16:creationId xmlns:a16="http://schemas.microsoft.com/office/drawing/2014/main" id="{5C6EFDC5-2080-3126-AB93-FB89817B2C28}"/>
              </a:ext>
            </a:extLst>
          </p:cNvPr>
          <p:cNvSpPr>
            <a:spLocks noGrp="1"/>
          </p:cNvSpPr>
          <p:nvPr>
            <p:ph type="body" idx="19" hasCustomPrompt="1"/>
          </p:nvPr>
        </p:nvSpPr>
        <p:spPr>
          <a:xfrm>
            <a:off x="3584448" y="2414016"/>
            <a:ext cx="2167128" cy="310896"/>
          </a:xfrm>
        </p:spPr>
        <p:txBody>
          <a:bodyPr rtlCol="0" anchor="t"/>
          <a:lstStyle>
            <a:lvl1pPr marL="0" indent="0">
              <a:lnSpc>
                <a:spcPct val="100000"/>
              </a:lnSpc>
              <a:spcBef>
                <a:spcPts val="0"/>
              </a:spcBef>
              <a:buNone/>
              <a:defRPr lang="it-IT" sz="14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7" name="Segnaposto testo 2">
            <a:extLst>
              <a:ext uri="{FF2B5EF4-FFF2-40B4-BE49-F238E27FC236}">
                <a16:creationId xmlns:a16="http://schemas.microsoft.com/office/drawing/2014/main" id="{D6CD9CDA-E122-F6EB-30B5-26D7E17771AB}"/>
              </a:ext>
            </a:extLst>
          </p:cNvPr>
          <p:cNvSpPr>
            <a:spLocks noGrp="1"/>
          </p:cNvSpPr>
          <p:nvPr>
            <p:ph type="body" idx="20" hasCustomPrompt="1"/>
          </p:nvPr>
        </p:nvSpPr>
        <p:spPr>
          <a:xfrm>
            <a:off x="6483096" y="2414016"/>
            <a:ext cx="2167128" cy="310896"/>
          </a:xfrm>
        </p:spPr>
        <p:txBody>
          <a:bodyPr rtlCol="0" anchor="t"/>
          <a:lstStyle>
            <a:lvl1pPr marL="0" indent="0">
              <a:lnSpc>
                <a:spcPct val="100000"/>
              </a:lnSpc>
              <a:spcBef>
                <a:spcPts val="0"/>
              </a:spcBef>
              <a:buNone/>
              <a:defRPr lang="it-IT" sz="14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5" name="Segnaposto tes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9528048" y="2414016"/>
            <a:ext cx="2167128" cy="310896"/>
          </a:xfrm>
        </p:spPr>
        <p:txBody>
          <a:bodyPr rtlCol="0" anchor="t"/>
          <a:lstStyle>
            <a:lvl1pPr marL="0" indent="0">
              <a:lnSpc>
                <a:spcPct val="100000"/>
              </a:lnSpc>
              <a:spcBef>
                <a:spcPts val="0"/>
              </a:spcBef>
              <a:buNone/>
              <a:defRPr lang="it-IT" sz="14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2" name="Segnaposto immagine 31">
            <a:extLst>
              <a:ext uri="{FF2B5EF4-FFF2-40B4-BE49-F238E27FC236}">
                <a16:creationId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33" name="Segnaposto immagine 31">
            <a:extLst>
              <a:ext uri="{FF2B5EF4-FFF2-40B4-BE49-F238E27FC236}">
                <a16:creationId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34" name="Segnaposto immagine 31">
            <a:extLst>
              <a:ext uri="{FF2B5EF4-FFF2-40B4-BE49-F238E27FC236}">
                <a16:creationId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36" name="Segnaposto immagine 31">
            <a:extLst>
              <a:ext uri="{FF2B5EF4-FFF2-40B4-BE49-F238E27FC236}">
                <a16:creationId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cxnSp>
        <p:nvCxnSpPr>
          <p:cNvPr id="17" name="Connettore diritto 16">
            <a:extLst>
              <a:ext uri="{FF2B5EF4-FFF2-40B4-BE49-F238E27FC236}">
                <a16:creationId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9" name="Connettore diritto 8">
            <a:extLst>
              <a:ext uri="{FF2B5EF4-FFF2-40B4-BE49-F238E27FC236}">
                <a16:creationId xmlns:a16="http://schemas.microsoft.com/office/drawing/2014/main" id="{C60493A2-A97C-AF3D-B912-358EF45F61BD}"/>
              </a:ext>
            </a:extLst>
          </p:cNvPr>
          <p:cNvCxnSpPr>
            <a:cxnSpLocks/>
          </p:cNvCxnSpPr>
          <p:nvPr userDrawn="1"/>
        </p:nvCxnSpPr>
        <p:spPr>
          <a:xfrm>
            <a:off x="5304971" y="929468"/>
            <a:ext cx="688702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2039112" y="192024"/>
            <a:ext cx="8165592" cy="722376"/>
          </a:xfrm>
        </p:spPr>
        <p:txBody>
          <a:bodyPr rtlCol="0"/>
          <a:lstStyle>
            <a:lvl1pPr algn="ctr">
              <a:defRPr lang="it-IT">
                <a:solidFill>
                  <a:schemeClr val="accent1"/>
                </a:solidFill>
              </a:defRPr>
            </a:lvl1pPr>
          </a:lstStyle>
          <a:p>
            <a:pPr rtl="0"/>
            <a:r>
              <a:rPr lang="it-IT" noProof="0"/>
              <a:t>Fare clic per modificare lo stile del titolo dello schema</a:t>
            </a:r>
          </a:p>
        </p:txBody>
      </p:sp>
      <p:sp>
        <p:nvSpPr>
          <p:cNvPr id="32" name="Segnaposto immagine 31">
            <a:extLst>
              <a:ext uri="{FF2B5EF4-FFF2-40B4-BE49-F238E27FC236}">
                <a16:creationId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19" name="Segnaposto testo 2">
            <a:extLst>
              <a:ext uri="{FF2B5EF4-FFF2-40B4-BE49-F238E27FC236}">
                <a16:creationId xmlns:a16="http://schemas.microsoft.com/office/drawing/2014/main" id="{CB1722C2-4C66-F8BA-B3DD-6199116EFB25}"/>
              </a:ext>
            </a:extLst>
          </p:cNvPr>
          <p:cNvSpPr>
            <a:spLocks noGrp="1"/>
          </p:cNvSpPr>
          <p:nvPr>
            <p:ph type="body" idx="1" hasCustomPrompt="1"/>
          </p:nvPr>
        </p:nvSpPr>
        <p:spPr>
          <a:xfrm>
            <a:off x="992124" y="2889504"/>
            <a:ext cx="1828800"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4" name="Segnaposto testo 2">
            <a:extLst>
              <a:ext uri="{FF2B5EF4-FFF2-40B4-BE49-F238E27FC236}">
                <a16:creationId xmlns:a16="http://schemas.microsoft.com/office/drawing/2014/main" id="{68F906E4-47B1-BEE5-E30F-146C6869BF2D}"/>
              </a:ext>
            </a:extLst>
          </p:cNvPr>
          <p:cNvSpPr>
            <a:spLocks noGrp="1"/>
          </p:cNvSpPr>
          <p:nvPr>
            <p:ph type="body" idx="17" hasCustomPrompt="1"/>
          </p:nvPr>
        </p:nvSpPr>
        <p:spPr>
          <a:xfrm>
            <a:off x="1060704" y="315468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1" name="Segnaposto immagine 31">
            <a:extLst>
              <a:ext uri="{FF2B5EF4-FFF2-40B4-BE49-F238E27FC236}">
                <a16:creationId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45" name="Segnaposto testo 2">
            <a:extLst>
              <a:ext uri="{FF2B5EF4-FFF2-40B4-BE49-F238E27FC236}">
                <a16:creationId xmlns:a16="http://schemas.microsoft.com/office/drawing/2014/main" id="{C3F46F42-C5D7-B0CE-E3C5-46117B70A93B}"/>
              </a:ext>
            </a:extLst>
          </p:cNvPr>
          <p:cNvSpPr>
            <a:spLocks noGrp="1"/>
          </p:cNvSpPr>
          <p:nvPr>
            <p:ph type="body" idx="35" hasCustomPrompt="1"/>
          </p:nvPr>
        </p:nvSpPr>
        <p:spPr>
          <a:xfrm>
            <a:off x="978408" y="5477256"/>
            <a:ext cx="1856232"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1" name="Segnaposto testo 2">
            <a:extLst>
              <a:ext uri="{FF2B5EF4-FFF2-40B4-BE49-F238E27FC236}">
                <a16:creationId xmlns:a16="http://schemas.microsoft.com/office/drawing/2014/main" id="{F01F58CE-C433-DC58-1D16-405DC2D82D88}"/>
              </a:ext>
            </a:extLst>
          </p:cNvPr>
          <p:cNvSpPr>
            <a:spLocks noGrp="1"/>
          </p:cNvSpPr>
          <p:nvPr>
            <p:ph type="body" idx="31" hasCustomPrompt="1"/>
          </p:nvPr>
        </p:nvSpPr>
        <p:spPr>
          <a:xfrm>
            <a:off x="1060704" y="576072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3" name="Segnaposto immagine 31">
            <a:extLst>
              <a:ext uri="{FF2B5EF4-FFF2-40B4-BE49-F238E27FC236}">
                <a16:creationId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21" name="Segnaposto testo 2">
            <a:extLst>
              <a:ext uri="{FF2B5EF4-FFF2-40B4-BE49-F238E27FC236}">
                <a16:creationId xmlns:a16="http://schemas.microsoft.com/office/drawing/2014/main" id="{EEF857FA-9C5E-BED3-1ABB-A734EE39340B}"/>
              </a:ext>
            </a:extLst>
          </p:cNvPr>
          <p:cNvSpPr>
            <a:spLocks noGrp="1"/>
          </p:cNvSpPr>
          <p:nvPr>
            <p:ph type="body" idx="14" hasCustomPrompt="1"/>
          </p:nvPr>
        </p:nvSpPr>
        <p:spPr>
          <a:xfrm>
            <a:off x="3853036" y="2889504"/>
            <a:ext cx="1828800"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6" name="Segnaposto testo 2">
            <a:extLst>
              <a:ext uri="{FF2B5EF4-FFF2-40B4-BE49-F238E27FC236}">
                <a16:creationId xmlns:a16="http://schemas.microsoft.com/office/drawing/2014/main" id="{5C6EFDC5-2080-3126-AB93-FB89817B2C28}"/>
              </a:ext>
            </a:extLst>
          </p:cNvPr>
          <p:cNvSpPr>
            <a:spLocks noGrp="1"/>
          </p:cNvSpPr>
          <p:nvPr>
            <p:ph type="body" idx="19" hasCustomPrompt="1"/>
          </p:nvPr>
        </p:nvSpPr>
        <p:spPr>
          <a:xfrm>
            <a:off x="3921616" y="315468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5" name="Segnaposto immagine 31">
            <a:extLst>
              <a:ext uri="{FF2B5EF4-FFF2-40B4-BE49-F238E27FC236}">
                <a16:creationId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47" name="Segnaposto testo 2">
            <a:extLst>
              <a:ext uri="{FF2B5EF4-FFF2-40B4-BE49-F238E27FC236}">
                <a16:creationId xmlns:a16="http://schemas.microsoft.com/office/drawing/2014/main" id="{1E0C8150-95EC-3B89-D427-0C4AD56ABB9E}"/>
              </a:ext>
            </a:extLst>
          </p:cNvPr>
          <p:cNvSpPr>
            <a:spLocks noGrp="1"/>
          </p:cNvSpPr>
          <p:nvPr>
            <p:ph type="body" idx="37" hasCustomPrompt="1"/>
          </p:nvPr>
        </p:nvSpPr>
        <p:spPr>
          <a:xfrm>
            <a:off x="3839320" y="5477256"/>
            <a:ext cx="1856232"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3" name="Segnaposto testo 2">
            <a:extLst>
              <a:ext uri="{FF2B5EF4-FFF2-40B4-BE49-F238E27FC236}">
                <a16:creationId xmlns:a16="http://schemas.microsoft.com/office/drawing/2014/main" id="{8B6CA730-8E8F-2283-CFDB-358748B1ED30}"/>
              </a:ext>
            </a:extLst>
          </p:cNvPr>
          <p:cNvSpPr>
            <a:spLocks noGrp="1"/>
          </p:cNvSpPr>
          <p:nvPr>
            <p:ph type="body" idx="33" hasCustomPrompt="1"/>
          </p:nvPr>
        </p:nvSpPr>
        <p:spPr>
          <a:xfrm>
            <a:off x="3921616" y="576072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4" name="Segnaposto immagine 31">
            <a:extLst>
              <a:ext uri="{FF2B5EF4-FFF2-40B4-BE49-F238E27FC236}">
                <a16:creationId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22" name="Segnaposto testo 2">
            <a:extLst>
              <a:ext uri="{FF2B5EF4-FFF2-40B4-BE49-F238E27FC236}">
                <a16:creationId xmlns:a16="http://schemas.microsoft.com/office/drawing/2014/main" id="{F990F14B-1D1F-AA8D-BB23-FA8F7EEF666B}"/>
              </a:ext>
            </a:extLst>
          </p:cNvPr>
          <p:cNvSpPr>
            <a:spLocks noGrp="1"/>
          </p:cNvSpPr>
          <p:nvPr>
            <p:ph type="body" idx="15" hasCustomPrompt="1"/>
          </p:nvPr>
        </p:nvSpPr>
        <p:spPr>
          <a:xfrm>
            <a:off x="6732125" y="2889504"/>
            <a:ext cx="1828800"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7" name="Segnaposto testo 2">
            <a:extLst>
              <a:ext uri="{FF2B5EF4-FFF2-40B4-BE49-F238E27FC236}">
                <a16:creationId xmlns:a16="http://schemas.microsoft.com/office/drawing/2014/main" id="{D6CD9CDA-E122-F6EB-30B5-26D7E17771AB}"/>
              </a:ext>
            </a:extLst>
          </p:cNvPr>
          <p:cNvSpPr>
            <a:spLocks noGrp="1"/>
          </p:cNvSpPr>
          <p:nvPr>
            <p:ph type="body" idx="20" hasCustomPrompt="1"/>
          </p:nvPr>
        </p:nvSpPr>
        <p:spPr>
          <a:xfrm>
            <a:off x="6800705" y="315468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8" name="Segnaposto immagine 31">
            <a:extLst>
              <a:ext uri="{FF2B5EF4-FFF2-40B4-BE49-F238E27FC236}">
                <a16:creationId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48" name="Segnaposto testo 2">
            <a:extLst>
              <a:ext uri="{FF2B5EF4-FFF2-40B4-BE49-F238E27FC236}">
                <a16:creationId xmlns:a16="http://schemas.microsoft.com/office/drawing/2014/main" id="{D1C2E707-78B6-51F1-8B2D-EA2147D58C21}"/>
              </a:ext>
            </a:extLst>
          </p:cNvPr>
          <p:cNvSpPr>
            <a:spLocks noGrp="1"/>
          </p:cNvSpPr>
          <p:nvPr>
            <p:ph type="body" idx="38" hasCustomPrompt="1"/>
          </p:nvPr>
        </p:nvSpPr>
        <p:spPr>
          <a:xfrm>
            <a:off x="6718409" y="5477256"/>
            <a:ext cx="1856232"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44" name="Segnaposto testo 2">
            <a:extLst>
              <a:ext uri="{FF2B5EF4-FFF2-40B4-BE49-F238E27FC236}">
                <a16:creationId xmlns:a16="http://schemas.microsoft.com/office/drawing/2014/main" id="{9E91D85A-CBAB-980E-5BD9-3BCF8CEAC7EA}"/>
              </a:ext>
            </a:extLst>
          </p:cNvPr>
          <p:cNvSpPr>
            <a:spLocks noGrp="1"/>
          </p:cNvSpPr>
          <p:nvPr>
            <p:ph type="body" idx="34" hasCustomPrompt="1"/>
          </p:nvPr>
        </p:nvSpPr>
        <p:spPr>
          <a:xfrm>
            <a:off x="6800705" y="576072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6" name="Segnaposto immagine 31">
            <a:extLst>
              <a:ext uri="{FF2B5EF4-FFF2-40B4-BE49-F238E27FC236}">
                <a16:creationId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20" name="Segnaposto testo 4">
            <a:extLst>
              <a:ext uri="{FF2B5EF4-FFF2-40B4-BE49-F238E27FC236}">
                <a16:creationId xmlns:a16="http://schemas.microsoft.com/office/drawing/2014/main" id="{7D1D0610-E513-F5EA-0393-622F692CA0F2}"/>
              </a:ext>
            </a:extLst>
          </p:cNvPr>
          <p:cNvSpPr>
            <a:spLocks noGrp="1"/>
          </p:cNvSpPr>
          <p:nvPr>
            <p:ph type="body" sz="quarter" idx="3" hasCustomPrompt="1"/>
          </p:nvPr>
        </p:nvSpPr>
        <p:spPr>
          <a:xfrm>
            <a:off x="9575329" y="2889504"/>
            <a:ext cx="1828800"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5" name="Segnaposto tes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9643909" y="315468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0" name="Segnaposto immagine 31">
            <a:extLst>
              <a:ext uri="{FF2B5EF4-FFF2-40B4-BE49-F238E27FC236}">
                <a16:creationId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46" name="Segnaposto testo 4">
            <a:extLst>
              <a:ext uri="{FF2B5EF4-FFF2-40B4-BE49-F238E27FC236}">
                <a16:creationId xmlns:a16="http://schemas.microsoft.com/office/drawing/2014/main" id="{0E307E95-A0E7-5F5C-DFF3-F33EF29FFC32}"/>
              </a:ext>
            </a:extLst>
          </p:cNvPr>
          <p:cNvSpPr>
            <a:spLocks noGrp="1"/>
          </p:cNvSpPr>
          <p:nvPr>
            <p:ph type="body" sz="quarter" idx="36" hasCustomPrompt="1"/>
          </p:nvPr>
        </p:nvSpPr>
        <p:spPr>
          <a:xfrm>
            <a:off x="9561613" y="5477256"/>
            <a:ext cx="1856232"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2" name="Segnaposto testo 4">
            <a:extLst>
              <a:ext uri="{FF2B5EF4-FFF2-40B4-BE49-F238E27FC236}">
                <a16:creationId xmlns:a16="http://schemas.microsoft.com/office/drawing/2014/main" id="{93D6B271-D0F0-7CDA-BE9D-BD03B6C47BAB}"/>
              </a:ext>
            </a:extLst>
          </p:cNvPr>
          <p:cNvSpPr>
            <a:spLocks noGrp="1"/>
          </p:cNvSpPr>
          <p:nvPr>
            <p:ph type="body" sz="quarter" idx="32" hasCustomPrompt="1"/>
          </p:nvPr>
        </p:nvSpPr>
        <p:spPr>
          <a:xfrm>
            <a:off x="9643909" y="576072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7" name="Connettore diritto 6">
            <a:extLst>
              <a:ext uri="{FF2B5EF4-FFF2-40B4-BE49-F238E27FC236}">
                <a16:creationId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7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citazione">
    <p:bg>
      <p:bgPr>
        <a:solidFill>
          <a:schemeClr val="accent3"/>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941832" y="1005840"/>
            <a:ext cx="7187184" cy="4251960"/>
          </a:xfrm>
        </p:spPr>
        <p:txBody>
          <a:bodyPr rtlCol="0" anchor="b"/>
          <a:lstStyle>
            <a:lvl1pPr>
              <a:lnSpc>
                <a:spcPct val="100000"/>
              </a:lnSpc>
              <a:defRPr lang="it-IT" sz="5400"/>
            </a:lvl1pPr>
          </a:lstStyle>
          <a:p>
            <a:pPr rtl="0"/>
            <a:r>
              <a:rPr lang="it-IT" noProof="0"/>
              <a:t>Fare clic per modificare lo stile del titolo dello schema</a:t>
            </a:r>
          </a:p>
        </p:txBody>
      </p:sp>
      <p:sp>
        <p:nvSpPr>
          <p:cNvPr id="19" name="Sottotitolo 2">
            <a:extLst>
              <a:ext uri="{FF2B5EF4-FFF2-40B4-BE49-F238E27FC236}">
                <a16:creationId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rtlCol="0">
            <a:noAutofit/>
          </a:bodyPr>
          <a:lstStyle>
            <a:lvl1pPr marL="0" indent="0" algn="l">
              <a:buNone/>
              <a:defRPr lang="it-IT" sz="1800">
                <a:solidFill>
                  <a:schemeClr val="tx1"/>
                </a:solidFill>
                <a:latin typeface="Gill Sans Nova Light" panose="020B0302020104020203" pitchFamily="34" charset="0"/>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sp>
        <p:nvSpPr>
          <p:cNvPr id="23" name="Segnaposto immagine 22">
            <a:extLst>
              <a:ext uri="{FF2B5EF4-FFF2-40B4-BE49-F238E27FC236}">
                <a16:creationId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rtlCol="0" anchor="ctr"/>
          <a:lstStyle>
            <a:lvl1pPr marL="0" indent="0" algn="ctr">
              <a:buNone/>
              <a:defRPr lang="it-IT" sz="1800"/>
            </a:lvl1pPr>
          </a:lstStyle>
          <a:p>
            <a:pPr rtl="0"/>
            <a:r>
              <a:rPr lang="it-IT" noProof="0"/>
              <a:t>Fare clic sull'icona per inserire un'immagine</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tx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tx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tx1"/>
                </a:solidFill>
              </a:defRPr>
            </a:lvl1pPr>
          </a:lstStyle>
          <a:p>
            <a:pPr rtl="0"/>
            <a:r>
              <a:rPr lang="it-IT" noProof="0"/>
              <a:t>20XX</a:t>
            </a:r>
          </a:p>
        </p:txBody>
      </p:sp>
      <p:cxnSp>
        <p:nvCxnSpPr>
          <p:cNvPr id="8" name="Connettore diritto 7">
            <a:extLst>
              <a:ext uri="{FF2B5EF4-FFF2-40B4-BE49-F238E27FC236}">
                <a16:creationId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ù contenuti">
    <p:bg>
      <p:bgPr>
        <a:solidFill>
          <a:schemeClr val="accent1"/>
        </a:solidFill>
        <a:effectLst/>
      </p:bgPr>
    </p:bg>
    <p:spTree>
      <p:nvGrpSpPr>
        <p:cNvPr id="1" name=""/>
        <p:cNvGrpSpPr/>
        <p:nvPr/>
      </p:nvGrpSpPr>
      <p:grpSpPr>
        <a:xfrm>
          <a:off x="0" y="0"/>
          <a:ext cx="0" cy="0"/>
          <a:chOff x="0" y="0"/>
          <a:chExt cx="0" cy="0"/>
        </a:xfrm>
      </p:grpSpPr>
      <p:sp>
        <p:nvSpPr>
          <p:cNvPr id="40" name="Segnaposto immagine 39">
            <a:extLst>
              <a:ext uri="{FF2B5EF4-FFF2-40B4-BE49-F238E27FC236}">
                <a16:creationId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rtlCol="0" anchor="ctr"/>
          <a:lstStyle>
            <a:lvl1pPr marL="0" indent="0" algn="ctr">
              <a:buNone/>
              <a:defRPr lang="it-IT" sz="1800"/>
            </a:lvl1pPr>
          </a:lstStyle>
          <a:p>
            <a:pPr rtl="0"/>
            <a:r>
              <a:rPr lang="it-IT" noProof="0"/>
              <a:t>Fare clic sull'icona per inserire un'immagine</a:t>
            </a:r>
          </a:p>
        </p:txBody>
      </p:sp>
      <p:cxnSp>
        <p:nvCxnSpPr>
          <p:cNvPr id="9" name="Connettore diritto 8">
            <a:extLst>
              <a:ext uri="{FF2B5EF4-FFF2-40B4-BE49-F238E27FC236}">
                <a16:creationId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467868" y="54864"/>
            <a:ext cx="11256264" cy="969264"/>
          </a:xfrm>
        </p:spPr>
        <p:txBody>
          <a:bodyPr rtlCol="0"/>
          <a:lstStyle>
            <a:lvl1pPr algn="ctr">
              <a:defRPr lang="it-IT"/>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hasCustomPrompt="1"/>
          </p:nvPr>
        </p:nvSpPr>
        <p:spPr>
          <a:xfrm>
            <a:off x="9023483" y="1802860"/>
            <a:ext cx="2843784" cy="1827340"/>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it-IT"/>
            </a:defPPr>
          </a:lstStyle>
          <a:p>
            <a:pPr rtl="0"/>
            <a:r>
              <a:rPr lang="it-IT" noProof="0"/>
              <a:t>20XX</a:t>
            </a:r>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sp>
        <p:nvSpPr>
          <p:cNvPr id="29" name="Segnaposto contenuto 2">
            <a:extLst>
              <a:ext uri="{FF2B5EF4-FFF2-40B4-BE49-F238E27FC236}">
                <a16:creationId xmlns:a16="http://schemas.microsoft.com/office/drawing/2014/main" id="{F9E7CC0C-0A82-6C16-C499-CE38E6A5E1A6}"/>
              </a:ext>
            </a:extLst>
          </p:cNvPr>
          <p:cNvSpPr>
            <a:spLocks noGrp="1"/>
          </p:cNvSpPr>
          <p:nvPr>
            <p:ph idx="13" hasCustomPrompt="1"/>
          </p:nvPr>
        </p:nvSpPr>
        <p:spPr>
          <a:xfrm>
            <a:off x="5634474" y="1802860"/>
            <a:ext cx="2843784" cy="1827340"/>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31" name="Segnaposto testo 30">
            <a:extLst>
              <a:ext uri="{FF2B5EF4-FFF2-40B4-BE49-F238E27FC236}">
                <a16:creationId xmlns:a16="http://schemas.microsoft.com/office/drawing/2014/main" id="{57CEC54D-1FD6-3F78-8B9D-D145F9B1C3F3}"/>
              </a:ext>
            </a:extLst>
          </p:cNvPr>
          <p:cNvSpPr>
            <a:spLocks noGrp="1"/>
          </p:cNvSpPr>
          <p:nvPr>
            <p:ph type="body" sz="quarter" idx="14" hasCustomPrompt="1"/>
          </p:nvPr>
        </p:nvSpPr>
        <p:spPr>
          <a:xfrm>
            <a:off x="5634474" y="1279472"/>
            <a:ext cx="2843784"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32" name="Segnaposto testo 30">
            <a:extLst>
              <a:ext uri="{FF2B5EF4-FFF2-40B4-BE49-F238E27FC236}">
                <a16:creationId xmlns:a16="http://schemas.microsoft.com/office/drawing/2014/main" id="{A61EC6ED-86B0-89B9-F4F3-A17A7F150D11}"/>
              </a:ext>
            </a:extLst>
          </p:cNvPr>
          <p:cNvSpPr>
            <a:spLocks noGrp="1"/>
          </p:cNvSpPr>
          <p:nvPr>
            <p:ph type="body" sz="quarter" idx="15" hasCustomPrompt="1"/>
          </p:nvPr>
        </p:nvSpPr>
        <p:spPr>
          <a:xfrm>
            <a:off x="9023483" y="1278001"/>
            <a:ext cx="2843784"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33" name="Segnaposto contenuto 2">
            <a:extLst>
              <a:ext uri="{FF2B5EF4-FFF2-40B4-BE49-F238E27FC236}">
                <a16:creationId xmlns:a16="http://schemas.microsoft.com/office/drawing/2014/main" id="{3D51AA82-3529-805D-5461-E1C5DC523EBF}"/>
              </a:ext>
            </a:extLst>
          </p:cNvPr>
          <p:cNvSpPr>
            <a:spLocks noGrp="1"/>
          </p:cNvSpPr>
          <p:nvPr>
            <p:ph idx="16" hasCustomPrompt="1"/>
          </p:nvPr>
        </p:nvSpPr>
        <p:spPr>
          <a:xfrm>
            <a:off x="9023483" y="4599432"/>
            <a:ext cx="2843784" cy="1645950"/>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34" name="Segnaposto contenuto 2">
            <a:extLst>
              <a:ext uri="{FF2B5EF4-FFF2-40B4-BE49-F238E27FC236}">
                <a16:creationId xmlns:a16="http://schemas.microsoft.com/office/drawing/2014/main" id="{52A58E13-B509-86DD-D9FA-FE6B76B706CE}"/>
              </a:ext>
            </a:extLst>
          </p:cNvPr>
          <p:cNvSpPr>
            <a:spLocks noGrp="1"/>
          </p:cNvSpPr>
          <p:nvPr>
            <p:ph idx="17" hasCustomPrompt="1"/>
          </p:nvPr>
        </p:nvSpPr>
        <p:spPr>
          <a:xfrm>
            <a:off x="5634474" y="4599432"/>
            <a:ext cx="2843784" cy="1645950"/>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35" name="Segnaposto testo 30">
            <a:extLst>
              <a:ext uri="{FF2B5EF4-FFF2-40B4-BE49-F238E27FC236}">
                <a16:creationId xmlns:a16="http://schemas.microsoft.com/office/drawing/2014/main" id="{D3275BA4-1A29-81A8-890F-A2019D6AD1A2}"/>
              </a:ext>
            </a:extLst>
          </p:cNvPr>
          <p:cNvSpPr>
            <a:spLocks noGrp="1"/>
          </p:cNvSpPr>
          <p:nvPr>
            <p:ph type="body" sz="quarter" idx="18" hasCustomPrompt="1"/>
          </p:nvPr>
        </p:nvSpPr>
        <p:spPr>
          <a:xfrm>
            <a:off x="5634474" y="4078224"/>
            <a:ext cx="2843784"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36" name="Segnaposto testo 30">
            <a:extLst>
              <a:ext uri="{FF2B5EF4-FFF2-40B4-BE49-F238E27FC236}">
                <a16:creationId xmlns:a16="http://schemas.microsoft.com/office/drawing/2014/main" id="{97742C31-A952-F092-74D6-5D432DBE4955}"/>
              </a:ext>
            </a:extLst>
          </p:cNvPr>
          <p:cNvSpPr>
            <a:spLocks noGrp="1"/>
          </p:cNvSpPr>
          <p:nvPr>
            <p:ph type="body" sz="quarter" idx="19" hasCustomPrompt="1"/>
          </p:nvPr>
        </p:nvSpPr>
        <p:spPr>
          <a:xfrm>
            <a:off x="9023483" y="4078224"/>
            <a:ext cx="2843784"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41" name="Segnaposto contenuto 2">
            <a:extLst>
              <a:ext uri="{FF2B5EF4-FFF2-40B4-BE49-F238E27FC236}">
                <a16:creationId xmlns:a16="http://schemas.microsoft.com/office/drawing/2014/main" id="{1AF03A42-3FAC-6EF4-3C19-01EADE20F3D9}"/>
              </a:ext>
            </a:extLst>
          </p:cNvPr>
          <p:cNvSpPr>
            <a:spLocks noGrp="1"/>
          </p:cNvSpPr>
          <p:nvPr>
            <p:ph idx="21" hasCustomPrompt="1"/>
          </p:nvPr>
        </p:nvSpPr>
        <p:spPr>
          <a:xfrm>
            <a:off x="1207008" y="5788152"/>
            <a:ext cx="3858768" cy="532461"/>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42" name="Segnaposto testo 30">
            <a:extLst>
              <a:ext uri="{FF2B5EF4-FFF2-40B4-BE49-F238E27FC236}">
                <a16:creationId xmlns:a16="http://schemas.microsoft.com/office/drawing/2014/main" id="{D4A2DF13-0ACD-F5E4-200D-EF0469F75D0D}"/>
              </a:ext>
            </a:extLst>
          </p:cNvPr>
          <p:cNvSpPr>
            <a:spLocks noGrp="1"/>
          </p:cNvSpPr>
          <p:nvPr>
            <p:ph type="body" sz="quarter" idx="22" hasCustomPrompt="1"/>
          </p:nvPr>
        </p:nvSpPr>
        <p:spPr>
          <a:xfrm>
            <a:off x="1207008" y="5266944"/>
            <a:ext cx="3858768"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44" name="Segnaposto testo 43">
            <a:extLst>
              <a:ext uri="{FF2B5EF4-FFF2-40B4-BE49-F238E27FC236}">
                <a16:creationId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
        <p:nvSpPr>
          <p:cNvPr id="45" name="Segnaposto testo 43">
            <a:extLst>
              <a:ext uri="{FF2B5EF4-FFF2-40B4-BE49-F238E27FC236}">
                <a16:creationId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
        <p:nvSpPr>
          <p:cNvPr id="46" name="Segnaposto testo 43">
            <a:extLst>
              <a:ext uri="{FF2B5EF4-FFF2-40B4-BE49-F238E27FC236}">
                <a16:creationId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
        <p:nvSpPr>
          <p:cNvPr id="47" name="Segnaposto testo 43">
            <a:extLst>
              <a:ext uri="{FF2B5EF4-FFF2-40B4-BE49-F238E27FC236}">
                <a16:creationId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
        <p:nvSpPr>
          <p:cNvPr id="48" name="Segnaposto testo 43">
            <a:extLst>
              <a:ext uri="{FF2B5EF4-FFF2-40B4-BE49-F238E27FC236}">
                <a16:creationId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Tree>
    <p:extLst>
      <p:ext uri="{BB962C8B-B14F-4D97-AF65-F5344CB8AC3E}">
        <p14:creationId xmlns:p14="http://schemas.microsoft.com/office/powerpoint/2010/main" val="6540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lang="it-IT" sz="1200" spc="300" baseline="0">
                <a:solidFill>
                  <a:schemeClr val="tx1"/>
                </a:solidFill>
                <a:latin typeface="Gill Sans Nova Light" panose="020B0302020104020203" pitchFamily="34" charset="0"/>
              </a:defRPr>
            </a:lvl1pPr>
          </a:lstStyle>
          <a:p>
            <a:pPr rtl="0"/>
            <a:r>
              <a:rPr lang="it-IT" noProof="0"/>
              <a:t>20XX</a:t>
            </a:r>
          </a:p>
        </p:txBody>
      </p:sp>
      <p:sp>
        <p:nvSpPr>
          <p:cNvPr id="2" name="Segnaposto titolo 1">
            <a:extLst>
              <a:ext uri="{FF2B5EF4-FFF2-40B4-BE49-F238E27FC236}">
                <a16:creationId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it-IT"/>
            </a:def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lang="it-IT" sz="1200" spc="300" baseline="0">
                <a:solidFill>
                  <a:schemeClr val="tx1"/>
                </a:solidFill>
                <a:latin typeface="Gill Sans Nova Light" panose="020B0302020104020203" pitchFamily="34" charset="0"/>
              </a:defRPr>
            </a:lvl1pPr>
          </a:lstStyle>
          <a:p>
            <a:pPr rtl="0"/>
            <a:fld id="{84D792B7-0397-C047-AE12-1A03F7E3DC83}" type="slidenum">
              <a:rPr lang="it-IT" noProof="0" smtClean="0"/>
              <a:pPr rtl="0"/>
              <a:t>‹N›</a:t>
            </a:fld>
            <a:endParaRPr lang="it-IT" noProof="0"/>
          </a:p>
        </p:txBody>
      </p:sp>
      <p:sp>
        <p:nvSpPr>
          <p:cNvPr id="13" name="Segnaposto piè di pagina 4">
            <a:extLst>
              <a:ext uri="{FF2B5EF4-FFF2-40B4-BE49-F238E27FC236}">
                <a16:creationId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lang="it-IT" sz="1200" spc="300" baseline="0">
                <a:solidFill>
                  <a:schemeClr val="tx1"/>
                </a:solidFill>
                <a:latin typeface="Gill Sans Nova Light" panose="020B0302020104020203" pitchFamily="34" charset="0"/>
              </a:defRPr>
            </a:lvl1pPr>
          </a:lstStyle>
          <a:p>
            <a:pPr rtl="0"/>
            <a:r>
              <a:rPr lang="it-IT" noProof="0"/>
              <a:t>titolo della presentazione</a:t>
            </a:r>
          </a:p>
        </p:txBody>
      </p:sp>
    </p:spTree>
    <p:extLst>
      <p:ext uri="{BB962C8B-B14F-4D97-AF65-F5344CB8AC3E}">
        <p14:creationId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Lst>
  <p:hf hdr="0"/>
  <p:txStyles>
    <p:titleStyle>
      <a:lvl1pPr algn="l" defTabSz="914400" rtl="0" eaLnBrk="1" latinLnBrk="0" hangingPunct="1">
        <a:lnSpc>
          <a:spcPct val="90000"/>
        </a:lnSpc>
        <a:spcBef>
          <a:spcPct val="0"/>
        </a:spcBef>
        <a:buNone/>
        <a:defRPr lang="it-IT"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lang="it-IT"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lang="it-IT"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lang="it-IT"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lang="it-IT"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neuraly/bert-base-italian-cased-sentimen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huggingface.co/nlptown/bert-base-multilingual-uncased-sentiment" TargetMode="External"/><Relationship Id="rId4" Type="http://schemas.openxmlformats.org/officeDocument/2006/relationships/hyperlink" Target="https://huggingface.co/MilaNLProc/feel-it-italian-sentiment?text=Mi+piaci.+Ti+am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neuraly/bert-base-italian-cased-sentiment"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huggingface.co/nlptown/bert-base-multilingual-uncased-sentiment" TargetMode="External"/><Relationship Id="rId4" Type="http://schemas.openxmlformats.org/officeDocument/2006/relationships/hyperlink" Target="https://huggingface.co/MilaNLProc/feel-it-italian-sentiment?text=Mi+piaci.+Ti+amo"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7B1341B-74CE-99E1-8A79-DB717AB6EAEF}"/>
              </a:ext>
            </a:extLst>
          </p:cNvPr>
          <p:cNvSpPr>
            <a:spLocks noGrp="1"/>
          </p:cNvSpPr>
          <p:nvPr>
            <p:ph type="ctrTitle"/>
          </p:nvPr>
        </p:nvSpPr>
        <p:spPr>
          <a:xfrm>
            <a:off x="670829" y="3061263"/>
            <a:ext cx="8328991" cy="2386584"/>
          </a:xfrm>
        </p:spPr>
        <p:txBody>
          <a:bodyPr rtlCol="0"/>
          <a:lstStyle>
            <a:defPPr>
              <a:defRPr lang="it-IT"/>
            </a:defPPr>
          </a:lstStyle>
          <a:p>
            <a:pPr rtl="0"/>
            <a:r>
              <a:rPr lang="it-IT" sz="6000" dirty="0"/>
              <a:t>SENTIMENT ANALYSIS delle recensioni</a:t>
            </a:r>
          </a:p>
        </p:txBody>
      </p:sp>
      <p:sp>
        <p:nvSpPr>
          <p:cNvPr id="4" name="Sottotitolo 3">
            <a:extLst>
              <a:ext uri="{FF2B5EF4-FFF2-40B4-BE49-F238E27FC236}">
                <a16:creationId xmlns:a16="http://schemas.microsoft.com/office/drawing/2014/main" id="{D1867331-230D-9C0A-257F-D767A3E56A5E}"/>
              </a:ext>
            </a:extLst>
          </p:cNvPr>
          <p:cNvSpPr>
            <a:spLocks noGrp="1"/>
          </p:cNvSpPr>
          <p:nvPr>
            <p:ph type="subTitle" idx="1"/>
          </p:nvPr>
        </p:nvSpPr>
        <p:spPr/>
        <p:txBody>
          <a:bodyPr rtlCol="0"/>
          <a:lstStyle>
            <a:defPPr>
              <a:defRPr lang="it-IT"/>
            </a:defPPr>
          </a:lstStyle>
          <a:p>
            <a:pPr rtl="0"/>
            <a:r>
              <a:rPr lang="it-IT" dirty="0"/>
              <a:t>Progetto RASTA, 23 Maggio 2024</a:t>
            </a:r>
          </a:p>
          <a:p>
            <a:pPr rtl="0"/>
            <a:endParaRPr lang="it-IT" dirty="0"/>
          </a:p>
        </p:txBody>
      </p:sp>
      <p:pic>
        <p:nvPicPr>
          <p:cNvPr id="6" name="Segnaposto immagine 5">
            <a:extLst>
              <a:ext uri="{FF2B5EF4-FFF2-40B4-BE49-F238E27FC236}">
                <a16:creationId xmlns:a16="http://schemas.microsoft.com/office/drawing/2014/main" id="{C260DAAE-F925-11DA-1392-452BA0DFE2E5}"/>
              </a:ext>
            </a:extLst>
          </p:cNvPr>
          <p:cNvPicPr>
            <a:picLocks noGrp="1" noChangeAspect="1"/>
          </p:cNvPicPr>
          <p:nvPr>
            <p:ph type="pic" sz="quarter" idx="10"/>
          </p:nvPr>
        </p:nvPicPr>
        <p:blipFill>
          <a:blip r:embed="rId3"/>
          <a:srcRect t="10879" b="10879"/>
          <a:stretch/>
        </p:blipFill>
        <p:spPr>
          <a:xfrm>
            <a:off x="660973" y="272929"/>
            <a:ext cx="10870053" cy="2631195"/>
          </a:xfrm>
        </p:spPr>
      </p:pic>
    </p:spTree>
    <p:extLst>
      <p:ext uri="{BB962C8B-B14F-4D97-AF65-F5344CB8AC3E}">
        <p14:creationId xmlns:p14="http://schemas.microsoft.com/office/powerpoint/2010/main" val="14796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1747171189"/>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10</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1965985979"/>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neutrale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pic>
        <p:nvPicPr>
          <p:cNvPr id="9" name="Elemento grafico 8" descr="Segna Pollice su con riempimento a tinta unita">
            <a:extLst>
              <a:ext uri="{FF2B5EF4-FFF2-40B4-BE49-F238E27FC236}">
                <a16:creationId xmlns:a16="http://schemas.microsoft.com/office/drawing/2014/main" id="{66ACED65-56B6-7260-DD7D-2F671B75D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601" y="1552903"/>
            <a:ext cx="696311" cy="696311"/>
          </a:xfrm>
          <a:prstGeom prst="rect">
            <a:avLst/>
          </a:prstGeom>
        </p:spPr>
      </p:pic>
    </p:spTree>
    <p:extLst>
      <p:ext uri="{BB962C8B-B14F-4D97-AF65-F5344CB8AC3E}">
        <p14:creationId xmlns:p14="http://schemas.microsoft.com/office/powerpoint/2010/main" val="379556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3251105028"/>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11</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2871066215"/>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neutrale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pic>
        <p:nvPicPr>
          <p:cNvPr id="9" name="Elemento grafico 8" descr="Segna Pollice su con riempimento a tinta unita">
            <a:extLst>
              <a:ext uri="{FF2B5EF4-FFF2-40B4-BE49-F238E27FC236}">
                <a16:creationId xmlns:a16="http://schemas.microsoft.com/office/drawing/2014/main" id="{66ACED65-56B6-7260-DD7D-2F671B75D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601" y="1552903"/>
            <a:ext cx="696311" cy="696311"/>
          </a:xfrm>
          <a:prstGeom prst="rect">
            <a:avLst/>
          </a:prstGeom>
        </p:spPr>
      </p:pic>
      <p:pic>
        <p:nvPicPr>
          <p:cNvPr id="10" name="Elemento grafico 9" descr="Pollice abbassato con riempimento a tinta unita">
            <a:extLst>
              <a:ext uri="{FF2B5EF4-FFF2-40B4-BE49-F238E27FC236}">
                <a16:creationId xmlns:a16="http://schemas.microsoft.com/office/drawing/2014/main" id="{492FBF1B-F6A0-5FB0-5285-45CC40E28C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601" y="2588435"/>
            <a:ext cx="696311" cy="696311"/>
          </a:xfrm>
          <a:prstGeom prst="rect">
            <a:avLst/>
          </a:prstGeom>
        </p:spPr>
      </p:pic>
    </p:spTree>
    <p:extLst>
      <p:ext uri="{BB962C8B-B14F-4D97-AF65-F5344CB8AC3E}">
        <p14:creationId xmlns:p14="http://schemas.microsoft.com/office/powerpoint/2010/main" val="236479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2912768391"/>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12</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1411229358"/>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neutrale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pic>
        <p:nvPicPr>
          <p:cNvPr id="9" name="Elemento grafico 8" descr="Segna Pollice su con riempimento a tinta unita">
            <a:extLst>
              <a:ext uri="{FF2B5EF4-FFF2-40B4-BE49-F238E27FC236}">
                <a16:creationId xmlns:a16="http://schemas.microsoft.com/office/drawing/2014/main" id="{66ACED65-56B6-7260-DD7D-2F671B75D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601" y="1552903"/>
            <a:ext cx="696311" cy="696311"/>
          </a:xfrm>
          <a:prstGeom prst="rect">
            <a:avLst/>
          </a:prstGeom>
        </p:spPr>
      </p:pic>
      <p:pic>
        <p:nvPicPr>
          <p:cNvPr id="10" name="Elemento grafico 9" descr="Pollice abbassato con riempimento a tinta unita">
            <a:extLst>
              <a:ext uri="{FF2B5EF4-FFF2-40B4-BE49-F238E27FC236}">
                <a16:creationId xmlns:a16="http://schemas.microsoft.com/office/drawing/2014/main" id="{492FBF1B-F6A0-5FB0-5285-45CC40E28C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601" y="2588435"/>
            <a:ext cx="696311" cy="696311"/>
          </a:xfrm>
          <a:prstGeom prst="rect">
            <a:avLst/>
          </a:prstGeom>
        </p:spPr>
      </p:pic>
      <p:pic>
        <p:nvPicPr>
          <p:cNvPr id="8" name="Elemento grafico 7" descr="Pollice abbassato con riempimento a tinta unita">
            <a:extLst>
              <a:ext uri="{FF2B5EF4-FFF2-40B4-BE49-F238E27FC236}">
                <a16:creationId xmlns:a16="http://schemas.microsoft.com/office/drawing/2014/main" id="{072B21F4-441D-13B1-6785-46919F45B3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8442" y="4156356"/>
            <a:ext cx="696311" cy="696311"/>
          </a:xfrm>
          <a:prstGeom prst="rect">
            <a:avLst/>
          </a:prstGeom>
        </p:spPr>
      </p:pic>
    </p:spTree>
    <p:extLst>
      <p:ext uri="{BB962C8B-B14F-4D97-AF65-F5344CB8AC3E}">
        <p14:creationId xmlns:p14="http://schemas.microsoft.com/office/powerpoint/2010/main" val="293302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92245003"/>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13</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3107982065"/>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neutrale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pic>
        <p:nvPicPr>
          <p:cNvPr id="9" name="Elemento grafico 8" descr="Segna Pollice su con riempimento a tinta unita">
            <a:extLst>
              <a:ext uri="{FF2B5EF4-FFF2-40B4-BE49-F238E27FC236}">
                <a16:creationId xmlns:a16="http://schemas.microsoft.com/office/drawing/2014/main" id="{66ACED65-56B6-7260-DD7D-2F671B75D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601" y="1552903"/>
            <a:ext cx="696311" cy="696311"/>
          </a:xfrm>
          <a:prstGeom prst="rect">
            <a:avLst/>
          </a:prstGeom>
        </p:spPr>
      </p:pic>
      <p:pic>
        <p:nvPicPr>
          <p:cNvPr id="10" name="Elemento grafico 9" descr="Pollice abbassato con riempimento a tinta unita">
            <a:extLst>
              <a:ext uri="{FF2B5EF4-FFF2-40B4-BE49-F238E27FC236}">
                <a16:creationId xmlns:a16="http://schemas.microsoft.com/office/drawing/2014/main" id="{492FBF1B-F6A0-5FB0-5285-45CC40E28C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601" y="2588435"/>
            <a:ext cx="696311" cy="696311"/>
          </a:xfrm>
          <a:prstGeom prst="rect">
            <a:avLst/>
          </a:prstGeom>
        </p:spPr>
      </p:pic>
      <p:pic>
        <p:nvPicPr>
          <p:cNvPr id="8" name="Elemento grafico 7" descr="Pollice abbassato con riempimento a tinta unita">
            <a:extLst>
              <a:ext uri="{FF2B5EF4-FFF2-40B4-BE49-F238E27FC236}">
                <a16:creationId xmlns:a16="http://schemas.microsoft.com/office/drawing/2014/main" id="{072B21F4-441D-13B1-6785-46919F45B3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8442" y="4156356"/>
            <a:ext cx="696311" cy="696311"/>
          </a:xfrm>
          <a:prstGeom prst="rect">
            <a:avLst/>
          </a:prstGeom>
        </p:spPr>
      </p:pic>
      <p:pic>
        <p:nvPicPr>
          <p:cNvPr id="11" name="Elemento grafico 10" descr="Pollice abbassato con riempimento a tinta unita">
            <a:extLst>
              <a:ext uri="{FF2B5EF4-FFF2-40B4-BE49-F238E27FC236}">
                <a16:creationId xmlns:a16="http://schemas.microsoft.com/office/drawing/2014/main" id="{6EE9C052-CB82-7F0C-680B-9B4B3D8FE8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600" y="5687493"/>
            <a:ext cx="696311" cy="696311"/>
          </a:xfrm>
          <a:prstGeom prst="rect">
            <a:avLst/>
          </a:prstGeom>
        </p:spPr>
      </p:pic>
    </p:spTree>
    <p:extLst>
      <p:ext uri="{BB962C8B-B14F-4D97-AF65-F5344CB8AC3E}">
        <p14:creationId xmlns:p14="http://schemas.microsoft.com/office/powerpoint/2010/main" val="5054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59025BC-7A1A-3FAF-3BC0-13AF568A2A2E}"/>
              </a:ext>
            </a:extLst>
          </p:cNvPr>
          <p:cNvSpPr>
            <a:spLocks noGrp="1"/>
          </p:cNvSpPr>
          <p:nvPr>
            <p:ph type="title"/>
          </p:nvPr>
        </p:nvSpPr>
        <p:spPr>
          <a:xfrm>
            <a:off x="6379297" y="117426"/>
            <a:ext cx="4718304" cy="1645920"/>
          </a:xfrm>
        </p:spPr>
        <p:txBody>
          <a:bodyPr rtlCol="0"/>
          <a:lstStyle>
            <a:defPPr>
              <a:defRPr lang="it-IT"/>
            </a:defPPr>
          </a:lstStyle>
          <a:p>
            <a:pPr rtl="0"/>
            <a:r>
              <a:rPr lang="it-IT" dirty="0"/>
              <a:t>OBIETTIVI</a:t>
            </a:r>
          </a:p>
        </p:txBody>
      </p:sp>
      <p:pic>
        <p:nvPicPr>
          <p:cNvPr id="6" name="Segnaposto immagine 5">
            <a:extLst>
              <a:ext uri="{FF2B5EF4-FFF2-40B4-BE49-F238E27FC236}">
                <a16:creationId xmlns:a16="http://schemas.microsoft.com/office/drawing/2014/main" id="{E06013D7-A986-C5B1-63AC-31DEC6FB89F8}"/>
              </a:ext>
            </a:extLst>
          </p:cNvPr>
          <p:cNvPicPr>
            <a:picLocks noGrp="1" noChangeAspect="1"/>
          </p:cNvPicPr>
          <p:nvPr>
            <p:ph type="pic" sz="quarter" idx="13"/>
          </p:nvPr>
        </p:nvPicPr>
        <p:blipFill>
          <a:blip r:embed="rId3"/>
          <a:srcRect l="6858" r="6858"/>
          <a:stretch/>
        </p:blipFill>
        <p:spPr/>
      </p:pic>
      <p:sp>
        <p:nvSpPr>
          <p:cNvPr id="4" name="Segnaposto contenuto 3">
            <a:extLst>
              <a:ext uri="{FF2B5EF4-FFF2-40B4-BE49-F238E27FC236}">
                <a16:creationId xmlns:a16="http://schemas.microsoft.com/office/drawing/2014/main" id="{E752DFB8-B7A2-DE8A-3E38-FC3170612720}"/>
              </a:ext>
            </a:extLst>
          </p:cNvPr>
          <p:cNvSpPr>
            <a:spLocks noGrp="1"/>
          </p:cNvSpPr>
          <p:nvPr>
            <p:ph idx="1"/>
          </p:nvPr>
        </p:nvSpPr>
        <p:spPr>
          <a:xfrm>
            <a:off x="6379297" y="1270183"/>
            <a:ext cx="4370832" cy="2895865"/>
          </a:xfrm>
        </p:spPr>
        <p:txBody>
          <a:bodyPr rtlCol="0"/>
          <a:lstStyle>
            <a:defPPr>
              <a:defRPr lang="it-IT"/>
            </a:defPPr>
          </a:lstStyle>
          <a:p>
            <a:pPr rtl="0"/>
            <a:r>
              <a:rPr lang="it-IT" dirty="0"/>
              <a:t>Estrarre e analizzare le recensioni dei punti di interesse culturali umbri per:</a:t>
            </a:r>
          </a:p>
          <a:p>
            <a:pPr marL="342900" indent="-342900" rtl="0">
              <a:buFont typeface="+mj-lt"/>
              <a:buAutoNum type="arabicPeriod"/>
            </a:pPr>
            <a:r>
              <a:rPr lang="it-IT" dirty="0"/>
              <a:t>Valutare il </a:t>
            </a:r>
            <a:r>
              <a:rPr lang="it-IT" b="1" dirty="0"/>
              <a:t>sentiment</a:t>
            </a:r>
            <a:r>
              <a:rPr lang="it-IT" dirty="0"/>
              <a:t> delle recensioni. </a:t>
            </a:r>
          </a:p>
          <a:p>
            <a:pPr marL="342900" indent="-342900" rtl="0">
              <a:buFont typeface="+mj-lt"/>
              <a:buAutoNum type="arabicPeriod"/>
            </a:pPr>
            <a:r>
              <a:rPr lang="it-IT" dirty="0"/>
              <a:t>Verificare l'</a:t>
            </a:r>
            <a:r>
              <a:rPr lang="it-IT" b="1" dirty="0"/>
              <a:t>accuratezza</a:t>
            </a:r>
            <a:r>
              <a:rPr lang="it-IT" dirty="0"/>
              <a:t> dei modelli di sentiment </a:t>
            </a:r>
            <a:r>
              <a:rPr lang="it-IT" dirty="0" err="1"/>
              <a:t>analysis</a:t>
            </a:r>
            <a:r>
              <a:rPr lang="it-IT" dirty="0"/>
              <a:t>. </a:t>
            </a:r>
          </a:p>
          <a:p>
            <a:pPr marL="342900" indent="-342900" rtl="0">
              <a:buFont typeface="+mj-lt"/>
              <a:buAutoNum type="arabicPeriod"/>
            </a:pPr>
            <a:endParaRPr lang="it-IT" dirty="0"/>
          </a:p>
          <a:p>
            <a:pPr marL="342900" indent="-342900" rtl="0">
              <a:buFont typeface="+mj-lt"/>
              <a:buAutoNum type="arabicPeriod"/>
            </a:pPr>
            <a:endParaRPr lang="it-IT" dirty="0"/>
          </a:p>
        </p:txBody>
      </p:sp>
      <p:sp>
        <p:nvSpPr>
          <p:cNvPr id="11" name="Segnaposto numero diapositiva 10">
            <a:extLst>
              <a:ext uri="{FF2B5EF4-FFF2-40B4-BE49-F238E27FC236}">
                <a16:creationId xmlns:a16="http://schemas.microsoft.com/office/drawing/2014/main" id="{3A127E98-F085-5A66-9D65-E2BAC77B0E66}"/>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pPr rtl="0"/>
              <a:t>2</a:t>
            </a:fld>
            <a:endParaRPr lang="it-IT"/>
          </a:p>
        </p:txBody>
      </p:sp>
      <p:sp>
        <p:nvSpPr>
          <p:cNvPr id="10" name="Segnaposto piè di pagina 9">
            <a:extLst>
              <a:ext uri="{FF2B5EF4-FFF2-40B4-BE49-F238E27FC236}">
                <a16:creationId xmlns:a16="http://schemas.microsoft.com/office/drawing/2014/main" id="{C90F9375-7D60-5547-02DC-A2AF4BE09B30}"/>
              </a:ext>
            </a:extLst>
          </p:cNvPr>
          <p:cNvSpPr>
            <a:spLocks noGrp="1"/>
          </p:cNvSpPr>
          <p:nvPr>
            <p:ph type="ftr" sz="quarter" idx="11"/>
          </p:nvPr>
        </p:nvSpPr>
        <p:spPr>
          <a:xfrm>
            <a:off x="3826614" y="6517634"/>
            <a:ext cx="4538771" cy="274320"/>
          </a:xfrm>
        </p:spPr>
        <p:txBody>
          <a:bodyPr rtlCol="0"/>
          <a:lstStyle>
            <a:defPPr>
              <a:defRPr lang="it-IT"/>
            </a:defPPr>
          </a:lstStyle>
          <a:p>
            <a:pPr rtl="0"/>
            <a:r>
              <a:rPr lang="it-IT" dirty="0"/>
              <a:t>SENTIMENT ANALYSIS DELLE RECENSIONI</a:t>
            </a:r>
          </a:p>
        </p:txBody>
      </p:sp>
      <p:sp>
        <p:nvSpPr>
          <p:cNvPr id="9" name="Segnaposto data 8">
            <a:extLst>
              <a:ext uri="{FF2B5EF4-FFF2-40B4-BE49-F238E27FC236}">
                <a16:creationId xmlns:a16="http://schemas.microsoft.com/office/drawing/2014/main" id="{5AF93863-763B-590D-9D57-2E4C5A8E97A8}"/>
              </a:ext>
            </a:extLst>
          </p:cNvPr>
          <p:cNvSpPr>
            <a:spLocks noGrp="1"/>
          </p:cNvSpPr>
          <p:nvPr>
            <p:ph type="dt" sz="half" idx="10"/>
          </p:nvPr>
        </p:nvSpPr>
        <p:spPr/>
        <p:txBody>
          <a:bodyPr rtlCol="0"/>
          <a:lstStyle>
            <a:defPPr>
              <a:defRPr lang="it-IT"/>
            </a:defPPr>
          </a:lstStyle>
          <a:p>
            <a:pPr rtl="0"/>
            <a:r>
              <a:rPr lang="it-IT" dirty="0"/>
              <a:t>2024</a:t>
            </a:r>
          </a:p>
        </p:txBody>
      </p:sp>
      <p:pic>
        <p:nvPicPr>
          <p:cNvPr id="7" name="Segnaposto immagine 5">
            <a:extLst>
              <a:ext uri="{FF2B5EF4-FFF2-40B4-BE49-F238E27FC236}">
                <a16:creationId xmlns:a16="http://schemas.microsoft.com/office/drawing/2014/main" id="{51A06734-9234-687F-E232-56B8B04C890F}"/>
              </a:ext>
            </a:extLst>
          </p:cNvPr>
          <p:cNvPicPr>
            <a:picLocks noChangeAspect="1"/>
          </p:cNvPicPr>
          <p:nvPr/>
        </p:nvPicPr>
        <p:blipFill>
          <a:blip r:embed="rId4"/>
          <a:srcRect l="17366" r="17366"/>
          <a:stretch/>
        </p:blipFill>
        <p:spPr>
          <a:xfrm>
            <a:off x="1489046" y="928122"/>
            <a:ext cx="3545707" cy="5001754"/>
          </a:xfrm>
          <a:prstGeom prst="rect">
            <a:avLst/>
          </a:prstGeom>
          <a:ln w="15875">
            <a:solidFill>
              <a:schemeClr val="accent1"/>
            </a:solidFill>
          </a:ln>
        </p:spPr>
      </p:pic>
      <p:sp>
        <p:nvSpPr>
          <p:cNvPr id="8" name="Titolo 2">
            <a:extLst>
              <a:ext uri="{FF2B5EF4-FFF2-40B4-BE49-F238E27FC236}">
                <a16:creationId xmlns:a16="http://schemas.microsoft.com/office/drawing/2014/main" id="{70A64C27-5645-E09D-8B5B-D2BE3877897C}"/>
              </a:ext>
            </a:extLst>
          </p:cNvPr>
          <p:cNvSpPr txBox="1">
            <a:spLocks/>
          </p:cNvSpPr>
          <p:nvPr/>
        </p:nvSpPr>
        <p:spPr>
          <a:xfrm>
            <a:off x="6379297" y="3173200"/>
            <a:ext cx="4718304" cy="1645920"/>
          </a:xfrm>
          <a:prstGeom prst="rect">
            <a:avLst/>
          </a:prstGeom>
        </p:spPr>
        <p:txBody>
          <a:bodyPr vert="horz" lIns="91440" tIns="45720" rIns="91440" bIns="45720" rtlCol="0" anchor="ctr">
            <a:noAutofit/>
          </a:bodyPr>
          <a:lstStyle>
            <a:defPPr>
              <a:defRPr lang="it-IT"/>
            </a:defPPr>
            <a:lvl1pPr algn="l" defTabSz="914400" rtl="0" eaLnBrk="1" latinLnBrk="0" hangingPunct="1">
              <a:lnSpc>
                <a:spcPct val="90000"/>
              </a:lnSpc>
              <a:spcBef>
                <a:spcPct val="0"/>
              </a:spcBef>
              <a:buNone/>
              <a:defRPr lang="it-IT" sz="4000" kern="1200" baseline="0">
                <a:solidFill>
                  <a:schemeClr val="accent1"/>
                </a:solidFill>
                <a:latin typeface="+mj-lt"/>
                <a:ea typeface="+mj-ea"/>
                <a:cs typeface="+mj-cs"/>
              </a:defRPr>
            </a:lvl1pPr>
          </a:lstStyle>
          <a:p>
            <a:r>
              <a:rPr lang="it-IT" dirty="0"/>
              <a:t>scopo</a:t>
            </a:r>
          </a:p>
        </p:txBody>
      </p:sp>
      <p:sp>
        <p:nvSpPr>
          <p:cNvPr id="15" name="CasellaDiTesto 14">
            <a:extLst>
              <a:ext uri="{FF2B5EF4-FFF2-40B4-BE49-F238E27FC236}">
                <a16:creationId xmlns:a16="http://schemas.microsoft.com/office/drawing/2014/main" id="{A012CAAD-9700-E961-717B-AD34737D3268}"/>
              </a:ext>
            </a:extLst>
          </p:cNvPr>
          <p:cNvSpPr txBox="1"/>
          <p:nvPr/>
        </p:nvSpPr>
        <p:spPr>
          <a:xfrm>
            <a:off x="6379297" y="4375573"/>
            <a:ext cx="495273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0"/>
              </a:spcAft>
              <a:buClrTx/>
              <a:buSzTx/>
              <a:buFont typeface="Wingdings" panose="05000000000000000000" pitchFamily="2" charset="2"/>
              <a:buNone/>
              <a:tabLst/>
              <a:defRPr/>
            </a:pPr>
            <a:r>
              <a:rPr kumimoji="0" lang="it-IT" sz="1800" b="0" i="0" u="none" strike="noStrike" kern="1200" cap="none" spc="0" normalizeH="0" baseline="0" noProof="0" dirty="0">
                <a:ln>
                  <a:noFill/>
                </a:ln>
                <a:solidFill>
                  <a:srgbClr val="F8F4EC"/>
                </a:solidFill>
                <a:effectLst/>
                <a:uLnTx/>
                <a:uFillTx/>
                <a:latin typeface="Avenir Next LT Pro"/>
                <a:ea typeface="+mn-ea"/>
                <a:cs typeface="+mn-cs"/>
              </a:rPr>
              <a:t>Migliorare il sistema di raccomandazione, dando maggiore peso ai POI con recensioni positive e meno peso a quelli con recensioni negative, </a:t>
            </a:r>
            <a:r>
              <a:rPr kumimoji="0" lang="it-IT" sz="1800" b="1" i="0" u="none" strike="noStrike" kern="1200" cap="none" spc="0" normalizeH="0" baseline="0" noProof="0" dirty="0">
                <a:ln>
                  <a:noFill/>
                </a:ln>
                <a:solidFill>
                  <a:srgbClr val="F8F4EC"/>
                </a:solidFill>
                <a:effectLst/>
                <a:uLnTx/>
                <a:uFillTx/>
                <a:latin typeface="Avenir Next LT Pro"/>
                <a:ea typeface="+mn-ea"/>
                <a:cs typeface="+mn-cs"/>
              </a:rPr>
              <a:t>ottimizzando così la qualità complessiva delle raccomandazioni</a:t>
            </a:r>
            <a:r>
              <a:rPr kumimoji="0" lang="it-IT" sz="1800" b="0" i="0" u="none" strike="noStrike" kern="1200" cap="none" spc="0" normalizeH="0" baseline="0" noProof="0" dirty="0">
                <a:ln>
                  <a:noFill/>
                </a:ln>
                <a:solidFill>
                  <a:srgbClr val="F8F4EC"/>
                </a:solidFill>
                <a:effectLst/>
                <a:uLnTx/>
                <a:uFillTx/>
                <a:latin typeface="Avenir Next LT Pro"/>
                <a:ea typeface="+mn-ea"/>
                <a:cs typeface="+mn-cs"/>
              </a:rPr>
              <a:t>.</a:t>
            </a:r>
          </a:p>
        </p:txBody>
      </p:sp>
    </p:spTree>
    <p:extLst>
      <p:ext uri="{BB962C8B-B14F-4D97-AF65-F5344CB8AC3E}">
        <p14:creationId xmlns:p14="http://schemas.microsoft.com/office/powerpoint/2010/main" val="316885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Una fila di pilastri di biglia bianca">
            <a:extLst>
              <a:ext uri="{FF2B5EF4-FFF2-40B4-BE49-F238E27FC236}">
                <a16:creationId xmlns:a16="http://schemas.microsoft.com/office/drawing/2014/main" id="{515BB532-51DF-321C-7800-6827120DB45C}"/>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colorTemperature colorTemp="7980"/>
                    </a14:imgEffect>
                    <a14:imgEffect>
                      <a14:saturation sat="45000"/>
                    </a14:imgEffect>
                    <a14:imgEffect>
                      <a14:brightnessContrast bright="-67000" contrast="-41000"/>
                    </a14:imgEffect>
                  </a14:imgLayer>
                </a14:imgProps>
              </a:ext>
            </a:extLst>
          </a:blip>
          <a:srcRect/>
          <a:stretch/>
        </p:blipFill>
        <p:spPr>
          <a:solidFill>
            <a:schemeClr val="tx1">
              <a:lumMod val="75000"/>
              <a:lumOff val="25000"/>
            </a:schemeClr>
          </a:solidFill>
          <a:ln>
            <a:noFill/>
          </a:ln>
        </p:spPr>
      </p:pic>
      <p:sp>
        <p:nvSpPr>
          <p:cNvPr id="3" name="Titolo 2">
            <a:extLst>
              <a:ext uri="{FF2B5EF4-FFF2-40B4-BE49-F238E27FC236}">
                <a16:creationId xmlns:a16="http://schemas.microsoft.com/office/drawing/2014/main" id="{A25B87C0-1FA0-EABB-EF67-261E89409AB6}"/>
              </a:ext>
            </a:extLst>
          </p:cNvPr>
          <p:cNvSpPr>
            <a:spLocks noGrp="1"/>
          </p:cNvSpPr>
          <p:nvPr>
            <p:ph type="title"/>
          </p:nvPr>
        </p:nvSpPr>
        <p:spPr>
          <a:xfrm>
            <a:off x="1508760" y="1272208"/>
            <a:ext cx="8956548" cy="4725063"/>
          </a:xfrm>
        </p:spPr>
        <p:txBody>
          <a:bodyPr numCol="1" rtlCol="0"/>
          <a:lstStyle>
            <a:defPPr>
              <a:defRPr lang="it-IT"/>
            </a:defPPr>
          </a:lstStyle>
          <a:p>
            <a:pPr marR="0" lvl="0" algn="l" defTabSz="914400" rtl="0" eaLnBrk="1" fontAlgn="auto" latinLnBrk="0" hangingPunct="1">
              <a:lnSpc>
                <a:spcPct val="100000"/>
              </a:lnSpc>
              <a:spcBef>
                <a:spcPts val="0"/>
              </a:spcBef>
              <a:spcAft>
                <a:spcPts val="0"/>
              </a:spcAft>
              <a:buClrTx/>
              <a:buSzTx/>
              <a:tabLst/>
              <a:defRPr/>
            </a:pP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0"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0" i="0" u="none" strike="noStrike" kern="1200" cap="none" spc="0" normalizeH="0" baseline="0" noProof="0" dirty="0">
                <a:ln>
                  <a:noFill/>
                </a:ln>
                <a:solidFill>
                  <a:srgbClr val="ECECEC"/>
                </a:solidFill>
                <a:effectLst/>
                <a:uLnTx/>
                <a:uFillTx/>
                <a:latin typeface="+mn-lt"/>
                <a:ea typeface="+mn-ea"/>
                <a:cs typeface="+mn-cs"/>
              </a:rPr>
            </a:br>
            <a:br>
              <a:rPr kumimoji="0" lang="it-IT" sz="1800" b="0" i="0" u="none" strike="noStrike" kern="1200" cap="none" spc="0" normalizeH="0" baseline="0" noProof="0" dirty="0">
                <a:ln>
                  <a:noFill/>
                </a:ln>
                <a:solidFill>
                  <a:srgbClr val="ECECEC"/>
                </a:solidFill>
                <a:effectLst/>
                <a:uLnTx/>
                <a:uFillTx/>
                <a:latin typeface="+mn-lt"/>
                <a:ea typeface="+mn-ea"/>
                <a:cs typeface="+mn-cs"/>
              </a:rPr>
            </a:br>
            <a:br>
              <a:rPr kumimoji="0" lang="it-IT" sz="1800" b="0" i="0" u="none" strike="noStrike" kern="1200" cap="none" spc="0" normalizeH="0" baseline="0" noProof="0" dirty="0">
                <a:ln>
                  <a:noFill/>
                </a:ln>
                <a:solidFill>
                  <a:srgbClr val="ECECEC"/>
                </a:solidFill>
                <a:effectLst/>
                <a:uLnTx/>
                <a:uFillTx/>
                <a:latin typeface="+mn-lt"/>
                <a:ea typeface="+mn-ea"/>
                <a:cs typeface="+mn-cs"/>
              </a:rPr>
            </a:br>
            <a:endParaRPr lang="it-IT" sz="1800" dirty="0">
              <a:latin typeface="+mn-lt"/>
            </a:endParaRPr>
          </a:p>
        </p:txBody>
      </p:sp>
      <p:sp>
        <p:nvSpPr>
          <p:cNvPr id="4" name="Segnaposto testo 3">
            <a:extLst>
              <a:ext uri="{FF2B5EF4-FFF2-40B4-BE49-F238E27FC236}">
                <a16:creationId xmlns:a16="http://schemas.microsoft.com/office/drawing/2014/main" id="{39AF711E-23B5-8216-7359-9690CF61DB82}"/>
              </a:ext>
            </a:extLst>
          </p:cNvPr>
          <p:cNvSpPr>
            <a:spLocks noGrp="1"/>
          </p:cNvSpPr>
          <p:nvPr>
            <p:ph type="body" idx="1"/>
          </p:nvPr>
        </p:nvSpPr>
        <p:spPr>
          <a:xfrm>
            <a:off x="6665976" y="5509855"/>
            <a:ext cx="2889504" cy="365760"/>
          </a:xfrm>
        </p:spPr>
        <p:txBody>
          <a:bodyPr rtlCol="0"/>
          <a:lstStyle>
            <a:defPPr>
              <a:defRPr lang="it-IT"/>
            </a:defPPr>
          </a:lstStyle>
          <a:p>
            <a:pPr rtl="0"/>
            <a:r>
              <a:rPr lang="it-IT" dirty="0"/>
              <a:t>metodologia</a:t>
            </a:r>
          </a:p>
        </p:txBody>
      </p:sp>
      <p:cxnSp>
        <p:nvCxnSpPr>
          <p:cNvPr id="8" name="Connettore diritto 7">
            <a:extLst>
              <a:ext uri="{FF2B5EF4-FFF2-40B4-BE49-F238E27FC236}">
                <a16:creationId xmlns:a16="http://schemas.microsoft.com/office/drawing/2014/main" id="{F6371A21-ED92-D1B5-A557-2DD777A22027}"/>
              </a:ext>
              <a:ext uri="{C183D7F6-B498-43B3-948B-1728B52AA6E4}">
                <adec:decorative xmlns:adec="http://schemas.microsoft.com/office/drawing/2017/decorative" val="1"/>
              </a:ext>
            </a:extLst>
          </p:cNvPr>
          <p:cNvCxnSpPr>
            <a:cxnSpLocks/>
          </p:cNvCxnSpPr>
          <p:nvPr/>
        </p:nvCxnSpPr>
        <p:spPr>
          <a:xfrm>
            <a:off x="-12700" y="5690280"/>
            <a:ext cx="735771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7FEEBC66-8A88-7748-D315-C8A4BDE779A2}"/>
              </a:ext>
              <a:ext uri="{C183D7F6-B498-43B3-948B-1728B52AA6E4}">
                <adec:decorative xmlns:adec="http://schemas.microsoft.com/office/drawing/2017/decorative" val="1"/>
              </a:ext>
            </a:extLst>
          </p:cNvPr>
          <p:cNvCxnSpPr>
            <a:cxnSpLocks/>
          </p:cNvCxnSpPr>
          <p:nvPr/>
        </p:nvCxnSpPr>
        <p:spPr>
          <a:xfrm>
            <a:off x="8865704" y="5690280"/>
            <a:ext cx="337599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olo 2">
            <a:extLst>
              <a:ext uri="{FF2B5EF4-FFF2-40B4-BE49-F238E27FC236}">
                <a16:creationId xmlns:a16="http://schemas.microsoft.com/office/drawing/2014/main" id="{98AC9BD0-FC25-6BE3-AA93-33D6C5207769}"/>
              </a:ext>
            </a:extLst>
          </p:cNvPr>
          <p:cNvSpPr txBox="1">
            <a:spLocks/>
          </p:cNvSpPr>
          <p:nvPr/>
        </p:nvSpPr>
        <p:spPr>
          <a:xfrm>
            <a:off x="49928" y="537154"/>
            <a:ext cx="6758609" cy="1016210"/>
          </a:xfrm>
          <a:prstGeom prst="rect">
            <a:avLst/>
          </a:prstGeom>
          <a:ln w="15875">
            <a:noFill/>
          </a:ln>
        </p:spPr>
        <p:txBody>
          <a:bodyPr vert="horz" lIns="365760" tIns="45720" rIns="91440" bIns="640080" rtlCol="0" anchor="ctr">
            <a:noAutofit/>
          </a:bodyPr>
          <a:lstStyle>
            <a:defPPr>
              <a:defRPr lang="it-IT"/>
            </a:defPPr>
            <a:lvl1pPr algn="l" defTabSz="914400" rtl="0" eaLnBrk="1" latinLnBrk="0" hangingPunct="1">
              <a:lnSpc>
                <a:spcPct val="90000"/>
              </a:lnSpc>
              <a:spcBef>
                <a:spcPct val="0"/>
              </a:spcBef>
              <a:buNone/>
              <a:defRPr lang="it-IT" sz="7200" kern="1200">
                <a:solidFill>
                  <a:schemeClr val="accent1"/>
                </a:solidFill>
                <a:latin typeface="+mj-lt"/>
                <a:ea typeface="+mj-ea"/>
                <a:cs typeface="+mj-cs"/>
              </a:defRPr>
            </a:lvl1pPr>
          </a:lstStyle>
          <a:p>
            <a:r>
              <a:rPr lang="it-IT" sz="3600" dirty="0"/>
              <a:t>RACCOLTA DATI</a:t>
            </a:r>
          </a:p>
        </p:txBody>
      </p:sp>
      <p:sp>
        <p:nvSpPr>
          <p:cNvPr id="7" name="Segnaposto contenuto 3">
            <a:extLst>
              <a:ext uri="{FF2B5EF4-FFF2-40B4-BE49-F238E27FC236}">
                <a16:creationId xmlns:a16="http://schemas.microsoft.com/office/drawing/2014/main" id="{E30FD750-F5C7-F25F-A5B3-6F490E39961E}"/>
              </a:ext>
            </a:extLst>
          </p:cNvPr>
          <p:cNvSpPr txBox="1">
            <a:spLocks/>
          </p:cNvSpPr>
          <p:nvPr/>
        </p:nvSpPr>
        <p:spPr>
          <a:xfrm>
            <a:off x="6094476" y="2465699"/>
            <a:ext cx="4370832" cy="2895865"/>
          </a:xfrm>
          <a:prstGeom prst="rect">
            <a:avLst/>
          </a:prstGeom>
        </p:spPr>
        <p:txBody>
          <a:bodyPr vert="horz" lIns="91440" tIns="45720" rIns="91440" bIns="45720" rtlCol="0">
            <a:noAutofit/>
          </a:bodyPr>
          <a:lstStyle>
            <a:defPPr>
              <a:defRPr lang="it-IT"/>
            </a:defPPr>
            <a:lvl1pPr marL="0" indent="0" algn="ctr" defTabSz="914400" rtl="0" eaLnBrk="1" latinLnBrk="0" hangingPunct="1">
              <a:lnSpc>
                <a:spcPct val="100000"/>
              </a:lnSpc>
              <a:spcBef>
                <a:spcPts val="0"/>
              </a:spcBef>
              <a:buFont typeface="Wingdings" panose="05000000000000000000" pitchFamily="2" charset="2"/>
              <a:buNone/>
              <a:defRPr lang="it-IT" sz="18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kern="1200">
                <a:solidFill>
                  <a:schemeClr val="tx1">
                    <a:tint val="75000"/>
                  </a:schemeClr>
                </a:solidFill>
                <a:latin typeface="+mn-lt"/>
                <a:ea typeface="+mn-ea"/>
                <a:cs typeface="+mn-cs"/>
              </a:defRPr>
            </a:lvl9pPr>
          </a:lstStyle>
          <a:p>
            <a:endParaRPr lang="it-IT" dirty="0"/>
          </a:p>
        </p:txBody>
      </p:sp>
      <p:sp>
        <p:nvSpPr>
          <p:cNvPr id="11" name="CasellaDiTesto 10">
            <a:extLst>
              <a:ext uri="{FF2B5EF4-FFF2-40B4-BE49-F238E27FC236}">
                <a16:creationId xmlns:a16="http://schemas.microsoft.com/office/drawing/2014/main" id="{E88493DC-71C3-AFC8-6000-8096378781E4}"/>
              </a:ext>
            </a:extLst>
          </p:cNvPr>
          <p:cNvSpPr txBox="1"/>
          <p:nvPr/>
        </p:nvSpPr>
        <p:spPr>
          <a:xfrm>
            <a:off x="3009072" y="1066803"/>
            <a:ext cx="6177168" cy="369332"/>
          </a:xfrm>
          <a:prstGeom prst="rect">
            <a:avLst/>
          </a:prstGeom>
          <a:noFill/>
        </p:spPr>
        <p:txBody>
          <a:bodyPr wrap="square">
            <a:spAutoFit/>
          </a:bodyPr>
          <a:lstStyle/>
          <a:p>
            <a:pPr algn="l">
              <a:buFont typeface="Arial" panose="020B0604020202020204" pitchFamily="34" charset="0"/>
              <a:buChar char="•"/>
            </a:pPr>
            <a:endParaRPr lang="it-IT" b="0" i="0" dirty="0">
              <a:solidFill>
                <a:srgbClr val="ECECEC"/>
              </a:solidFill>
              <a:effectLst/>
              <a:highlight>
                <a:srgbClr val="212121"/>
              </a:highlight>
              <a:latin typeface="Söhne"/>
            </a:endParaRPr>
          </a:p>
        </p:txBody>
      </p:sp>
      <p:sp>
        <p:nvSpPr>
          <p:cNvPr id="13" name="CasellaDiTesto 12">
            <a:extLst>
              <a:ext uri="{FF2B5EF4-FFF2-40B4-BE49-F238E27FC236}">
                <a16:creationId xmlns:a16="http://schemas.microsoft.com/office/drawing/2014/main" id="{7C4EFCA6-F0A8-36B0-73D9-1E304CA810D0}"/>
              </a:ext>
            </a:extLst>
          </p:cNvPr>
          <p:cNvSpPr txBox="1"/>
          <p:nvPr/>
        </p:nvSpPr>
        <p:spPr>
          <a:xfrm>
            <a:off x="1726689" y="1790660"/>
            <a:ext cx="8500673" cy="1200329"/>
          </a:xfrm>
          <a:prstGeom prst="rect">
            <a:avLst/>
          </a:prstGeom>
          <a:noFill/>
        </p:spPr>
        <p:txBody>
          <a:bodyPr wrap="square">
            <a:spAutoFit/>
          </a:bodyPr>
          <a:lstStyle/>
          <a:p>
            <a:pPr marL="285750" indent="-285750">
              <a:buFont typeface="Arial" panose="020B0604020202020204" pitchFamily="34" charset="0"/>
              <a:buChar char="•"/>
            </a:pPr>
            <a:r>
              <a:rPr kumimoji="0" lang="it-IT" sz="1800" b="0" i="0" u="none" strike="noStrike" kern="1200" cap="none" spc="0" normalizeH="0" baseline="0" noProof="0" dirty="0">
                <a:ln>
                  <a:noFill/>
                </a:ln>
                <a:solidFill>
                  <a:srgbClr val="ECECEC"/>
                </a:solidFill>
                <a:effectLst/>
                <a:uLnTx/>
                <a:uFillTx/>
                <a:latin typeface="+mn-lt"/>
                <a:ea typeface="+mn-ea"/>
                <a:cs typeface="+mn-cs"/>
              </a:rPr>
              <a:t>Le coordinate geografiche dei punti di interesse umbri sono state ricavate tramite </a:t>
            </a:r>
            <a:r>
              <a:rPr kumimoji="0" lang="it-IT" sz="1800" b="1" i="0" u="none" strike="noStrike" kern="1200" cap="none" spc="0" normalizeH="0" baseline="0" noProof="0" dirty="0" err="1">
                <a:ln>
                  <a:noFill/>
                </a:ln>
                <a:solidFill>
                  <a:srgbClr val="ECECEC"/>
                </a:solidFill>
                <a:effectLst/>
                <a:uLnTx/>
                <a:uFillTx/>
                <a:latin typeface="+mn-lt"/>
                <a:ea typeface="+mn-ea"/>
                <a:cs typeface="+mn-cs"/>
              </a:rPr>
              <a:t>OpenStreetMap</a:t>
            </a:r>
            <a:r>
              <a:rPr kumimoji="0" lang="it-IT" sz="1800" b="0" i="0" u="none" strike="noStrike" kern="1200" cap="none" spc="0" normalizeH="0" baseline="0" noProof="0" dirty="0">
                <a:ln>
                  <a:noFill/>
                </a:ln>
                <a:solidFill>
                  <a:srgbClr val="ECECEC"/>
                </a:solidFill>
                <a:effectLst/>
                <a:uLnTx/>
                <a:uFillTx/>
                <a:latin typeface="+mn-lt"/>
                <a:ea typeface="+mn-ea"/>
                <a:cs typeface="+mn-cs"/>
              </a:rPr>
              <a:t>.</a:t>
            </a:r>
          </a:p>
          <a:p>
            <a:pPr marL="285750" indent="-285750">
              <a:buFont typeface="Arial" panose="020B0604020202020204" pitchFamily="34" charset="0"/>
              <a:buChar char="•"/>
            </a:pPr>
            <a:r>
              <a:rPr kumimoji="0" lang="it-IT" sz="1800" b="1" i="0" u="none" strike="noStrike" kern="1200" cap="none" spc="0" normalizeH="0" baseline="0" noProof="0" dirty="0">
                <a:ln>
                  <a:noFill/>
                </a:ln>
                <a:solidFill>
                  <a:srgbClr val="ECECEC"/>
                </a:solidFill>
                <a:effectLst/>
                <a:uLnTx/>
                <a:uFillTx/>
                <a:latin typeface="+mn-lt"/>
                <a:ea typeface="+mn-ea"/>
                <a:cs typeface="+mn-cs"/>
              </a:rPr>
              <a:t>TripAdvisor</a:t>
            </a:r>
            <a:r>
              <a:rPr kumimoji="0" lang="it-IT" sz="1800" b="0" i="0" u="none" strike="noStrike" kern="1200" cap="none" spc="0" normalizeH="0" baseline="0" noProof="0" dirty="0">
                <a:ln>
                  <a:noFill/>
                </a:ln>
                <a:solidFill>
                  <a:srgbClr val="ECECEC"/>
                </a:solidFill>
                <a:effectLst/>
                <a:uLnTx/>
                <a:uFillTx/>
                <a:latin typeface="+mn-lt"/>
                <a:ea typeface="+mn-ea"/>
                <a:cs typeface="+mn-cs"/>
              </a:rPr>
              <a:t> è stato scelto come piattaforma per ottenere le recensioni.</a:t>
            </a:r>
            <a:br>
              <a:rPr kumimoji="0" lang="it-IT" sz="1800" b="0" i="0" u="none" strike="noStrike" kern="1200" cap="none" spc="0" normalizeH="0" baseline="0" noProof="0" dirty="0">
                <a:ln>
                  <a:noFill/>
                </a:ln>
                <a:solidFill>
                  <a:srgbClr val="ECECEC"/>
                </a:solidFill>
                <a:effectLst/>
                <a:uLnTx/>
                <a:uFillTx/>
                <a:latin typeface="+mn-lt"/>
                <a:ea typeface="+mn-ea"/>
                <a:cs typeface="+mn-cs"/>
              </a:rPr>
            </a:br>
            <a:endParaRPr lang="it-IT" dirty="0"/>
          </a:p>
        </p:txBody>
      </p:sp>
      <p:sp>
        <p:nvSpPr>
          <p:cNvPr id="15" name="CasellaDiTesto 14">
            <a:extLst>
              <a:ext uri="{FF2B5EF4-FFF2-40B4-BE49-F238E27FC236}">
                <a16:creationId xmlns:a16="http://schemas.microsoft.com/office/drawing/2014/main" id="{D1C1A647-5821-C7B8-D58B-72B31A011177}"/>
              </a:ext>
            </a:extLst>
          </p:cNvPr>
          <p:cNvSpPr txBox="1"/>
          <p:nvPr/>
        </p:nvSpPr>
        <p:spPr>
          <a:xfrm>
            <a:off x="1736698" y="3273615"/>
            <a:ext cx="8500673" cy="1477328"/>
          </a:xfrm>
          <a:prstGeom prst="rect">
            <a:avLst/>
          </a:prstGeom>
          <a:noFill/>
        </p:spPr>
        <p:txBody>
          <a:bodyPr wrap="square">
            <a:spAutoFit/>
          </a:bodyPr>
          <a:lstStyle/>
          <a:p>
            <a:pPr marL="285750" indent="-285750">
              <a:buFont typeface="Arial" panose="020B0604020202020204" pitchFamily="34" charset="0"/>
              <a:buChar char="•"/>
            </a:pPr>
            <a:r>
              <a:rPr kumimoji="0" lang="it-IT" sz="1800" b="0" i="0" u="none" strike="noStrike" kern="1200" cap="none" spc="0" normalizeH="0" baseline="0" noProof="0" dirty="0">
                <a:ln>
                  <a:noFill/>
                </a:ln>
                <a:solidFill>
                  <a:srgbClr val="ECECEC"/>
                </a:solidFill>
                <a:effectLst/>
                <a:uLnTx/>
                <a:uFillTx/>
                <a:latin typeface="+mn-lt"/>
                <a:ea typeface="+mn-ea"/>
                <a:cs typeface="+mn-cs"/>
              </a:rPr>
              <a:t>Utilizzando </a:t>
            </a:r>
            <a:r>
              <a:rPr kumimoji="0" lang="it-IT" sz="1800" i="0" u="none" strike="noStrike" kern="1200" cap="none" spc="0" normalizeH="0" baseline="0" noProof="0" dirty="0">
                <a:ln>
                  <a:noFill/>
                </a:ln>
                <a:solidFill>
                  <a:srgbClr val="ECECEC"/>
                </a:solidFill>
                <a:effectLst/>
                <a:uLnTx/>
                <a:uFillTx/>
                <a:latin typeface="+mn-lt"/>
                <a:ea typeface="+mn-ea"/>
                <a:cs typeface="+mn-cs"/>
              </a:rPr>
              <a:t>l'</a:t>
            </a:r>
            <a:r>
              <a:rPr kumimoji="0" lang="it-IT" sz="1800" b="1" i="0" u="none" strike="noStrike" kern="1200" cap="none" spc="0" normalizeH="0" baseline="0" noProof="0" dirty="0">
                <a:ln>
                  <a:noFill/>
                </a:ln>
                <a:solidFill>
                  <a:srgbClr val="ECECEC"/>
                </a:solidFill>
                <a:effectLst/>
                <a:uLnTx/>
                <a:uFillTx/>
                <a:latin typeface="+mn-lt"/>
                <a:ea typeface="+mn-ea"/>
                <a:cs typeface="+mn-cs"/>
              </a:rPr>
              <a:t>API</a:t>
            </a:r>
            <a:r>
              <a:rPr kumimoji="0" lang="it-IT" sz="1800" b="0" i="0" u="none" strike="noStrike" kern="1200" cap="none" spc="0" normalizeH="0" baseline="0" noProof="0" dirty="0">
                <a:ln>
                  <a:noFill/>
                </a:ln>
                <a:solidFill>
                  <a:srgbClr val="ECECEC"/>
                </a:solidFill>
                <a:effectLst/>
                <a:uLnTx/>
                <a:uFillTx/>
                <a:latin typeface="+mn-lt"/>
                <a:ea typeface="+mn-ea"/>
                <a:cs typeface="+mn-cs"/>
              </a:rPr>
              <a:t> di TripAdvisor, abbiamo verificato quali beni culturali fossero stati recensiti alle coordinate geografiche corrispondenti ai POI estratti da </a:t>
            </a:r>
            <a:r>
              <a:rPr kumimoji="0" lang="it-IT" sz="1800" b="0" i="0" u="none" strike="noStrike" kern="1200" cap="none" spc="0" normalizeH="0" baseline="0" noProof="0" dirty="0" err="1">
                <a:ln>
                  <a:noFill/>
                </a:ln>
                <a:solidFill>
                  <a:srgbClr val="ECECEC"/>
                </a:solidFill>
                <a:effectLst/>
                <a:uLnTx/>
                <a:uFillTx/>
                <a:latin typeface="+mn-lt"/>
                <a:ea typeface="+mn-ea"/>
                <a:cs typeface="+mn-cs"/>
              </a:rPr>
              <a:t>OpenStreetMap</a:t>
            </a:r>
            <a:r>
              <a:rPr kumimoji="0" lang="it-IT" sz="1800" b="0" i="0" u="none" strike="noStrike" kern="1200" cap="none" spc="0" normalizeH="0" baseline="0" noProof="0" dirty="0">
                <a:ln>
                  <a:noFill/>
                </a:ln>
                <a:solidFill>
                  <a:srgbClr val="ECECEC"/>
                </a:solidFill>
                <a:effectLst/>
                <a:uLnTx/>
                <a:uFillTx/>
                <a:latin typeface="+mn-lt"/>
                <a:ea typeface="+mn-ea"/>
                <a:cs typeface="+mn-cs"/>
              </a:rPr>
              <a:t>.</a:t>
            </a:r>
          </a:p>
          <a:p>
            <a:pPr marL="285750" indent="-285750">
              <a:buFont typeface="Arial" panose="020B0604020202020204" pitchFamily="34" charset="0"/>
              <a:buChar char="•"/>
            </a:pPr>
            <a:r>
              <a:rPr kumimoji="0" lang="it-IT" sz="1800" b="0" i="0" u="none" strike="noStrike" kern="1200" cap="none" spc="0" normalizeH="0" baseline="0" noProof="0" dirty="0">
                <a:ln>
                  <a:noFill/>
                </a:ln>
                <a:solidFill>
                  <a:srgbClr val="ECECEC"/>
                </a:solidFill>
                <a:effectLst/>
                <a:uLnTx/>
                <a:uFillTx/>
                <a:latin typeface="+mn-lt"/>
                <a:ea typeface="+mn-ea"/>
                <a:cs typeface="+mn-cs"/>
              </a:rPr>
              <a:t>Sono state quindi </a:t>
            </a:r>
            <a:r>
              <a:rPr kumimoji="0" lang="it-IT" sz="1800" b="1" i="0" u="none" strike="noStrike" kern="1200" cap="none" spc="0" normalizeH="0" baseline="0" noProof="0" dirty="0">
                <a:ln>
                  <a:noFill/>
                </a:ln>
                <a:solidFill>
                  <a:srgbClr val="ECECEC"/>
                </a:solidFill>
                <a:effectLst/>
                <a:uLnTx/>
                <a:uFillTx/>
                <a:latin typeface="+mn-lt"/>
                <a:ea typeface="+mn-ea"/>
                <a:cs typeface="+mn-cs"/>
              </a:rPr>
              <a:t>estratte le recensioni</a:t>
            </a:r>
            <a:r>
              <a:rPr kumimoji="0" lang="it-IT" sz="1800" b="0" i="0" u="none" strike="noStrike" kern="1200" cap="none" spc="0" normalizeH="0" baseline="0" noProof="0" dirty="0">
                <a:ln>
                  <a:noFill/>
                </a:ln>
                <a:solidFill>
                  <a:srgbClr val="ECECEC"/>
                </a:solidFill>
                <a:effectLst/>
                <a:uLnTx/>
                <a:uFillTx/>
                <a:latin typeface="+mn-lt"/>
                <a:ea typeface="+mn-ea"/>
                <a:cs typeface="+mn-cs"/>
              </a:rPr>
              <a:t> relative ai POI individuati.</a:t>
            </a:r>
            <a:br>
              <a:rPr kumimoji="0" lang="it-IT" sz="1800" b="0" i="0" u="none" strike="noStrike" kern="1200" cap="none" spc="0" normalizeH="0" baseline="0" noProof="0" dirty="0">
                <a:ln>
                  <a:noFill/>
                </a:ln>
                <a:solidFill>
                  <a:srgbClr val="ECECEC"/>
                </a:solidFill>
                <a:effectLst/>
                <a:uLnTx/>
                <a:uFillTx/>
                <a:latin typeface="+mn-lt"/>
                <a:ea typeface="+mn-ea"/>
                <a:cs typeface="+mn-cs"/>
              </a:rPr>
            </a:br>
            <a:endParaRPr lang="it-IT" dirty="0"/>
          </a:p>
        </p:txBody>
      </p:sp>
      <p:sp>
        <p:nvSpPr>
          <p:cNvPr id="17" name="CasellaDiTesto 16">
            <a:extLst>
              <a:ext uri="{FF2B5EF4-FFF2-40B4-BE49-F238E27FC236}">
                <a16:creationId xmlns:a16="http://schemas.microsoft.com/office/drawing/2014/main" id="{BC50A99B-9C7E-576D-6857-F9F22830C5AC}"/>
              </a:ext>
            </a:extLst>
          </p:cNvPr>
          <p:cNvSpPr txBox="1"/>
          <p:nvPr/>
        </p:nvSpPr>
        <p:spPr>
          <a:xfrm>
            <a:off x="1736699" y="4990052"/>
            <a:ext cx="8500672" cy="369332"/>
          </a:xfrm>
          <a:prstGeom prst="rect">
            <a:avLst/>
          </a:prstGeom>
          <a:noFill/>
        </p:spPr>
        <p:txBody>
          <a:bodyPr wrap="square">
            <a:spAutoFit/>
          </a:bodyPr>
          <a:lstStyle/>
          <a:p>
            <a:pPr marL="285750" indent="-285750">
              <a:buFont typeface="Arial" panose="020B0604020202020204" pitchFamily="34" charset="0"/>
              <a:buChar char="•"/>
            </a:pPr>
            <a:r>
              <a:rPr kumimoji="0" lang="it-IT" sz="1800" b="0" i="0" u="none" strike="noStrike" kern="1200" cap="none" spc="0" normalizeH="0" baseline="0" noProof="0" dirty="0">
                <a:ln>
                  <a:noFill/>
                </a:ln>
                <a:solidFill>
                  <a:srgbClr val="ECECEC"/>
                </a:solidFill>
                <a:effectLst/>
                <a:uLnTx/>
                <a:uFillTx/>
                <a:latin typeface="+mn-lt"/>
                <a:ea typeface="+mn-ea"/>
                <a:cs typeface="+mn-cs"/>
              </a:rPr>
              <a:t>Recensioni estratte: </a:t>
            </a:r>
            <a:r>
              <a:rPr kumimoji="0" lang="it-IT" sz="1800" b="1" i="0" u="none" strike="noStrike" kern="1200" cap="none" spc="0" normalizeH="0" baseline="0" noProof="0" dirty="0">
                <a:ln>
                  <a:noFill/>
                </a:ln>
                <a:solidFill>
                  <a:srgbClr val="ECECEC"/>
                </a:solidFill>
                <a:effectLst/>
                <a:uLnTx/>
                <a:uFillTx/>
                <a:latin typeface="+mn-lt"/>
                <a:ea typeface="+mn-ea"/>
                <a:cs typeface="+mn-cs"/>
              </a:rPr>
              <a:t>5335 recensioni relative a 1816 punti di interesse</a:t>
            </a:r>
            <a:r>
              <a:rPr kumimoji="0" lang="it-IT" sz="1800" b="0" i="0" u="none" strike="noStrike" kern="1200" cap="none" spc="0" normalizeH="0" baseline="0" noProof="0" dirty="0">
                <a:ln>
                  <a:noFill/>
                </a:ln>
                <a:solidFill>
                  <a:srgbClr val="ECECEC"/>
                </a:solidFill>
                <a:effectLst/>
                <a:uLnTx/>
                <a:uFillTx/>
                <a:latin typeface="+mn-lt"/>
                <a:ea typeface="+mn-ea"/>
                <a:cs typeface="+mn-cs"/>
              </a:rPr>
              <a:t>.</a:t>
            </a:r>
            <a:endParaRPr lang="it-IT" dirty="0"/>
          </a:p>
        </p:txBody>
      </p:sp>
      <p:sp>
        <p:nvSpPr>
          <p:cNvPr id="19" name="CasellaDiTesto 18">
            <a:extLst>
              <a:ext uri="{FF2B5EF4-FFF2-40B4-BE49-F238E27FC236}">
                <a16:creationId xmlns:a16="http://schemas.microsoft.com/office/drawing/2014/main" id="{785B73AD-36C9-3B7C-FD0C-CC8B160A34B8}"/>
              </a:ext>
            </a:extLst>
          </p:cNvPr>
          <p:cNvSpPr txBox="1"/>
          <p:nvPr/>
        </p:nvSpPr>
        <p:spPr>
          <a:xfrm>
            <a:off x="1964638" y="1512464"/>
            <a:ext cx="6177168" cy="369332"/>
          </a:xfrm>
          <a:prstGeom prst="rect">
            <a:avLst/>
          </a:prstGeom>
          <a:noFill/>
        </p:spPr>
        <p:txBody>
          <a:bodyPr wrap="square">
            <a:spAutoFit/>
          </a:bodyPr>
          <a:lstStyle/>
          <a:p>
            <a:r>
              <a:rPr kumimoji="0" lang="it-IT" sz="1800" b="1" i="0" u="none" strike="noStrike" kern="1200" cap="none" spc="0" normalizeH="0" baseline="0" noProof="0" dirty="0">
                <a:ln>
                  <a:noFill/>
                </a:ln>
                <a:solidFill>
                  <a:srgbClr val="ECECEC"/>
                </a:solidFill>
                <a:effectLst/>
                <a:uLnTx/>
                <a:uFillTx/>
                <a:latin typeface="+mn-lt"/>
                <a:ea typeface="+mn-ea"/>
                <a:cs typeface="+mn-cs"/>
              </a:rPr>
              <a:t>Fonti dei Dati</a:t>
            </a:r>
            <a:endParaRPr lang="it-IT" dirty="0"/>
          </a:p>
        </p:txBody>
      </p:sp>
      <p:sp>
        <p:nvSpPr>
          <p:cNvPr id="23" name="CasellaDiTesto 22">
            <a:extLst>
              <a:ext uri="{FF2B5EF4-FFF2-40B4-BE49-F238E27FC236}">
                <a16:creationId xmlns:a16="http://schemas.microsoft.com/office/drawing/2014/main" id="{EC18E58A-B799-ED12-C185-825E76764BAB}"/>
              </a:ext>
            </a:extLst>
          </p:cNvPr>
          <p:cNvSpPr txBox="1"/>
          <p:nvPr/>
        </p:nvSpPr>
        <p:spPr>
          <a:xfrm>
            <a:off x="1964638" y="2943365"/>
            <a:ext cx="6177168" cy="369332"/>
          </a:xfrm>
          <a:prstGeom prst="rect">
            <a:avLst/>
          </a:prstGeom>
          <a:noFill/>
        </p:spPr>
        <p:txBody>
          <a:bodyPr wrap="square">
            <a:spAutoFit/>
          </a:bodyPr>
          <a:lstStyle/>
          <a:p>
            <a:r>
              <a:rPr kumimoji="0" lang="it-IT" sz="1800" b="1" i="0" u="none" strike="noStrike" kern="1200" cap="none" spc="0" normalizeH="0" baseline="0" noProof="0" dirty="0">
                <a:ln>
                  <a:noFill/>
                </a:ln>
                <a:solidFill>
                  <a:srgbClr val="ECECEC"/>
                </a:solidFill>
                <a:effectLst/>
                <a:uLnTx/>
                <a:uFillTx/>
                <a:latin typeface="+mn-lt"/>
                <a:ea typeface="+mn-ea"/>
                <a:cs typeface="+mn-cs"/>
              </a:rPr>
              <a:t>Procedura di Raccolta</a:t>
            </a:r>
            <a:endParaRPr lang="it-IT" dirty="0"/>
          </a:p>
        </p:txBody>
      </p:sp>
      <p:sp>
        <p:nvSpPr>
          <p:cNvPr id="25" name="CasellaDiTesto 24">
            <a:extLst>
              <a:ext uri="{FF2B5EF4-FFF2-40B4-BE49-F238E27FC236}">
                <a16:creationId xmlns:a16="http://schemas.microsoft.com/office/drawing/2014/main" id="{C51375F7-D20D-5104-0DBA-68A440506582}"/>
              </a:ext>
            </a:extLst>
          </p:cNvPr>
          <p:cNvSpPr txBox="1"/>
          <p:nvPr/>
        </p:nvSpPr>
        <p:spPr>
          <a:xfrm>
            <a:off x="1964638" y="4665361"/>
            <a:ext cx="6177168" cy="369332"/>
          </a:xfrm>
          <a:prstGeom prst="rect">
            <a:avLst/>
          </a:prstGeom>
          <a:noFill/>
        </p:spPr>
        <p:txBody>
          <a:bodyPr wrap="square">
            <a:spAutoFit/>
          </a:bodyPr>
          <a:lstStyle/>
          <a:p>
            <a:r>
              <a:rPr kumimoji="0" lang="it-IT" sz="1800" b="1" i="0" u="none" strike="noStrike" kern="1200" cap="none" spc="0" normalizeH="0" baseline="0" noProof="0" dirty="0">
                <a:ln>
                  <a:noFill/>
                </a:ln>
                <a:solidFill>
                  <a:srgbClr val="ECECEC"/>
                </a:solidFill>
                <a:effectLst/>
                <a:uLnTx/>
                <a:uFillTx/>
                <a:latin typeface="+mn-lt"/>
                <a:ea typeface="+mn-ea"/>
                <a:cs typeface="+mn-cs"/>
              </a:rPr>
              <a:t>Dati Raccolti</a:t>
            </a:r>
            <a:endParaRPr lang="it-IT" dirty="0"/>
          </a:p>
        </p:txBody>
      </p:sp>
    </p:spTree>
    <p:extLst>
      <p:ext uri="{BB962C8B-B14F-4D97-AF65-F5344CB8AC3E}">
        <p14:creationId xmlns:p14="http://schemas.microsoft.com/office/powerpoint/2010/main" val="356933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2011889" y="198783"/>
            <a:ext cx="8165592" cy="791754"/>
          </a:xfrm>
        </p:spPr>
        <p:txBody>
          <a:bodyPr rtlCol="0"/>
          <a:lstStyle>
            <a:defPPr>
              <a:defRPr lang="it-IT"/>
            </a:defPPr>
          </a:lstStyle>
          <a:p>
            <a:pPr rtl="0"/>
            <a:r>
              <a:rPr lang="it-IT" sz="4000" dirty="0" err="1">
                <a:latin typeface="Felix Titling" panose="020F0502020204030204" pitchFamily="34" charset="0"/>
                <a:cs typeface="Felix Titling" panose="020F0502020204030204" pitchFamily="34" charset="0"/>
              </a:rPr>
              <a:t>ESempi</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903791008"/>
              </p:ext>
            </p:extLst>
          </p:nvPr>
        </p:nvGraphicFramePr>
        <p:xfrm>
          <a:off x="616639" y="1162878"/>
          <a:ext cx="10956092" cy="5166065"/>
        </p:xfrm>
        <a:graphic>
          <a:graphicData uri="http://schemas.openxmlformats.org/drawingml/2006/table">
            <a:tbl>
              <a:tblPr firstRow="1" bandRow="1">
                <a:tableStyleId>{5C22544A-7EE6-4342-B048-85BDC9FD1C3A}</a:tableStyleId>
              </a:tblPr>
              <a:tblGrid>
                <a:gridCol w="1460638">
                  <a:extLst>
                    <a:ext uri="{9D8B030D-6E8A-4147-A177-3AD203B41FA5}">
                      <a16:colId xmlns:a16="http://schemas.microsoft.com/office/drawing/2014/main" val="1689330750"/>
                    </a:ext>
                  </a:extLst>
                </a:gridCol>
                <a:gridCol w="1941522">
                  <a:extLst>
                    <a:ext uri="{9D8B030D-6E8A-4147-A177-3AD203B41FA5}">
                      <a16:colId xmlns:a16="http://schemas.microsoft.com/office/drawing/2014/main" val="2660631934"/>
                    </a:ext>
                  </a:extLst>
                </a:gridCol>
                <a:gridCol w="5751365">
                  <a:extLst>
                    <a:ext uri="{9D8B030D-6E8A-4147-A177-3AD203B41FA5}">
                      <a16:colId xmlns:a16="http://schemas.microsoft.com/office/drawing/2014/main" val="3909717689"/>
                    </a:ext>
                  </a:extLst>
                </a:gridCol>
                <a:gridCol w="1802567">
                  <a:extLst>
                    <a:ext uri="{9D8B030D-6E8A-4147-A177-3AD203B41FA5}">
                      <a16:colId xmlns:a16="http://schemas.microsoft.com/office/drawing/2014/main" val="1603189107"/>
                    </a:ext>
                  </a:extLst>
                </a:gridCol>
              </a:tblGrid>
              <a:tr h="551997">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noProof="0" dirty="0">
                          <a:solidFill>
                            <a:schemeClr val="accent1"/>
                          </a:solidFill>
                          <a:latin typeface="Felix Titling" pitchFamily="82" charset="77"/>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43108">
                <a:tc>
                  <a:txBody>
                    <a:bodyPr/>
                    <a:lstStyle>
                      <a:defPPr>
                        <a:defRPr lang="it-IT"/>
                      </a:defPPr>
                    </a:lstStyle>
                    <a:p>
                      <a:pPr algn="ctr" rtl="0"/>
                      <a:r>
                        <a:rPr lang="it-IT" sz="1400" b="0" i="0" noProof="0" dirty="0">
                          <a:solidFill>
                            <a:schemeClr val="accent1"/>
                          </a:solidFill>
                          <a:latin typeface="Avenir Next LT Pro" panose="020B0504020202020204" pitchFamily="34" charset="77"/>
                        </a:rPr>
                        <a:t>66374451e18e1c186ce07f66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05391">
                <a:tc>
                  <a:txBody>
                    <a:bodyPr/>
                    <a:lstStyle>
                      <a:defPPr>
                        <a:defRPr lang="it-IT"/>
                      </a:defPPr>
                    </a:lstStyle>
                    <a:p>
                      <a:pPr algn="ctr" rtl="0"/>
                      <a:r>
                        <a:rPr lang="it-IT" sz="1400" b="0" i="0" noProof="0" dirty="0">
                          <a:solidFill>
                            <a:schemeClr val="accent1"/>
                          </a:solidFill>
                          <a:latin typeface="Avenir Next LT Pro" panose="020B0504020202020204" pitchFamily="34" charset="77"/>
                        </a:rPr>
                        <a:t>663c8adaec1e0d04a559c2b9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1927607">
                <a:tc>
                  <a:txBody>
                    <a:bodyPr/>
                    <a:lstStyle>
                      <a:defPPr>
                        <a:defRPr lang="it-IT"/>
                      </a:defPPr>
                    </a:lstStyle>
                    <a:p>
                      <a:pPr algn="ctr" rtl="0"/>
                      <a:r>
                        <a:rPr lang="it-IT" sz="1400" b="0" i="0" noProof="0" dirty="0">
                          <a:solidFill>
                            <a:schemeClr val="accent1"/>
                          </a:solidFill>
                          <a:latin typeface="Avenir Next LT Pro" panose="020B0504020202020204" pitchFamily="34" charset="77"/>
                        </a:rPr>
                        <a:t>6637445ee18e1c186ce0808a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876185">
                <a:tc>
                  <a:txBody>
                    <a:bodyPr/>
                    <a:lstStyle>
                      <a:defPPr>
                        <a:defRPr lang="it-IT"/>
                      </a:defPPr>
                    </a:lstStyle>
                    <a:p>
                      <a:pPr algn="ctr" rtl="0"/>
                      <a:r>
                        <a:rPr lang="it-IT" sz="1400" b="0" i="0" noProof="0" dirty="0">
                          <a:solidFill>
                            <a:schemeClr val="accent1"/>
                          </a:solidFill>
                          <a:latin typeface="Avenir Next LT Pro" panose="020B0504020202020204" pitchFamily="34" charset="77"/>
                        </a:rPr>
                        <a:t>66374474e18e1c186ce08282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4</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spTree>
    <p:extLst>
      <p:ext uri="{BB962C8B-B14F-4D97-AF65-F5344CB8AC3E}">
        <p14:creationId xmlns:p14="http://schemas.microsoft.com/office/powerpoint/2010/main" val="48105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B08F124-CA97-C4B4-B07D-AD220FC586C1}"/>
              </a:ext>
            </a:extLst>
          </p:cNvPr>
          <p:cNvSpPr>
            <a:spLocks noGrp="1"/>
          </p:cNvSpPr>
          <p:nvPr>
            <p:ph type="title"/>
          </p:nvPr>
        </p:nvSpPr>
        <p:spPr>
          <a:xfrm>
            <a:off x="508987" y="49989"/>
            <a:ext cx="5951003" cy="969264"/>
          </a:xfrm>
        </p:spPr>
        <p:txBody>
          <a:bodyPr rtlCol="0" anchor="ctr">
            <a:normAutofit fontScale="90000"/>
          </a:bodyPr>
          <a:lstStyle>
            <a:defPPr>
              <a:defRPr lang="it-IT"/>
            </a:defPPr>
          </a:lstStyle>
          <a:p>
            <a:pPr algn="l" rtl="0"/>
            <a:r>
              <a:rPr lang="it-IT" sz="3400" dirty="0"/>
              <a:t>Modelli di sentiment utilizzati:</a:t>
            </a:r>
          </a:p>
        </p:txBody>
      </p:sp>
      <p:pic>
        <p:nvPicPr>
          <p:cNvPr id="7" name="Segnaposto immagine 6">
            <a:extLst>
              <a:ext uri="{FF2B5EF4-FFF2-40B4-BE49-F238E27FC236}">
                <a16:creationId xmlns:a16="http://schemas.microsoft.com/office/drawing/2014/main" id="{08CD0943-0707-E64B-AF0B-E420B4D0A1B1}"/>
              </a:ext>
            </a:extLst>
          </p:cNvPr>
          <p:cNvPicPr>
            <a:picLocks noGrp="1" noChangeAspect="1"/>
          </p:cNvPicPr>
          <p:nvPr>
            <p:ph idx="1"/>
          </p:nvPr>
        </p:nvPicPr>
        <p:blipFill rotWithShape="1">
          <a:blip r:embed="rId3"/>
          <a:srcRect t="48095" r="2" b="30887"/>
          <a:stretch/>
        </p:blipFill>
        <p:spPr>
          <a:xfrm>
            <a:off x="6094685" y="83867"/>
            <a:ext cx="5394992" cy="850474"/>
          </a:xfrm>
          <a:prstGeom prst="rect">
            <a:avLst/>
          </a:prstGeom>
          <a:noFill/>
          <a:ln w="15875">
            <a:noFill/>
          </a:ln>
        </p:spPr>
      </p:pic>
      <p:sp>
        <p:nvSpPr>
          <p:cNvPr id="43" name="Text Placeholder 4">
            <a:extLst>
              <a:ext uri="{FF2B5EF4-FFF2-40B4-BE49-F238E27FC236}">
                <a16:creationId xmlns:a16="http://schemas.microsoft.com/office/drawing/2014/main" id="{156E12E5-5443-1C26-A0A4-7CC9D325F605}"/>
              </a:ext>
            </a:extLst>
          </p:cNvPr>
          <p:cNvSpPr>
            <a:spLocks noGrp="1"/>
          </p:cNvSpPr>
          <p:nvPr>
            <p:ph type="body" sz="quarter" idx="14"/>
          </p:nvPr>
        </p:nvSpPr>
        <p:spPr>
          <a:xfrm>
            <a:off x="667512" y="3452264"/>
            <a:ext cx="2907792" cy="466344"/>
          </a:xfrm>
        </p:spPr>
        <p:txBody>
          <a:bodyPr/>
          <a:lstStyle/>
          <a:p>
            <a:r>
              <a:rPr lang="en-US" b="1" dirty="0"/>
              <a:t>MODELLO 2</a:t>
            </a:r>
          </a:p>
        </p:txBody>
      </p:sp>
      <p:sp>
        <p:nvSpPr>
          <p:cNvPr id="45" name="Text Placeholder 6">
            <a:extLst>
              <a:ext uri="{FF2B5EF4-FFF2-40B4-BE49-F238E27FC236}">
                <a16:creationId xmlns:a16="http://schemas.microsoft.com/office/drawing/2014/main" id="{2A3D29BF-C17D-75BA-BB24-2A0C76887D0F}"/>
              </a:ext>
            </a:extLst>
          </p:cNvPr>
          <p:cNvSpPr>
            <a:spLocks noGrp="1"/>
          </p:cNvSpPr>
          <p:nvPr>
            <p:ph type="body" sz="quarter" idx="3"/>
          </p:nvPr>
        </p:nvSpPr>
        <p:spPr>
          <a:xfrm>
            <a:off x="667512" y="5288457"/>
            <a:ext cx="2907792" cy="466344"/>
          </a:xfrm>
        </p:spPr>
        <p:txBody>
          <a:bodyPr/>
          <a:lstStyle/>
          <a:p>
            <a:r>
              <a:rPr lang="en-US" b="1" dirty="0"/>
              <a:t>MODELLO 3</a:t>
            </a:r>
          </a:p>
        </p:txBody>
      </p:sp>
      <p:sp>
        <p:nvSpPr>
          <p:cNvPr id="6" name="Segnaposto numero diapositiva 5">
            <a:extLst>
              <a:ext uri="{FF2B5EF4-FFF2-40B4-BE49-F238E27FC236}">
                <a16:creationId xmlns:a16="http://schemas.microsoft.com/office/drawing/2014/main" id="{627018BA-623E-D51E-BE0E-F23E62CC335B}"/>
              </a:ext>
            </a:extLst>
          </p:cNvPr>
          <p:cNvSpPr>
            <a:spLocks noGrp="1"/>
          </p:cNvSpPr>
          <p:nvPr>
            <p:ph type="sldNum" sz="quarter" idx="12"/>
          </p:nvPr>
        </p:nvSpPr>
        <p:spPr>
          <a:xfrm>
            <a:off x="616640" y="6517634"/>
            <a:ext cx="950258" cy="274320"/>
          </a:xfrm>
        </p:spPr>
        <p:txBody>
          <a:bodyPr rtlCol="0" anchor="ctr">
            <a:normAutofit/>
          </a:bodyPr>
          <a:lstStyle>
            <a:defPPr>
              <a:defRPr lang="it-IT"/>
            </a:defPPr>
          </a:lstStyle>
          <a:p>
            <a:pPr rtl="0">
              <a:spcAft>
                <a:spcPts val="600"/>
              </a:spcAft>
            </a:pPr>
            <a:fld id="{84D792B7-0397-C047-AE12-1A03F7E3DC83}" type="slidenum">
              <a:rPr lang="it-IT" smtClean="0"/>
              <a:pPr rtl="0">
                <a:spcAft>
                  <a:spcPts val="600"/>
                </a:spcAft>
              </a:pPr>
              <a:t>5</a:t>
            </a:fld>
            <a:endParaRPr lang="it-IT"/>
          </a:p>
        </p:txBody>
      </p:sp>
      <p:sp>
        <p:nvSpPr>
          <p:cNvPr id="5" name="Segnaposto piè di pagina 4">
            <a:extLst>
              <a:ext uri="{FF2B5EF4-FFF2-40B4-BE49-F238E27FC236}">
                <a16:creationId xmlns:a16="http://schemas.microsoft.com/office/drawing/2014/main" id="{847A5FDE-1153-51BC-BC63-9067CD01372E}"/>
              </a:ext>
            </a:extLst>
          </p:cNvPr>
          <p:cNvSpPr>
            <a:spLocks noGrp="1"/>
          </p:cNvSpPr>
          <p:nvPr>
            <p:ph type="ftr" sz="quarter" idx="11"/>
          </p:nvPr>
        </p:nvSpPr>
        <p:spPr>
          <a:xfrm>
            <a:off x="3919091" y="6517634"/>
            <a:ext cx="4351187" cy="295416"/>
          </a:xfrm>
        </p:spPr>
        <p:txBody>
          <a:bodyPr rtlCol="0" anchor="ctr">
            <a:noAutofit/>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0" i="0" u="none" strike="noStrike" kern="1200" cap="none" spc="300" normalizeH="0" baseline="0" noProof="0" dirty="0">
                <a:ln>
                  <a:noFill/>
                </a:ln>
                <a:solidFill>
                  <a:srgbClr val="000000"/>
                </a:solidFill>
                <a:effectLst/>
                <a:uLnTx/>
                <a:uFillTx/>
                <a:latin typeface="Gill Sans Nova Light" panose="020B0302020104020203" pitchFamily="34" charset="0"/>
                <a:ea typeface="+mn-ea"/>
                <a:cs typeface="+mn-cs"/>
              </a:rPr>
              <a:t>SENTIMENT ANALYSIS DELLE RECENSIONI</a:t>
            </a:r>
          </a:p>
        </p:txBody>
      </p:sp>
      <p:sp>
        <p:nvSpPr>
          <p:cNvPr id="2" name="Segnaposto data 1">
            <a:extLst>
              <a:ext uri="{FF2B5EF4-FFF2-40B4-BE49-F238E27FC236}">
                <a16:creationId xmlns:a16="http://schemas.microsoft.com/office/drawing/2014/main" id="{BF97B505-A442-09AA-E04D-D58275607BA3}"/>
              </a:ext>
            </a:extLst>
          </p:cNvPr>
          <p:cNvSpPr>
            <a:spLocks noGrp="1"/>
          </p:cNvSpPr>
          <p:nvPr>
            <p:ph type="dt" sz="half" idx="10"/>
          </p:nvPr>
        </p:nvSpPr>
        <p:spPr>
          <a:xfrm>
            <a:off x="10622471" y="6517634"/>
            <a:ext cx="950260" cy="274320"/>
          </a:xfrm>
        </p:spPr>
        <p:txBody>
          <a:bodyPr rtlCol="0" anchor="ctr">
            <a:normAutofit/>
          </a:bodyPr>
          <a:lstStyle>
            <a:defPPr>
              <a:defRPr lang="it-IT"/>
            </a:defPPr>
          </a:lstStyle>
          <a:p>
            <a:pPr rtl="0">
              <a:spcAft>
                <a:spcPts val="600"/>
              </a:spcAft>
            </a:pPr>
            <a:r>
              <a:rPr lang="it-IT" dirty="0"/>
              <a:t>2024</a:t>
            </a:r>
          </a:p>
        </p:txBody>
      </p:sp>
      <p:sp>
        <p:nvSpPr>
          <p:cNvPr id="13" name="Text Placeholder 4">
            <a:extLst>
              <a:ext uri="{FF2B5EF4-FFF2-40B4-BE49-F238E27FC236}">
                <a16:creationId xmlns:a16="http://schemas.microsoft.com/office/drawing/2014/main" id="{E45BF09E-507E-5CBE-90DF-456910796D70}"/>
              </a:ext>
            </a:extLst>
          </p:cNvPr>
          <p:cNvSpPr txBox="1">
            <a:spLocks/>
          </p:cNvSpPr>
          <p:nvPr/>
        </p:nvSpPr>
        <p:spPr>
          <a:xfrm>
            <a:off x="667512" y="1616071"/>
            <a:ext cx="2907792" cy="466344"/>
          </a:xfrm>
          <a:prstGeom prst="rect">
            <a:avLst/>
          </a:prstGeom>
        </p:spPr>
        <p:txBody>
          <a:bodyPr vert="horz" lIns="91440" tIns="45720" rIns="91440" bIns="45720" rtlCol="0" anchor="ctr">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24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US" b="1" dirty="0"/>
              <a:t>MODELLO 1</a:t>
            </a:r>
          </a:p>
        </p:txBody>
      </p:sp>
      <p:sp>
        <p:nvSpPr>
          <p:cNvPr id="16" name="CasellaDiTesto 15">
            <a:extLst>
              <a:ext uri="{FF2B5EF4-FFF2-40B4-BE49-F238E27FC236}">
                <a16:creationId xmlns:a16="http://schemas.microsoft.com/office/drawing/2014/main" id="{7217BB7E-097C-EEBE-C401-9D74CD28EB40}"/>
              </a:ext>
            </a:extLst>
          </p:cNvPr>
          <p:cNvSpPr txBox="1"/>
          <p:nvPr/>
        </p:nvSpPr>
        <p:spPr>
          <a:xfrm>
            <a:off x="3888922" y="1110579"/>
            <a:ext cx="7900308" cy="1477328"/>
          </a:xfrm>
          <a:prstGeom prst="rect">
            <a:avLst/>
          </a:prstGeom>
          <a:noFill/>
        </p:spPr>
        <p:txBody>
          <a:bodyPr wrap="square" anchor="ctr">
            <a:spAutoFit/>
          </a:bodyPr>
          <a:lstStyle/>
          <a:p>
            <a:pPr marL="285750" indent="-285750" algn="l">
              <a:buFont typeface="Arial" panose="020B0604020202020204" pitchFamily="34" charset="0"/>
              <a:buChar char="•"/>
            </a:pPr>
            <a:r>
              <a:rPr lang="it-IT" b="1" dirty="0"/>
              <a:t>Base</a:t>
            </a:r>
            <a:r>
              <a:rPr lang="it-IT" dirty="0"/>
              <a:t>: </a:t>
            </a:r>
            <a:r>
              <a:rPr lang="it-IT" dirty="0" err="1"/>
              <a:t>bert</a:t>
            </a:r>
            <a:r>
              <a:rPr lang="it-IT" dirty="0"/>
              <a:t>-base-</a:t>
            </a:r>
            <a:r>
              <a:rPr lang="it-IT" dirty="0" err="1"/>
              <a:t>italian</a:t>
            </a:r>
            <a:r>
              <a:rPr lang="it-IT" dirty="0"/>
              <a:t>-</a:t>
            </a:r>
            <a:r>
              <a:rPr lang="it-IT" dirty="0" err="1"/>
              <a:t>cased</a:t>
            </a:r>
            <a:r>
              <a:rPr lang="it-IT" dirty="0"/>
              <a:t>, addestrato su un dataset di tweet italiani.</a:t>
            </a:r>
          </a:p>
          <a:p>
            <a:pPr marL="285750" indent="-285750" algn="l">
              <a:buFont typeface="Arial" panose="020B0604020202020204" pitchFamily="34" charset="0"/>
              <a:buChar char="•"/>
            </a:pPr>
            <a:r>
              <a:rPr lang="it-IT" b="1" dirty="0"/>
              <a:t>Accuratezza</a:t>
            </a:r>
            <a:r>
              <a:rPr lang="it-IT" dirty="0"/>
              <a:t>: 82% sui tweet.</a:t>
            </a:r>
          </a:p>
          <a:p>
            <a:pPr marL="285750" indent="-285750" algn="l">
              <a:buFont typeface="Arial" panose="020B0604020202020204" pitchFamily="34" charset="0"/>
              <a:buChar char="•"/>
            </a:pPr>
            <a:r>
              <a:rPr lang="it-IT" b="1" dirty="0"/>
              <a:t>Limitazioni</a:t>
            </a:r>
            <a:r>
              <a:rPr lang="it-IT" dirty="0"/>
              <a:t>: Addestrato su tweet, principalmente su argomenti calcistici, ma funziona bene anche su altri temi.</a:t>
            </a:r>
          </a:p>
          <a:p>
            <a:pPr marL="285750" indent="-285750" algn="l">
              <a:buFont typeface="Arial" panose="020B0604020202020204" pitchFamily="34" charset="0"/>
              <a:buChar char="•"/>
            </a:pPr>
            <a:r>
              <a:rPr lang="it-IT" b="1" dirty="0"/>
              <a:t>Dati </a:t>
            </a:r>
            <a:r>
              <a:rPr lang="it-IT" b="1"/>
              <a:t>di addestramento</a:t>
            </a:r>
            <a:r>
              <a:rPr lang="it-IT" dirty="0"/>
              <a:t>: 45K tweet da </a:t>
            </a:r>
            <a:r>
              <a:rPr lang="it-IT" dirty="0" err="1"/>
              <a:t>Sentipolc</a:t>
            </a:r>
            <a:r>
              <a:rPr lang="it-IT" dirty="0"/>
              <a:t> EVALITA 2016.</a:t>
            </a:r>
          </a:p>
        </p:txBody>
      </p:sp>
      <p:sp>
        <p:nvSpPr>
          <p:cNvPr id="20" name="CasellaDiTesto 19">
            <a:extLst>
              <a:ext uri="{FF2B5EF4-FFF2-40B4-BE49-F238E27FC236}">
                <a16:creationId xmlns:a16="http://schemas.microsoft.com/office/drawing/2014/main" id="{D901452C-92A3-E5BC-A70E-9F52D22F4C4A}"/>
              </a:ext>
            </a:extLst>
          </p:cNvPr>
          <p:cNvSpPr txBox="1"/>
          <p:nvPr/>
        </p:nvSpPr>
        <p:spPr>
          <a:xfrm>
            <a:off x="3888923" y="2946772"/>
            <a:ext cx="7900308" cy="1477328"/>
          </a:xfrm>
          <a:prstGeom prst="rect">
            <a:avLst/>
          </a:prstGeom>
          <a:noFill/>
        </p:spPr>
        <p:txBody>
          <a:bodyPr wrap="square">
            <a:spAutoFit/>
          </a:bodyPr>
          <a:lstStyle/>
          <a:p>
            <a:pPr marL="285750" indent="-285750">
              <a:buFont typeface="Arial" panose="020B0604020202020204" pitchFamily="34" charset="0"/>
              <a:buChar char="•"/>
            </a:pPr>
            <a:r>
              <a:rPr lang="it-IT" b="1" dirty="0"/>
              <a:t>Base</a:t>
            </a:r>
            <a:r>
              <a:rPr lang="it-IT" dirty="0"/>
              <a:t>: </a:t>
            </a:r>
            <a:r>
              <a:rPr lang="it-IT" dirty="0" err="1"/>
              <a:t>UmBERTo</a:t>
            </a:r>
            <a:r>
              <a:rPr lang="it-IT" dirty="0"/>
              <a:t>, fine-</a:t>
            </a:r>
            <a:r>
              <a:rPr lang="it-IT" dirty="0" err="1"/>
              <a:t>tuned</a:t>
            </a:r>
            <a:r>
              <a:rPr lang="it-IT" dirty="0"/>
              <a:t> sul dataset FEEL-IT.</a:t>
            </a:r>
          </a:p>
          <a:p>
            <a:pPr marL="285750" indent="-285750">
              <a:buFont typeface="Arial" panose="020B0604020202020204" pitchFamily="34" charset="0"/>
              <a:buChar char="•"/>
            </a:pPr>
            <a:r>
              <a:rPr lang="it-IT" b="1" dirty="0"/>
              <a:t>Obiettivo</a:t>
            </a:r>
            <a:r>
              <a:rPr lang="it-IT" dirty="0"/>
              <a:t>: Classificare emozioni e sentimenti da post italiani su Twitter.</a:t>
            </a:r>
          </a:p>
          <a:p>
            <a:pPr marL="285750" indent="-285750" algn="l">
              <a:buFont typeface="Arial" panose="020B0604020202020204" pitchFamily="34" charset="0"/>
              <a:buChar char="•"/>
            </a:pPr>
            <a:r>
              <a:rPr lang="it-IT" b="1" dirty="0"/>
              <a:t>Limitazione: </a:t>
            </a:r>
            <a:r>
              <a:rPr lang="it-IT" dirty="0"/>
              <a:t>Ha solo due etichette, ovvero sentiment positivo e negativo.</a:t>
            </a:r>
          </a:p>
          <a:p>
            <a:pPr marL="285750" indent="-285750" algn="l">
              <a:buFont typeface="Arial" panose="020B0604020202020204" pitchFamily="34" charset="0"/>
              <a:buChar char="•"/>
            </a:pPr>
            <a:r>
              <a:rPr lang="it-IT" b="1" dirty="0"/>
              <a:t>Dati di addestramento</a:t>
            </a:r>
            <a:r>
              <a:rPr lang="it-IT" dirty="0"/>
              <a:t>: Corpus annotato di tweet italiani.</a:t>
            </a:r>
          </a:p>
        </p:txBody>
      </p:sp>
      <p:sp>
        <p:nvSpPr>
          <p:cNvPr id="24" name="CasellaDiTesto 23">
            <a:extLst>
              <a:ext uri="{FF2B5EF4-FFF2-40B4-BE49-F238E27FC236}">
                <a16:creationId xmlns:a16="http://schemas.microsoft.com/office/drawing/2014/main" id="{E3DB8F12-9598-BBC2-B92E-0B615231C952}"/>
              </a:ext>
            </a:extLst>
          </p:cNvPr>
          <p:cNvSpPr txBox="1"/>
          <p:nvPr/>
        </p:nvSpPr>
        <p:spPr>
          <a:xfrm>
            <a:off x="3888922" y="4644466"/>
            <a:ext cx="7900308" cy="1754326"/>
          </a:xfrm>
          <a:prstGeom prst="rect">
            <a:avLst/>
          </a:prstGeom>
          <a:noFill/>
        </p:spPr>
        <p:txBody>
          <a:bodyPr wrap="square">
            <a:spAutoFit/>
          </a:bodyPr>
          <a:lstStyle/>
          <a:p>
            <a:pPr marL="285750" indent="-285750" algn="l">
              <a:buFont typeface="Arial" panose="020B0604020202020204" pitchFamily="34" charset="0"/>
              <a:buChar char="•"/>
            </a:pPr>
            <a:r>
              <a:rPr lang="it-IT" b="1" dirty="0"/>
              <a:t>Base</a:t>
            </a:r>
            <a:r>
              <a:rPr lang="it-IT" dirty="0"/>
              <a:t>: Modello multilingue fine-</a:t>
            </a:r>
            <a:r>
              <a:rPr lang="it-IT" dirty="0" err="1"/>
              <a:t>tuned</a:t>
            </a:r>
            <a:r>
              <a:rPr lang="it-IT" dirty="0"/>
              <a:t> per recensioni di prodotti</a:t>
            </a:r>
          </a:p>
          <a:p>
            <a:pPr marL="285750" indent="-285750" algn="l">
              <a:buFont typeface="Arial" panose="020B0604020202020204" pitchFamily="34" charset="0"/>
              <a:buChar char="•"/>
            </a:pPr>
            <a:r>
              <a:rPr lang="it-IT" b="1" dirty="0"/>
              <a:t>Predizioni</a:t>
            </a:r>
            <a:r>
              <a:rPr lang="it-IT" dirty="0"/>
              <a:t>: Sentiment come numero di stelle (1-5).</a:t>
            </a:r>
          </a:p>
          <a:p>
            <a:pPr marL="285750" indent="-285750" algn="l">
              <a:buFont typeface="Arial" panose="020B0604020202020204" pitchFamily="34" charset="0"/>
              <a:buChar char="•"/>
            </a:pPr>
            <a:r>
              <a:rPr lang="it-IT" b="1" dirty="0"/>
              <a:t>Accuratezza</a:t>
            </a:r>
            <a:r>
              <a:rPr lang="it-IT" dirty="0"/>
              <a:t>:</a:t>
            </a:r>
          </a:p>
          <a:p>
            <a:pPr marL="742950" lvl="1" indent="-285750" algn="l">
              <a:buFont typeface="Arial" panose="020B0604020202020204" pitchFamily="34" charset="0"/>
              <a:buChar char="•"/>
            </a:pPr>
            <a:r>
              <a:rPr lang="it-IT" u="sng" dirty="0" err="1"/>
              <a:t>Exact</a:t>
            </a:r>
            <a:r>
              <a:rPr lang="it-IT" u="sng" dirty="0"/>
              <a:t> Match</a:t>
            </a:r>
            <a:r>
              <a:rPr lang="it-IT" dirty="0"/>
              <a:t>: Precisione esatta del numero di stelle.</a:t>
            </a:r>
          </a:p>
          <a:p>
            <a:pPr marL="742950" lvl="1" indent="-285750" algn="l">
              <a:buFont typeface="Arial" panose="020B0604020202020204" pitchFamily="34" charset="0"/>
              <a:buChar char="•"/>
            </a:pPr>
            <a:r>
              <a:rPr lang="it-IT" u="sng" dirty="0"/>
              <a:t>Off-by-1</a:t>
            </a:r>
            <a:r>
              <a:rPr lang="it-IT" dirty="0"/>
              <a:t>: Il numero di stelle differisce di massimo 1 da quello umano.</a:t>
            </a:r>
          </a:p>
        </p:txBody>
      </p:sp>
    </p:spTree>
    <p:extLst>
      <p:ext uri="{BB962C8B-B14F-4D97-AF65-F5344CB8AC3E}">
        <p14:creationId xmlns:p14="http://schemas.microsoft.com/office/powerpoint/2010/main" val="214692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B4E8640-FA49-47C3-2374-B9F6C278A0EB}"/>
              </a:ext>
            </a:extLst>
          </p:cNvPr>
          <p:cNvSpPr/>
          <p:nvPr/>
        </p:nvSpPr>
        <p:spPr>
          <a:xfrm>
            <a:off x="616640" y="2022981"/>
            <a:ext cx="11396203"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948935AA-D467-3C12-27E1-73D2904836ED}"/>
              </a:ext>
            </a:extLst>
          </p:cNvPr>
          <p:cNvSpPr/>
          <p:nvPr/>
        </p:nvSpPr>
        <p:spPr>
          <a:xfrm>
            <a:off x="3685033" y="923026"/>
            <a:ext cx="1594538"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E0207CC-F57D-C682-BCC1-97ABF3D06211}"/>
              </a:ext>
            </a:extLst>
          </p:cNvPr>
          <p:cNvSpPr>
            <a:spLocks noGrp="1"/>
          </p:cNvSpPr>
          <p:nvPr>
            <p:ph type="title"/>
          </p:nvPr>
        </p:nvSpPr>
        <p:spPr>
          <a:xfrm>
            <a:off x="585649" y="390143"/>
            <a:ext cx="6969035" cy="996696"/>
          </a:xfrm>
        </p:spPr>
        <p:txBody>
          <a:bodyPr rtlCol="0"/>
          <a:lstStyle>
            <a:defPPr>
              <a:defRPr lang="it-IT"/>
            </a:defPPr>
          </a:lstStyle>
          <a:p>
            <a:pPr rtl="0"/>
            <a:r>
              <a:rPr lang="it-IT" dirty="0"/>
              <a:t>Performance:</a:t>
            </a:r>
          </a:p>
        </p:txBody>
      </p:sp>
      <p:sp>
        <p:nvSpPr>
          <p:cNvPr id="30" name="Segnaposto numero diapositiva 29">
            <a:extLst>
              <a:ext uri="{FF2B5EF4-FFF2-40B4-BE49-F238E27FC236}">
                <a16:creationId xmlns:a16="http://schemas.microsoft.com/office/drawing/2014/main" id="{6063E35B-2924-C719-73C0-F4B6C4375A7C}"/>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pPr rtl="0"/>
              <a:t>6</a:t>
            </a:fld>
            <a:endParaRPr lang="it-IT"/>
          </a:p>
        </p:txBody>
      </p:sp>
      <p:sp>
        <p:nvSpPr>
          <p:cNvPr id="29" name="Segnaposto piè di pagina 28">
            <a:extLst>
              <a:ext uri="{FF2B5EF4-FFF2-40B4-BE49-F238E27FC236}">
                <a16:creationId xmlns:a16="http://schemas.microsoft.com/office/drawing/2014/main" id="{1C90C860-71D7-3254-59BB-786E990A9343}"/>
              </a:ext>
            </a:extLst>
          </p:cNvPr>
          <p:cNvSpPr>
            <a:spLocks noGrp="1"/>
          </p:cNvSpPr>
          <p:nvPr>
            <p:ph type="ftr" sz="quarter" idx="11"/>
          </p:nvPr>
        </p:nvSpPr>
        <p:spPr>
          <a:xfrm>
            <a:off x="3848031" y="6577225"/>
            <a:ext cx="4493307" cy="202576"/>
          </a:xfrm>
        </p:spPr>
        <p:txBody>
          <a:bodyPr rtlCol="0"/>
          <a:lstStyle>
            <a:defPPr>
              <a:defRPr lang="it-IT"/>
            </a:defPPr>
          </a:lstStyle>
          <a:p>
            <a:pPr rtl="0"/>
            <a:r>
              <a:rPr lang="it-IT" dirty="0"/>
              <a:t>SENTIMENT ANALYSIS DELLE RECENSIONI</a:t>
            </a:r>
          </a:p>
        </p:txBody>
      </p:sp>
      <p:sp>
        <p:nvSpPr>
          <p:cNvPr id="28" name="Segnaposto data 27">
            <a:extLst>
              <a:ext uri="{FF2B5EF4-FFF2-40B4-BE49-F238E27FC236}">
                <a16:creationId xmlns:a16="http://schemas.microsoft.com/office/drawing/2014/main" id="{45D533FC-E84E-4BFA-C0FB-9883BC2FA404}"/>
              </a:ext>
            </a:extLst>
          </p:cNvPr>
          <p:cNvSpPr>
            <a:spLocks noGrp="1"/>
          </p:cNvSpPr>
          <p:nvPr>
            <p:ph type="dt" sz="half" idx="10"/>
          </p:nvPr>
        </p:nvSpPr>
        <p:spPr/>
        <p:txBody>
          <a:bodyPr rtlCol="0"/>
          <a:lstStyle>
            <a:defPPr>
              <a:defRPr lang="it-IT"/>
            </a:defPPr>
          </a:lstStyle>
          <a:p>
            <a:pPr rtl="0"/>
            <a:r>
              <a:rPr lang="it-IT" dirty="0"/>
              <a:t>2024</a:t>
            </a:r>
          </a:p>
        </p:txBody>
      </p:sp>
      <p:sp>
        <p:nvSpPr>
          <p:cNvPr id="5" name="Segnaposto testo 4">
            <a:extLst>
              <a:ext uri="{FF2B5EF4-FFF2-40B4-BE49-F238E27FC236}">
                <a16:creationId xmlns:a16="http://schemas.microsoft.com/office/drawing/2014/main" id="{3CF1C4FC-CCD5-21A7-3E28-F1237B3A4F19}"/>
              </a:ext>
            </a:extLst>
          </p:cNvPr>
          <p:cNvSpPr>
            <a:spLocks noGrp="1"/>
          </p:cNvSpPr>
          <p:nvPr>
            <p:ph type="body" idx="14"/>
          </p:nvPr>
        </p:nvSpPr>
        <p:spPr>
          <a:xfrm>
            <a:off x="5063961" y="4016750"/>
            <a:ext cx="2064078" cy="667512"/>
          </a:xfrm>
        </p:spPr>
        <p:txBody>
          <a:bodyPr rtlCol="0"/>
          <a:lstStyle>
            <a:defPPr>
              <a:defRPr lang="it-IT"/>
            </a:defPPr>
          </a:lstStyle>
          <a:p>
            <a:pPr algn="ctr" rtl="0"/>
            <a:r>
              <a:rPr lang="it-IT" sz="2000" b="1" dirty="0"/>
              <a:t>MODELLO 2</a:t>
            </a:r>
          </a:p>
        </p:txBody>
      </p:sp>
      <p:sp>
        <p:nvSpPr>
          <p:cNvPr id="6" name="Segnaposto testo 5">
            <a:extLst>
              <a:ext uri="{FF2B5EF4-FFF2-40B4-BE49-F238E27FC236}">
                <a16:creationId xmlns:a16="http://schemas.microsoft.com/office/drawing/2014/main" id="{642336D1-B6E9-A85E-2BAD-474E0CB192CB}"/>
              </a:ext>
            </a:extLst>
          </p:cNvPr>
          <p:cNvSpPr>
            <a:spLocks noGrp="1"/>
          </p:cNvSpPr>
          <p:nvPr>
            <p:ph type="body" idx="15"/>
          </p:nvPr>
        </p:nvSpPr>
        <p:spPr>
          <a:xfrm>
            <a:off x="8705197" y="1442120"/>
            <a:ext cx="1819656" cy="667512"/>
          </a:xfrm>
        </p:spPr>
        <p:txBody>
          <a:bodyPr rtlCol="0"/>
          <a:lstStyle>
            <a:defPPr>
              <a:defRPr lang="it-IT"/>
            </a:defPPr>
          </a:lstStyle>
          <a:p>
            <a:pPr rtl="0"/>
            <a:r>
              <a:rPr lang="it-IT" sz="2000" b="1" dirty="0"/>
              <a:t>MODELLO 3</a:t>
            </a:r>
          </a:p>
        </p:txBody>
      </p:sp>
      <p:sp>
        <p:nvSpPr>
          <p:cNvPr id="7" name="Segnaposto testo 6">
            <a:extLst>
              <a:ext uri="{FF2B5EF4-FFF2-40B4-BE49-F238E27FC236}">
                <a16:creationId xmlns:a16="http://schemas.microsoft.com/office/drawing/2014/main" id="{21AAAA96-4376-00C3-B83B-688B4E1A7124}"/>
              </a:ext>
            </a:extLst>
          </p:cNvPr>
          <p:cNvSpPr>
            <a:spLocks noGrp="1"/>
          </p:cNvSpPr>
          <p:nvPr>
            <p:ph type="body" idx="17"/>
          </p:nvPr>
        </p:nvSpPr>
        <p:spPr>
          <a:xfrm>
            <a:off x="489857" y="1762854"/>
            <a:ext cx="4174235" cy="270915"/>
          </a:xfrm>
        </p:spPr>
        <p:txBody>
          <a:bodyPr rtlCol="0"/>
          <a:lstStyle>
            <a:defPPr>
              <a:defRPr lang="it-IT"/>
            </a:defPPr>
          </a:lstStyle>
          <a:p>
            <a:pPr rtl="0"/>
            <a:r>
              <a:rPr lang="it-IT" sz="1000" dirty="0">
                <a:solidFill>
                  <a:schemeClr val="bg1">
                    <a:lumMod val="95000"/>
                  </a:schemeClr>
                </a:solidFill>
                <a:hlinkClick r:id="rId3">
                  <a:extLst>
                    <a:ext uri="{A12FA001-AC4F-418D-AE19-62706E023703}">
                      <ahyp:hlinkClr xmlns:ahyp="http://schemas.microsoft.com/office/drawing/2018/hyperlinkcolor" val="tx"/>
                    </a:ext>
                  </a:extLst>
                </a:hlinkClick>
              </a:rPr>
              <a:t>https://huggingface.co/neuraly/bert-base-italian-cased-sentiment</a:t>
            </a:r>
            <a:r>
              <a:rPr lang="it-IT" sz="1000" dirty="0">
                <a:solidFill>
                  <a:schemeClr val="bg1">
                    <a:lumMod val="95000"/>
                  </a:schemeClr>
                </a:solidFill>
              </a:rPr>
              <a:t> </a:t>
            </a:r>
          </a:p>
        </p:txBody>
      </p:sp>
      <p:sp>
        <p:nvSpPr>
          <p:cNvPr id="25" name="Segnaposto testo 6">
            <a:extLst>
              <a:ext uri="{FF2B5EF4-FFF2-40B4-BE49-F238E27FC236}">
                <a16:creationId xmlns:a16="http://schemas.microsoft.com/office/drawing/2014/main" id="{87866375-80F2-CC2E-8C59-3303A92D5ECA}"/>
              </a:ext>
            </a:extLst>
          </p:cNvPr>
          <p:cNvSpPr txBox="1">
            <a:spLocks/>
          </p:cNvSpPr>
          <p:nvPr/>
        </p:nvSpPr>
        <p:spPr>
          <a:xfrm>
            <a:off x="3811136" y="4350506"/>
            <a:ext cx="4569727" cy="202576"/>
          </a:xfrm>
          <a:prstGeom prst="rect">
            <a:avLst/>
          </a:prstGeom>
        </p:spPr>
        <p:txBody>
          <a:bodyPr vert="horz" lIns="91440" tIns="45720" rIns="91440" bIns="45720" rtlCol="0" anchor="t">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1400" b="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ctr"/>
            <a:r>
              <a:rPr lang="it-IT" sz="900" dirty="0">
                <a:solidFill>
                  <a:schemeClr val="bg1">
                    <a:lumMod val="95000"/>
                  </a:schemeClr>
                </a:solidFill>
                <a:hlinkClick r:id="rId4">
                  <a:extLst>
                    <a:ext uri="{A12FA001-AC4F-418D-AE19-62706E023703}">
                      <ahyp:hlinkClr xmlns:ahyp="http://schemas.microsoft.com/office/drawing/2018/hyperlinkcolor" val="tx"/>
                    </a:ext>
                  </a:extLst>
                </a:hlinkClick>
              </a:rPr>
              <a:t>https://huggingface.co/MilaNLProc/feel-it-italian-sentiment?text=Mi+piaci.+Ti+amo</a:t>
            </a:r>
            <a:r>
              <a:rPr lang="it-IT" sz="900" dirty="0">
                <a:solidFill>
                  <a:schemeClr val="bg1">
                    <a:lumMod val="95000"/>
                  </a:schemeClr>
                </a:solidFill>
              </a:rPr>
              <a:t> </a:t>
            </a:r>
          </a:p>
        </p:txBody>
      </p:sp>
      <p:sp>
        <p:nvSpPr>
          <p:cNvPr id="26" name="Segnaposto testo 6">
            <a:extLst>
              <a:ext uri="{FF2B5EF4-FFF2-40B4-BE49-F238E27FC236}">
                <a16:creationId xmlns:a16="http://schemas.microsoft.com/office/drawing/2014/main" id="{179864F4-E090-B5AF-745B-5A114F61E9C4}"/>
              </a:ext>
            </a:extLst>
          </p:cNvPr>
          <p:cNvSpPr txBox="1">
            <a:spLocks/>
          </p:cNvSpPr>
          <p:nvPr/>
        </p:nvSpPr>
        <p:spPr>
          <a:xfrm>
            <a:off x="7527908" y="1751343"/>
            <a:ext cx="4174235" cy="270915"/>
          </a:xfrm>
          <a:prstGeom prst="rect">
            <a:avLst/>
          </a:prstGeom>
        </p:spPr>
        <p:txBody>
          <a:bodyPr vert="horz" lIns="91440" tIns="45720" rIns="91440" bIns="45720" rtlCol="0" anchor="t">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1400" b="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it-IT" sz="900" dirty="0">
                <a:solidFill>
                  <a:schemeClr val="bg1">
                    <a:lumMod val="95000"/>
                  </a:schemeClr>
                </a:solidFill>
                <a:hlinkClick r:id="rId5">
                  <a:extLst>
                    <a:ext uri="{A12FA001-AC4F-418D-AE19-62706E023703}">
                      <ahyp:hlinkClr xmlns:ahyp="http://schemas.microsoft.com/office/drawing/2018/hyperlinkcolor" val="tx"/>
                    </a:ext>
                  </a:extLst>
                </a:hlinkClick>
              </a:rPr>
              <a:t>https://huggingface.co/nlptown/bert-base-multilingual-uncased-sentiment</a:t>
            </a:r>
            <a:r>
              <a:rPr lang="it-IT" sz="900" dirty="0">
                <a:solidFill>
                  <a:schemeClr val="bg1">
                    <a:lumMod val="95000"/>
                  </a:schemeClr>
                </a:solidFill>
              </a:rPr>
              <a:t> </a:t>
            </a:r>
          </a:p>
        </p:txBody>
      </p:sp>
      <p:graphicFrame>
        <p:nvGraphicFramePr>
          <p:cNvPr id="35" name="Tabella 4">
            <a:extLst>
              <a:ext uri="{FF2B5EF4-FFF2-40B4-BE49-F238E27FC236}">
                <a16:creationId xmlns:a16="http://schemas.microsoft.com/office/drawing/2014/main" id="{70125B30-5092-B546-DEF9-EBA2E6FB9BB6}"/>
              </a:ext>
            </a:extLst>
          </p:cNvPr>
          <p:cNvGraphicFramePr>
            <a:graphicFrameLocks/>
          </p:cNvGraphicFramePr>
          <p:nvPr>
            <p:extLst>
              <p:ext uri="{D42A27DB-BD31-4B8C-83A1-F6EECF244321}">
                <p14:modId xmlns:p14="http://schemas.microsoft.com/office/powerpoint/2010/main" val="1562547193"/>
              </p:ext>
            </p:extLst>
          </p:nvPr>
        </p:nvGraphicFramePr>
        <p:xfrm>
          <a:off x="489857" y="2034505"/>
          <a:ext cx="4113143" cy="1648877"/>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2886">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36379">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0,61875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0,72</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0,66554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825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algn="l" fontAlgn="t"/>
                      <a:r>
                        <a:rPr lang="it-IT" sz="1100" b="1" u="none" strike="noStrike" dirty="0" err="1">
                          <a:solidFill>
                            <a:schemeClr val="bg1">
                              <a:lumMod val="95000"/>
                            </a:schemeClr>
                          </a:solidFill>
                          <a:effectLst/>
                        </a:rPr>
                        <a:t>sentiment_neut</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0,30975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0,25629</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0,28050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1350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0,88213</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0,89312</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0,88759</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a:effectLst/>
                        </a:rPr>
                        <a:t>7869</a:t>
                      </a:r>
                      <a:endParaRPr lang="it-IT"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0,79330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10044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r h="259166">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0,60354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0,62314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0,61121</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10044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44332189"/>
                  </a:ext>
                </a:extLst>
              </a:tr>
            </a:tbl>
          </a:graphicData>
        </a:graphic>
      </p:graphicFrame>
      <p:graphicFrame>
        <p:nvGraphicFramePr>
          <p:cNvPr id="42" name="Tabella 4">
            <a:extLst>
              <a:ext uri="{FF2B5EF4-FFF2-40B4-BE49-F238E27FC236}">
                <a16:creationId xmlns:a16="http://schemas.microsoft.com/office/drawing/2014/main" id="{6F5DF6AA-84B9-8079-485D-D47E4D6BE105}"/>
              </a:ext>
            </a:extLst>
          </p:cNvPr>
          <p:cNvGraphicFramePr>
            <a:graphicFrameLocks/>
          </p:cNvGraphicFramePr>
          <p:nvPr>
            <p:extLst>
              <p:ext uri="{D42A27DB-BD31-4B8C-83A1-F6EECF244321}">
                <p14:modId xmlns:p14="http://schemas.microsoft.com/office/powerpoint/2010/main" val="2346979493"/>
              </p:ext>
            </p:extLst>
          </p:nvPr>
        </p:nvGraphicFramePr>
        <p:xfrm>
          <a:off x="4037047" y="4612928"/>
          <a:ext cx="4115275" cy="1389711"/>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5018">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46856">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0,42353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0,90303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0,57662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825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0,99034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0,89001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0,9375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9219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it-IT"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it-IT"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0,89107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10044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a:solidFill>
                            <a:srgbClr val="000000"/>
                          </a:solidFill>
                          <a:effectLst/>
                          <a:latin typeface="+mn-lt"/>
                        </a:rPr>
                        <a:t>0,89107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0,75706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10044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graphicFrame>
        <p:nvGraphicFramePr>
          <p:cNvPr id="45" name="Tabella 4">
            <a:extLst>
              <a:ext uri="{FF2B5EF4-FFF2-40B4-BE49-F238E27FC236}">
                <a16:creationId xmlns:a16="http://schemas.microsoft.com/office/drawing/2014/main" id="{9A992484-2BB9-0799-C11A-5841B88DD4AB}"/>
              </a:ext>
            </a:extLst>
          </p:cNvPr>
          <p:cNvGraphicFramePr>
            <a:graphicFrameLocks/>
          </p:cNvGraphicFramePr>
          <p:nvPr>
            <p:extLst>
              <p:ext uri="{D42A27DB-BD31-4B8C-83A1-F6EECF244321}">
                <p14:modId xmlns:p14="http://schemas.microsoft.com/office/powerpoint/2010/main" val="571135151"/>
              </p:ext>
            </p:extLst>
          </p:nvPr>
        </p:nvGraphicFramePr>
        <p:xfrm>
          <a:off x="7562224" y="2033144"/>
          <a:ext cx="4113143" cy="1648877"/>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2886">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42805">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dirty="0">
                          <a:solidFill>
                            <a:srgbClr val="000000"/>
                          </a:solidFill>
                          <a:effectLst/>
                          <a:latin typeface="+mn-lt"/>
                        </a:rPr>
                        <a:t>0.62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388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algn="l" fontAlgn="t"/>
                      <a:r>
                        <a:rPr lang="it-IT" sz="1100" b="1" u="none" strike="noStrike" dirty="0" err="1">
                          <a:solidFill>
                            <a:schemeClr val="bg1">
                              <a:lumMod val="95000"/>
                            </a:schemeClr>
                          </a:solidFill>
                          <a:effectLst/>
                        </a:rPr>
                        <a:t>sentiment_neut</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0.41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640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0.92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0.91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3681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0.82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4709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r h="259166">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dirty="0">
                          <a:solidFill>
                            <a:srgbClr val="000000"/>
                          </a:solidFill>
                          <a:effectLst/>
                          <a:latin typeface="+mn-lt"/>
                        </a:rPr>
                        <a:t>4709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44332189"/>
                  </a:ext>
                </a:extLst>
              </a:tr>
            </a:tbl>
          </a:graphicData>
        </a:graphic>
      </p:graphicFrame>
      <p:sp>
        <p:nvSpPr>
          <p:cNvPr id="48" name="Text Placeholder 4">
            <a:extLst>
              <a:ext uri="{FF2B5EF4-FFF2-40B4-BE49-F238E27FC236}">
                <a16:creationId xmlns:a16="http://schemas.microsoft.com/office/drawing/2014/main" id="{7B7CA531-D4B8-01C2-1306-01993079D078}"/>
              </a:ext>
            </a:extLst>
          </p:cNvPr>
          <p:cNvSpPr txBox="1">
            <a:spLocks/>
          </p:cNvSpPr>
          <p:nvPr/>
        </p:nvSpPr>
        <p:spPr>
          <a:xfrm>
            <a:off x="1123078" y="1418312"/>
            <a:ext cx="2907792" cy="466344"/>
          </a:xfrm>
          <a:prstGeom prst="rect">
            <a:avLst/>
          </a:prstGeom>
        </p:spPr>
        <p:txBody>
          <a:bodyPr vert="horz" lIns="91440" tIns="45720" rIns="91440" bIns="45720" rtlCol="0" anchor="ctr">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24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ctr"/>
            <a:r>
              <a:rPr lang="en-US" sz="2000" b="1" dirty="0">
                <a:solidFill>
                  <a:schemeClr val="bg1">
                    <a:lumMod val="95000"/>
                  </a:schemeClr>
                </a:solidFill>
              </a:rPr>
              <a:t>MODELLO 1</a:t>
            </a:r>
          </a:p>
        </p:txBody>
      </p:sp>
    </p:spTree>
    <p:extLst>
      <p:ext uri="{BB962C8B-B14F-4D97-AF65-F5344CB8AC3E}">
        <p14:creationId xmlns:p14="http://schemas.microsoft.com/office/powerpoint/2010/main" val="836935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B4E8640-FA49-47C3-2374-B9F6C278A0EB}"/>
              </a:ext>
            </a:extLst>
          </p:cNvPr>
          <p:cNvSpPr/>
          <p:nvPr/>
        </p:nvSpPr>
        <p:spPr>
          <a:xfrm>
            <a:off x="616640" y="2022981"/>
            <a:ext cx="11396203"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ttangolo con angoli arrotondati 3">
            <a:extLst>
              <a:ext uri="{FF2B5EF4-FFF2-40B4-BE49-F238E27FC236}">
                <a16:creationId xmlns:a16="http://schemas.microsoft.com/office/drawing/2014/main" id="{9E3EF821-E75A-7E29-2776-221E4275FDAF}"/>
              </a:ext>
            </a:extLst>
          </p:cNvPr>
          <p:cNvSpPr/>
          <p:nvPr/>
        </p:nvSpPr>
        <p:spPr>
          <a:xfrm>
            <a:off x="7172623" y="1260864"/>
            <a:ext cx="4884804" cy="275608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948935AA-D467-3C12-27E1-73D2904836ED}"/>
              </a:ext>
            </a:extLst>
          </p:cNvPr>
          <p:cNvSpPr/>
          <p:nvPr/>
        </p:nvSpPr>
        <p:spPr>
          <a:xfrm>
            <a:off x="3685033" y="923026"/>
            <a:ext cx="1594538"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E0207CC-F57D-C682-BCC1-97ABF3D06211}"/>
              </a:ext>
            </a:extLst>
          </p:cNvPr>
          <p:cNvSpPr>
            <a:spLocks noGrp="1"/>
          </p:cNvSpPr>
          <p:nvPr>
            <p:ph type="title"/>
          </p:nvPr>
        </p:nvSpPr>
        <p:spPr>
          <a:xfrm>
            <a:off x="585649" y="390143"/>
            <a:ext cx="6969035" cy="996696"/>
          </a:xfrm>
        </p:spPr>
        <p:txBody>
          <a:bodyPr rtlCol="0"/>
          <a:lstStyle>
            <a:defPPr>
              <a:defRPr lang="it-IT"/>
            </a:defPPr>
          </a:lstStyle>
          <a:p>
            <a:pPr rtl="0"/>
            <a:r>
              <a:rPr lang="it-IT" dirty="0"/>
              <a:t>Performance:</a:t>
            </a:r>
          </a:p>
        </p:txBody>
      </p:sp>
      <p:sp>
        <p:nvSpPr>
          <p:cNvPr id="30" name="Segnaposto numero diapositiva 29">
            <a:extLst>
              <a:ext uri="{FF2B5EF4-FFF2-40B4-BE49-F238E27FC236}">
                <a16:creationId xmlns:a16="http://schemas.microsoft.com/office/drawing/2014/main" id="{6063E35B-2924-C719-73C0-F4B6C4375A7C}"/>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pPr rtl="0"/>
              <a:t>7</a:t>
            </a:fld>
            <a:endParaRPr lang="it-IT"/>
          </a:p>
        </p:txBody>
      </p:sp>
      <p:sp>
        <p:nvSpPr>
          <p:cNvPr id="29" name="Segnaposto piè di pagina 28">
            <a:extLst>
              <a:ext uri="{FF2B5EF4-FFF2-40B4-BE49-F238E27FC236}">
                <a16:creationId xmlns:a16="http://schemas.microsoft.com/office/drawing/2014/main" id="{1C90C860-71D7-3254-59BB-786E990A9343}"/>
              </a:ext>
            </a:extLst>
          </p:cNvPr>
          <p:cNvSpPr>
            <a:spLocks noGrp="1"/>
          </p:cNvSpPr>
          <p:nvPr>
            <p:ph type="ftr" sz="quarter" idx="11"/>
          </p:nvPr>
        </p:nvSpPr>
        <p:spPr>
          <a:xfrm>
            <a:off x="3848031" y="6577225"/>
            <a:ext cx="4493307" cy="202576"/>
          </a:xfrm>
        </p:spPr>
        <p:txBody>
          <a:bodyPr rtlCol="0"/>
          <a:lstStyle>
            <a:defPPr>
              <a:defRPr lang="it-IT"/>
            </a:defPPr>
          </a:lstStyle>
          <a:p>
            <a:pPr rtl="0"/>
            <a:r>
              <a:rPr lang="it-IT" dirty="0"/>
              <a:t>SENTIMENT ANALYSIS DELLE RECENSIONI</a:t>
            </a:r>
          </a:p>
        </p:txBody>
      </p:sp>
      <p:sp>
        <p:nvSpPr>
          <p:cNvPr id="28" name="Segnaposto data 27">
            <a:extLst>
              <a:ext uri="{FF2B5EF4-FFF2-40B4-BE49-F238E27FC236}">
                <a16:creationId xmlns:a16="http://schemas.microsoft.com/office/drawing/2014/main" id="{45D533FC-E84E-4BFA-C0FB-9883BC2FA404}"/>
              </a:ext>
            </a:extLst>
          </p:cNvPr>
          <p:cNvSpPr>
            <a:spLocks noGrp="1"/>
          </p:cNvSpPr>
          <p:nvPr>
            <p:ph type="dt" sz="half" idx="10"/>
          </p:nvPr>
        </p:nvSpPr>
        <p:spPr/>
        <p:txBody>
          <a:bodyPr rtlCol="0"/>
          <a:lstStyle>
            <a:defPPr>
              <a:defRPr lang="it-IT"/>
            </a:defPPr>
          </a:lstStyle>
          <a:p>
            <a:pPr rtl="0"/>
            <a:r>
              <a:rPr lang="it-IT" dirty="0"/>
              <a:t>2024</a:t>
            </a:r>
          </a:p>
        </p:txBody>
      </p:sp>
      <p:sp>
        <p:nvSpPr>
          <p:cNvPr id="5" name="Segnaposto testo 4">
            <a:extLst>
              <a:ext uri="{FF2B5EF4-FFF2-40B4-BE49-F238E27FC236}">
                <a16:creationId xmlns:a16="http://schemas.microsoft.com/office/drawing/2014/main" id="{3CF1C4FC-CCD5-21A7-3E28-F1237B3A4F19}"/>
              </a:ext>
            </a:extLst>
          </p:cNvPr>
          <p:cNvSpPr>
            <a:spLocks noGrp="1"/>
          </p:cNvSpPr>
          <p:nvPr>
            <p:ph type="body" idx="14"/>
          </p:nvPr>
        </p:nvSpPr>
        <p:spPr>
          <a:xfrm>
            <a:off x="5063961" y="4016750"/>
            <a:ext cx="2064078" cy="667512"/>
          </a:xfrm>
        </p:spPr>
        <p:txBody>
          <a:bodyPr rtlCol="0"/>
          <a:lstStyle>
            <a:defPPr>
              <a:defRPr lang="it-IT"/>
            </a:defPPr>
          </a:lstStyle>
          <a:p>
            <a:pPr algn="ctr" rtl="0"/>
            <a:r>
              <a:rPr lang="it-IT" sz="2000" b="1" dirty="0"/>
              <a:t>MODELLO 2</a:t>
            </a:r>
          </a:p>
        </p:txBody>
      </p:sp>
      <p:sp>
        <p:nvSpPr>
          <p:cNvPr id="6" name="Segnaposto testo 5">
            <a:extLst>
              <a:ext uri="{FF2B5EF4-FFF2-40B4-BE49-F238E27FC236}">
                <a16:creationId xmlns:a16="http://schemas.microsoft.com/office/drawing/2014/main" id="{642336D1-B6E9-A85E-2BAD-474E0CB192CB}"/>
              </a:ext>
            </a:extLst>
          </p:cNvPr>
          <p:cNvSpPr>
            <a:spLocks noGrp="1"/>
          </p:cNvSpPr>
          <p:nvPr>
            <p:ph type="body" idx="15"/>
          </p:nvPr>
        </p:nvSpPr>
        <p:spPr>
          <a:xfrm>
            <a:off x="7554684" y="1442120"/>
            <a:ext cx="4120683" cy="667512"/>
          </a:xfrm>
        </p:spPr>
        <p:txBody>
          <a:bodyPr rtlCol="0"/>
          <a:lstStyle>
            <a:defPPr>
              <a:defRPr lang="it-IT"/>
            </a:defPPr>
          </a:lstStyle>
          <a:p>
            <a:pPr algn="ctr" rtl="0"/>
            <a:r>
              <a:rPr lang="it-IT" sz="2000" b="1" dirty="0"/>
              <a:t>MODELLO 3: </a:t>
            </a:r>
            <a:r>
              <a:rPr lang="it-IT" sz="2000" b="1" dirty="0">
                <a:solidFill>
                  <a:srgbClr val="FF0000"/>
                </a:solidFill>
              </a:rPr>
              <a:t>IL MIGLIORE</a:t>
            </a:r>
          </a:p>
        </p:txBody>
      </p:sp>
      <p:sp>
        <p:nvSpPr>
          <p:cNvPr id="7" name="Segnaposto testo 6">
            <a:extLst>
              <a:ext uri="{FF2B5EF4-FFF2-40B4-BE49-F238E27FC236}">
                <a16:creationId xmlns:a16="http://schemas.microsoft.com/office/drawing/2014/main" id="{21AAAA96-4376-00C3-B83B-688B4E1A7124}"/>
              </a:ext>
            </a:extLst>
          </p:cNvPr>
          <p:cNvSpPr>
            <a:spLocks noGrp="1"/>
          </p:cNvSpPr>
          <p:nvPr>
            <p:ph type="body" idx="17"/>
          </p:nvPr>
        </p:nvSpPr>
        <p:spPr>
          <a:xfrm>
            <a:off x="489857" y="1762854"/>
            <a:ext cx="4174235" cy="270915"/>
          </a:xfrm>
        </p:spPr>
        <p:txBody>
          <a:bodyPr rtlCol="0"/>
          <a:lstStyle>
            <a:defPPr>
              <a:defRPr lang="it-IT"/>
            </a:defPPr>
          </a:lstStyle>
          <a:p>
            <a:pPr rtl="0"/>
            <a:r>
              <a:rPr lang="it-IT" sz="1000" dirty="0">
                <a:solidFill>
                  <a:schemeClr val="bg1">
                    <a:lumMod val="95000"/>
                  </a:schemeClr>
                </a:solidFill>
                <a:hlinkClick r:id="rId3">
                  <a:extLst>
                    <a:ext uri="{A12FA001-AC4F-418D-AE19-62706E023703}">
                      <ahyp:hlinkClr xmlns:ahyp="http://schemas.microsoft.com/office/drawing/2018/hyperlinkcolor" val="tx"/>
                    </a:ext>
                  </a:extLst>
                </a:hlinkClick>
              </a:rPr>
              <a:t>https://huggingface.co/neuraly/bert-base-italian-cased-sentiment</a:t>
            </a:r>
            <a:r>
              <a:rPr lang="it-IT" sz="1000" dirty="0">
                <a:solidFill>
                  <a:schemeClr val="bg1">
                    <a:lumMod val="95000"/>
                  </a:schemeClr>
                </a:solidFill>
              </a:rPr>
              <a:t> </a:t>
            </a:r>
          </a:p>
        </p:txBody>
      </p:sp>
      <p:sp>
        <p:nvSpPr>
          <p:cNvPr id="25" name="Segnaposto testo 6">
            <a:extLst>
              <a:ext uri="{FF2B5EF4-FFF2-40B4-BE49-F238E27FC236}">
                <a16:creationId xmlns:a16="http://schemas.microsoft.com/office/drawing/2014/main" id="{87866375-80F2-CC2E-8C59-3303A92D5ECA}"/>
              </a:ext>
            </a:extLst>
          </p:cNvPr>
          <p:cNvSpPr txBox="1">
            <a:spLocks/>
          </p:cNvSpPr>
          <p:nvPr/>
        </p:nvSpPr>
        <p:spPr>
          <a:xfrm>
            <a:off x="3811136" y="4350506"/>
            <a:ext cx="4569727" cy="202576"/>
          </a:xfrm>
          <a:prstGeom prst="rect">
            <a:avLst/>
          </a:prstGeom>
        </p:spPr>
        <p:txBody>
          <a:bodyPr vert="horz" lIns="91440" tIns="45720" rIns="91440" bIns="45720" rtlCol="0" anchor="t">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1400" b="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ctr"/>
            <a:r>
              <a:rPr lang="it-IT" sz="900" dirty="0">
                <a:solidFill>
                  <a:schemeClr val="bg1">
                    <a:lumMod val="95000"/>
                  </a:schemeClr>
                </a:solidFill>
                <a:hlinkClick r:id="rId4">
                  <a:extLst>
                    <a:ext uri="{A12FA001-AC4F-418D-AE19-62706E023703}">
                      <ahyp:hlinkClr xmlns:ahyp="http://schemas.microsoft.com/office/drawing/2018/hyperlinkcolor" val="tx"/>
                    </a:ext>
                  </a:extLst>
                </a:hlinkClick>
              </a:rPr>
              <a:t>https://huggingface.co/MilaNLProc/feel-it-italian-sentiment?text=Mi+piaci.+Ti+amo</a:t>
            </a:r>
            <a:r>
              <a:rPr lang="it-IT" sz="900" dirty="0">
                <a:solidFill>
                  <a:schemeClr val="bg1">
                    <a:lumMod val="95000"/>
                  </a:schemeClr>
                </a:solidFill>
              </a:rPr>
              <a:t> </a:t>
            </a:r>
          </a:p>
        </p:txBody>
      </p:sp>
      <p:sp>
        <p:nvSpPr>
          <p:cNvPr id="26" name="Segnaposto testo 6">
            <a:extLst>
              <a:ext uri="{FF2B5EF4-FFF2-40B4-BE49-F238E27FC236}">
                <a16:creationId xmlns:a16="http://schemas.microsoft.com/office/drawing/2014/main" id="{179864F4-E090-B5AF-745B-5A114F61E9C4}"/>
              </a:ext>
            </a:extLst>
          </p:cNvPr>
          <p:cNvSpPr txBox="1">
            <a:spLocks/>
          </p:cNvSpPr>
          <p:nvPr/>
        </p:nvSpPr>
        <p:spPr>
          <a:xfrm>
            <a:off x="7527908" y="1751343"/>
            <a:ext cx="4174235" cy="270915"/>
          </a:xfrm>
          <a:prstGeom prst="rect">
            <a:avLst/>
          </a:prstGeom>
        </p:spPr>
        <p:txBody>
          <a:bodyPr vert="horz" lIns="91440" tIns="45720" rIns="91440" bIns="45720" rtlCol="0" anchor="t">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1400" b="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it-IT" sz="900" dirty="0">
                <a:solidFill>
                  <a:schemeClr val="bg1">
                    <a:lumMod val="95000"/>
                  </a:schemeClr>
                </a:solidFill>
                <a:hlinkClick r:id="rId5">
                  <a:extLst>
                    <a:ext uri="{A12FA001-AC4F-418D-AE19-62706E023703}">
                      <ahyp:hlinkClr xmlns:ahyp="http://schemas.microsoft.com/office/drawing/2018/hyperlinkcolor" val="tx"/>
                    </a:ext>
                  </a:extLst>
                </a:hlinkClick>
              </a:rPr>
              <a:t>https://huggingface.co/nlptown/bert-base-multilingual-uncased-sentiment</a:t>
            </a:r>
            <a:r>
              <a:rPr lang="it-IT" sz="900" dirty="0">
                <a:solidFill>
                  <a:schemeClr val="bg1">
                    <a:lumMod val="95000"/>
                  </a:schemeClr>
                </a:solidFill>
              </a:rPr>
              <a:t> </a:t>
            </a:r>
          </a:p>
        </p:txBody>
      </p:sp>
      <p:graphicFrame>
        <p:nvGraphicFramePr>
          <p:cNvPr id="35" name="Tabella 4">
            <a:extLst>
              <a:ext uri="{FF2B5EF4-FFF2-40B4-BE49-F238E27FC236}">
                <a16:creationId xmlns:a16="http://schemas.microsoft.com/office/drawing/2014/main" id="{70125B30-5092-B546-DEF9-EBA2E6FB9BB6}"/>
              </a:ext>
            </a:extLst>
          </p:cNvPr>
          <p:cNvGraphicFramePr>
            <a:graphicFrameLocks/>
          </p:cNvGraphicFramePr>
          <p:nvPr/>
        </p:nvGraphicFramePr>
        <p:xfrm>
          <a:off x="489857" y="2034505"/>
          <a:ext cx="4113143" cy="1648877"/>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2886">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36379">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0,61875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0,72</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0,66554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825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algn="l" fontAlgn="t"/>
                      <a:r>
                        <a:rPr lang="it-IT" sz="1100" b="1" u="none" strike="noStrike" dirty="0" err="1">
                          <a:solidFill>
                            <a:schemeClr val="bg1">
                              <a:lumMod val="95000"/>
                            </a:schemeClr>
                          </a:solidFill>
                          <a:effectLst/>
                        </a:rPr>
                        <a:t>sentiment_neut</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0,30975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0,25629</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0,28050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1350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0,88213</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0,89312</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0,88759</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a:effectLst/>
                        </a:rPr>
                        <a:t>7869</a:t>
                      </a:r>
                      <a:endParaRPr lang="it-IT"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0,79330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10044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r h="259166">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0,60354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0,62314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0,61121</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10044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44332189"/>
                  </a:ext>
                </a:extLst>
              </a:tr>
            </a:tbl>
          </a:graphicData>
        </a:graphic>
      </p:graphicFrame>
      <p:graphicFrame>
        <p:nvGraphicFramePr>
          <p:cNvPr id="42" name="Tabella 4">
            <a:extLst>
              <a:ext uri="{FF2B5EF4-FFF2-40B4-BE49-F238E27FC236}">
                <a16:creationId xmlns:a16="http://schemas.microsoft.com/office/drawing/2014/main" id="{6F5DF6AA-84B9-8079-485D-D47E4D6BE105}"/>
              </a:ext>
            </a:extLst>
          </p:cNvPr>
          <p:cNvGraphicFramePr>
            <a:graphicFrameLocks/>
          </p:cNvGraphicFramePr>
          <p:nvPr/>
        </p:nvGraphicFramePr>
        <p:xfrm>
          <a:off x="4037047" y="4612928"/>
          <a:ext cx="4115275" cy="1389711"/>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5018">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46856">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0,42353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0,90303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0,57662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825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0,99034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0,89001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0,9375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9219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it-IT"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it-IT"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0,89107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10044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a:solidFill>
                            <a:srgbClr val="000000"/>
                          </a:solidFill>
                          <a:effectLst/>
                          <a:latin typeface="+mn-lt"/>
                        </a:rPr>
                        <a:t>0,89107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0,75706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10044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graphicFrame>
        <p:nvGraphicFramePr>
          <p:cNvPr id="45" name="Tabella 4">
            <a:extLst>
              <a:ext uri="{FF2B5EF4-FFF2-40B4-BE49-F238E27FC236}">
                <a16:creationId xmlns:a16="http://schemas.microsoft.com/office/drawing/2014/main" id="{9A992484-2BB9-0799-C11A-5841B88DD4AB}"/>
              </a:ext>
            </a:extLst>
          </p:cNvPr>
          <p:cNvGraphicFramePr>
            <a:graphicFrameLocks/>
          </p:cNvGraphicFramePr>
          <p:nvPr/>
        </p:nvGraphicFramePr>
        <p:xfrm>
          <a:off x="7562224" y="2033144"/>
          <a:ext cx="4113143" cy="1648877"/>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2886">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42805">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dirty="0">
                          <a:solidFill>
                            <a:srgbClr val="000000"/>
                          </a:solidFill>
                          <a:effectLst/>
                          <a:latin typeface="+mn-lt"/>
                        </a:rPr>
                        <a:t>0.62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388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algn="l" fontAlgn="t"/>
                      <a:r>
                        <a:rPr lang="it-IT" sz="1100" b="1" u="none" strike="noStrike" dirty="0" err="1">
                          <a:solidFill>
                            <a:schemeClr val="bg1">
                              <a:lumMod val="95000"/>
                            </a:schemeClr>
                          </a:solidFill>
                          <a:effectLst/>
                        </a:rPr>
                        <a:t>sentiment_neut</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0.41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640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0.92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0.91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3681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0.82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4709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r h="259166">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dirty="0">
                          <a:solidFill>
                            <a:srgbClr val="000000"/>
                          </a:solidFill>
                          <a:effectLst/>
                          <a:latin typeface="+mn-lt"/>
                        </a:rPr>
                        <a:t>4709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44332189"/>
                  </a:ext>
                </a:extLst>
              </a:tr>
            </a:tbl>
          </a:graphicData>
        </a:graphic>
      </p:graphicFrame>
      <p:sp>
        <p:nvSpPr>
          <p:cNvPr id="48" name="Text Placeholder 4">
            <a:extLst>
              <a:ext uri="{FF2B5EF4-FFF2-40B4-BE49-F238E27FC236}">
                <a16:creationId xmlns:a16="http://schemas.microsoft.com/office/drawing/2014/main" id="{7B7CA531-D4B8-01C2-1306-01993079D078}"/>
              </a:ext>
            </a:extLst>
          </p:cNvPr>
          <p:cNvSpPr txBox="1">
            <a:spLocks/>
          </p:cNvSpPr>
          <p:nvPr/>
        </p:nvSpPr>
        <p:spPr>
          <a:xfrm>
            <a:off x="1123078" y="1418312"/>
            <a:ext cx="2907792" cy="466344"/>
          </a:xfrm>
          <a:prstGeom prst="rect">
            <a:avLst/>
          </a:prstGeom>
        </p:spPr>
        <p:txBody>
          <a:bodyPr vert="horz" lIns="91440" tIns="45720" rIns="91440" bIns="45720" rtlCol="0" anchor="ctr">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24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ctr"/>
            <a:r>
              <a:rPr lang="en-US" sz="2000" b="1" dirty="0">
                <a:solidFill>
                  <a:schemeClr val="bg1">
                    <a:lumMod val="95000"/>
                  </a:schemeClr>
                </a:solidFill>
              </a:rPr>
              <a:t>MODELLO 1</a:t>
            </a:r>
          </a:p>
        </p:txBody>
      </p:sp>
    </p:spTree>
    <p:extLst>
      <p:ext uri="{BB962C8B-B14F-4D97-AF65-F5344CB8AC3E}">
        <p14:creationId xmlns:p14="http://schemas.microsoft.com/office/powerpoint/2010/main" val="326713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948935AA-D467-3C12-27E1-73D2904836ED}"/>
              </a:ext>
            </a:extLst>
          </p:cNvPr>
          <p:cNvSpPr/>
          <p:nvPr/>
        </p:nvSpPr>
        <p:spPr>
          <a:xfrm>
            <a:off x="3685033" y="923026"/>
            <a:ext cx="1594538"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B4E8640-FA49-47C3-2374-B9F6C278A0EB}"/>
              </a:ext>
            </a:extLst>
          </p:cNvPr>
          <p:cNvSpPr/>
          <p:nvPr/>
        </p:nvSpPr>
        <p:spPr>
          <a:xfrm>
            <a:off x="616640" y="2022981"/>
            <a:ext cx="11396203"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a:extLst>
              <a:ext uri="{FF2B5EF4-FFF2-40B4-BE49-F238E27FC236}">
                <a16:creationId xmlns:a16="http://schemas.microsoft.com/office/drawing/2014/main" id="{2293FA9B-64A9-491A-BED9-E7D503875712}"/>
              </a:ext>
            </a:extLst>
          </p:cNvPr>
          <p:cNvSpPr/>
          <p:nvPr/>
        </p:nvSpPr>
        <p:spPr>
          <a:xfrm>
            <a:off x="0" y="356277"/>
            <a:ext cx="12192000" cy="6086564"/>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Segnaposto numero diapositiva 29">
            <a:extLst>
              <a:ext uri="{FF2B5EF4-FFF2-40B4-BE49-F238E27FC236}">
                <a16:creationId xmlns:a16="http://schemas.microsoft.com/office/drawing/2014/main" id="{6063E35B-2924-C719-73C0-F4B6C4375A7C}"/>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pPr rtl="0"/>
              <a:t>8</a:t>
            </a:fld>
            <a:endParaRPr lang="it-IT"/>
          </a:p>
        </p:txBody>
      </p:sp>
      <p:sp>
        <p:nvSpPr>
          <p:cNvPr id="29" name="Segnaposto piè di pagina 28">
            <a:extLst>
              <a:ext uri="{FF2B5EF4-FFF2-40B4-BE49-F238E27FC236}">
                <a16:creationId xmlns:a16="http://schemas.microsoft.com/office/drawing/2014/main" id="{1C90C860-71D7-3254-59BB-786E990A9343}"/>
              </a:ext>
            </a:extLst>
          </p:cNvPr>
          <p:cNvSpPr>
            <a:spLocks noGrp="1"/>
          </p:cNvSpPr>
          <p:nvPr>
            <p:ph type="ftr" sz="quarter" idx="11"/>
          </p:nvPr>
        </p:nvSpPr>
        <p:spPr>
          <a:xfrm>
            <a:off x="3848031" y="6577225"/>
            <a:ext cx="4493307" cy="202576"/>
          </a:xfrm>
        </p:spPr>
        <p:txBody>
          <a:bodyPr rtlCol="0"/>
          <a:lstStyle>
            <a:defPPr>
              <a:defRPr lang="it-IT"/>
            </a:defPPr>
          </a:lstStyle>
          <a:p>
            <a:pPr rtl="0"/>
            <a:r>
              <a:rPr lang="it-IT" dirty="0"/>
              <a:t>SENTIMENT ANALYSIS DELLE RECENSIONI</a:t>
            </a:r>
          </a:p>
        </p:txBody>
      </p:sp>
      <p:sp>
        <p:nvSpPr>
          <p:cNvPr id="28" name="Segnaposto data 27">
            <a:extLst>
              <a:ext uri="{FF2B5EF4-FFF2-40B4-BE49-F238E27FC236}">
                <a16:creationId xmlns:a16="http://schemas.microsoft.com/office/drawing/2014/main" id="{45D533FC-E84E-4BFA-C0FB-9883BC2FA404}"/>
              </a:ext>
            </a:extLst>
          </p:cNvPr>
          <p:cNvSpPr>
            <a:spLocks noGrp="1"/>
          </p:cNvSpPr>
          <p:nvPr>
            <p:ph type="dt" sz="half" idx="10"/>
          </p:nvPr>
        </p:nvSpPr>
        <p:spPr/>
        <p:txBody>
          <a:bodyPr rtlCol="0"/>
          <a:lstStyle>
            <a:defPPr>
              <a:defRPr lang="it-IT"/>
            </a:defPPr>
          </a:lstStyle>
          <a:p>
            <a:pPr rtl="0"/>
            <a:r>
              <a:rPr lang="it-IT" dirty="0"/>
              <a:t>2024</a:t>
            </a:r>
          </a:p>
        </p:txBody>
      </p:sp>
      <p:sp>
        <p:nvSpPr>
          <p:cNvPr id="6" name="Segnaposto testo 5">
            <a:extLst>
              <a:ext uri="{FF2B5EF4-FFF2-40B4-BE49-F238E27FC236}">
                <a16:creationId xmlns:a16="http://schemas.microsoft.com/office/drawing/2014/main" id="{642336D1-B6E9-A85E-2BAD-474E0CB192CB}"/>
              </a:ext>
            </a:extLst>
          </p:cNvPr>
          <p:cNvSpPr>
            <a:spLocks noGrp="1"/>
          </p:cNvSpPr>
          <p:nvPr>
            <p:ph type="body" idx="15"/>
          </p:nvPr>
        </p:nvSpPr>
        <p:spPr>
          <a:xfrm>
            <a:off x="2733119" y="345767"/>
            <a:ext cx="6723130" cy="667512"/>
          </a:xfrm>
        </p:spPr>
        <p:txBody>
          <a:bodyPr rtlCol="0"/>
          <a:lstStyle>
            <a:defPPr>
              <a:defRPr lang="it-IT"/>
            </a:defPPr>
          </a:lstStyle>
          <a:p>
            <a:pPr algn="ctr" rtl="0"/>
            <a:r>
              <a:rPr lang="it-IT" sz="3600" b="1" dirty="0">
                <a:solidFill>
                  <a:schemeClr val="tx1">
                    <a:lumMod val="95000"/>
                    <a:lumOff val="5000"/>
                  </a:schemeClr>
                </a:solidFill>
              </a:rPr>
              <a:t>MODELLO 3: </a:t>
            </a:r>
            <a:r>
              <a:rPr lang="it-IT" sz="3600" b="1" dirty="0">
                <a:solidFill>
                  <a:srgbClr val="FF0000"/>
                </a:solidFill>
              </a:rPr>
              <a:t>IL MIGLIORE</a:t>
            </a:r>
          </a:p>
        </p:txBody>
      </p:sp>
      <p:graphicFrame>
        <p:nvGraphicFramePr>
          <p:cNvPr id="14" name="Segnaposto contenuto 5" descr="grafico a barre">
            <a:extLst>
              <a:ext uri="{FF2B5EF4-FFF2-40B4-BE49-F238E27FC236}">
                <a16:creationId xmlns:a16="http://schemas.microsoft.com/office/drawing/2014/main" id="{ADE41861-1559-0F81-2DBE-FD71EF44911B}"/>
              </a:ext>
            </a:extLst>
          </p:cNvPr>
          <p:cNvGraphicFramePr>
            <a:graphicFrameLocks/>
          </p:cNvGraphicFramePr>
          <p:nvPr>
            <p:extLst>
              <p:ext uri="{D42A27DB-BD31-4B8C-83A1-F6EECF244321}">
                <p14:modId xmlns:p14="http://schemas.microsoft.com/office/powerpoint/2010/main" val="2995685295"/>
              </p:ext>
            </p:extLst>
          </p:nvPr>
        </p:nvGraphicFramePr>
        <p:xfrm>
          <a:off x="1484142" y="1007107"/>
          <a:ext cx="9221082" cy="51039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50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3145858618"/>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9</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2512473009"/>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0" noProof="0">
                          <a:solidFill>
                            <a:schemeClr val="accent2">
                              <a:lumMod val="50000"/>
                            </a:schemeClr>
                          </a:solidFill>
                          <a:latin typeface="Avenir Next LT Pro" panose="020B0504020202020204" pitchFamily="34" charset="77"/>
                        </a:rPr>
                        <a:t>neutrale</a:t>
                      </a:r>
                      <a:endParaRPr lang="it-IT" b="0" noProof="0" dirty="0">
                        <a:solidFill>
                          <a:schemeClr val="accent2">
                            <a:lumMod val="50000"/>
                          </a:schemeClr>
                        </a:solidFill>
                        <a:latin typeface="Avenir Next LT Pro" panose="020B0504020202020204" pitchFamily="34"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spTree>
    <p:extLst>
      <p:ext uri="{BB962C8B-B14F-4D97-AF65-F5344CB8AC3E}">
        <p14:creationId xmlns:p14="http://schemas.microsoft.com/office/powerpoint/2010/main" val="1299857064"/>
      </p:ext>
    </p:extLst>
  </p:cSld>
  <p:clrMapOvr>
    <a:masterClrMapping/>
  </p:clrMapOvr>
</p:sld>
</file>

<file path=ppt/theme/theme1.xml><?xml version="1.0" encoding="utf-8"?>
<a:theme xmlns:a="http://schemas.openxmlformats.org/drawingml/2006/main" name="Tema di Offic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89230320.tgt.Office_68493487_TF33492763_Win32_OJ112356438.potx" id="{C7ED3A84-B593-4882-820F-78D0EA7DEF4A}" vid="{DA9ADBA3-CDC8-453E-B2C7-0E6BDBF6C09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9B373E-6FDE-4773-A0C6-CDA9846E30C9}">
  <ds:schemaRefs>
    <ds:schemaRef ds:uri="http://purl.org/dc/terms/"/>
    <ds:schemaRef ds:uri="http://schemas.microsoft.com/office/2006/metadata/properties"/>
    <ds:schemaRef ds:uri="http://schemas.openxmlformats.org/package/2006/metadata/core-properties"/>
    <ds:schemaRef ds:uri="http://purl.org/dc/dcmitype/"/>
    <ds:schemaRef ds:uri="http://www.w3.org/XML/1998/namespace"/>
    <ds:schemaRef ds:uri="16c05727-aa75-4e4a-9b5f-8a80a1165891"/>
    <ds:schemaRef ds:uri="230e9df3-be65-4c73-a93b-d1236ebd677e"/>
    <ds:schemaRef ds:uri="http://schemas.microsoft.com/office/infopath/2007/PartnerControls"/>
    <ds:schemaRef ds:uri="http://schemas.microsoft.com/office/2006/documentManagement/types"/>
    <ds:schemaRef ds:uri="http://schemas.microsoft.com/sharepoint/v3"/>
    <ds:schemaRef ds:uri="71af3243-3dd4-4a8d-8c0d-dd76da1f02a5"/>
    <ds:schemaRef ds:uri="http://purl.org/dc/elements/1.1/"/>
  </ds:schemaRefs>
</ds:datastoreItem>
</file>

<file path=customXml/itemProps2.xml><?xml version="1.0" encoding="utf-8"?>
<ds:datastoreItem xmlns:ds="http://schemas.openxmlformats.org/officeDocument/2006/customXml" ds:itemID="{9C741A42-9646-4B63-A6BC-7DA2EE5F87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BB8FCA9-2C7D-45A4-87C8-02C272E9F4D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Design città</Template>
  <TotalTime>807</TotalTime>
  <Words>2127</Words>
  <Application>Microsoft Office PowerPoint</Application>
  <PresentationFormat>Widescreen</PresentationFormat>
  <Paragraphs>385</Paragraphs>
  <Slides>13</Slides>
  <Notes>13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13</vt:i4>
      </vt:variant>
    </vt:vector>
  </HeadingPairs>
  <TitlesOfParts>
    <vt:vector size="21" baseType="lpstr">
      <vt:lpstr>Arial</vt:lpstr>
      <vt:lpstr>Avenir Next LT Pro</vt:lpstr>
      <vt:lpstr>Calibri</vt:lpstr>
      <vt:lpstr>Felix Titling</vt:lpstr>
      <vt:lpstr>Gill Sans Nova Light</vt:lpstr>
      <vt:lpstr>Söhne</vt:lpstr>
      <vt:lpstr>Wingdings</vt:lpstr>
      <vt:lpstr>Tema di Office</vt:lpstr>
      <vt:lpstr>SENTIMENT ANALYSIS delle recensioni</vt:lpstr>
      <vt:lpstr>OBIETTIVI</vt:lpstr>
      <vt:lpstr>            </vt:lpstr>
      <vt:lpstr>ESempi</vt:lpstr>
      <vt:lpstr>Modelli di sentiment utilizzati:</vt:lpstr>
      <vt:lpstr>Performance:</vt:lpstr>
      <vt:lpstr>Performance:</vt:lpstr>
      <vt:lpstr>Presentazione standard di PowerPoint</vt:lpstr>
      <vt:lpstr>RIPRENDIAMO GLI ESEMPI DI PRIMA:</vt:lpstr>
      <vt:lpstr>RIPRENDIAMO GLI ESEMPI DI PRIMA:</vt:lpstr>
      <vt:lpstr>RIPRENDIAMO GLI ESEMPI DI PRIMA:</vt:lpstr>
      <vt:lpstr>RIPRENDIAMO GLI ESEMPI DI PRIMA:</vt:lpstr>
      <vt:lpstr>RIPRENDIAMO GLI ESEMPI DI PRIMA: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delle recensioni</dc:title>
  <dc:creator>Francesca Pulerà</dc:creator>
  <cp:lastModifiedBy>Francesca Pulerà</cp:lastModifiedBy>
  <cp:revision>6</cp:revision>
  <dcterms:created xsi:type="dcterms:W3CDTF">2024-05-18T11:19:39Z</dcterms:created>
  <dcterms:modified xsi:type="dcterms:W3CDTF">2024-05-23T11:48:33Z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