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83" r:id="rId5"/>
    <p:sldId id="285" r:id="rId6"/>
    <p:sldId id="297" r:id="rId7"/>
    <p:sldId id="287" r:id="rId8"/>
    <p:sldId id="294" r:id="rId9"/>
    <p:sldId id="295" r:id="rId10"/>
    <p:sldId id="299" r:id="rId11"/>
    <p:sldId id="300" r:id="rId12"/>
    <p:sldId id="301" r:id="rId13"/>
    <p:sldId id="302" r:id="rId14"/>
    <p:sldId id="303" r:id="rId15"/>
    <p:sldId id="304" r:id="rId16"/>
    <p:sldId id="305" r:id="rId17"/>
  </p:sldIdLst>
  <p:sldSz cx="12192000" cy="6858000"/>
  <p:notesSz cx="6858000" cy="9144000"/>
  <p:defaultTextStyle>
    <a:defPPr rtl="0">
      <a:defRPr lang="it-IT"/>
    </a:defPPr>
    <a:lvl1pPr marL="0" algn="l" defTabSz="914400" rtl="0" eaLnBrk="1" latinLnBrk="0" hangingPunct="1">
      <a:defRPr lang="it-IT" sz="1800" kern="1200">
        <a:solidFill>
          <a:schemeClr val="tx1"/>
        </a:solidFill>
        <a:latin typeface="+mn-lt"/>
        <a:ea typeface="+mn-ea"/>
        <a:cs typeface="+mn-cs"/>
      </a:defRPr>
    </a:lvl1pPr>
    <a:lvl2pPr marL="457200" algn="l" defTabSz="914400" rtl="0" eaLnBrk="1" latinLnBrk="0" hangingPunct="1">
      <a:defRPr lang="it-IT" sz="1800" kern="1200">
        <a:solidFill>
          <a:schemeClr val="tx1"/>
        </a:solidFill>
        <a:latin typeface="+mn-lt"/>
        <a:ea typeface="+mn-ea"/>
        <a:cs typeface="+mn-cs"/>
      </a:defRPr>
    </a:lvl2pPr>
    <a:lvl3pPr marL="914400" algn="l" defTabSz="914400" rtl="0" eaLnBrk="1" latinLnBrk="0" hangingPunct="1">
      <a:defRPr lang="it-IT" sz="1800" kern="1200">
        <a:solidFill>
          <a:schemeClr val="tx1"/>
        </a:solidFill>
        <a:latin typeface="+mn-lt"/>
        <a:ea typeface="+mn-ea"/>
        <a:cs typeface="+mn-cs"/>
      </a:defRPr>
    </a:lvl3pPr>
    <a:lvl4pPr marL="1371600" algn="l" defTabSz="914400" rtl="0" eaLnBrk="1" latinLnBrk="0" hangingPunct="1">
      <a:defRPr lang="it-IT" sz="1800" kern="1200">
        <a:solidFill>
          <a:schemeClr val="tx1"/>
        </a:solidFill>
        <a:latin typeface="+mn-lt"/>
        <a:ea typeface="+mn-ea"/>
        <a:cs typeface="+mn-cs"/>
      </a:defRPr>
    </a:lvl4pPr>
    <a:lvl5pPr marL="1828800" algn="l" defTabSz="914400" rtl="0" eaLnBrk="1" latinLnBrk="0" hangingPunct="1">
      <a:defRPr lang="it-IT" sz="1800" kern="1200">
        <a:solidFill>
          <a:schemeClr val="tx1"/>
        </a:solidFill>
        <a:latin typeface="+mn-lt"/>
        <a:ea typeface="+mn-ea"/>
        <a:cs typeface="+mn-cs"/>
      </a:defRPr>
    </a:lvl5pPr>
    <a:lvl6pPr marL="2286000" algn="l" defTabSz="914400" rtl="0" eaLnBrk="1" latinLnBrk="0" hangingPunct="1">
      <a:defRPr lang="it-IT" sz="1800" kern="1200">
        <a:solidFill>
          <a:schemeClr val="tx1"/>
        </a:solidFill>
        <a:latin typeface="+mn-lt"/>
        <a:ea typeface="+mn-ea"/>
        <a:cs typeface="+mn-cs"/>
      </a:defRPr>
    </a:lvl6pPr>
    <a:lvl7pPr marL="2743200" algn="l" defTabSz="914400" rtl="0" eaLnBrk="1" latinLnBrk="0" hangingPunct="1">
      <a:defRPr lang="it-IT" sz="1800" kern="1200">
        <a:solidFill>
          <a:schemeClr val="tx1"/>
        </a:solidFill>
        <a:latin typeface="+mn-lt"/>
        <a:ea typeface="+mn-ea"/>
        <a:cs typeface="+mn-cs"/>
      </a:defRPr>
    </a:lvl7pPr>
    <a:lvl8pPr marL="3200400" algn="l" defTabSz="914400" rtl="0" eaLnBrk="1" latinLnBrk="0" hangingPunct="1">
      <a:defRPr lang="it-IT" sz="1800" kern="1200">
        <a:solidFill>
          <a:schemeClr val="tx1"/>
        </a:solidFill>
        <a:latin typeface="+mn-lt"/>
        <a:ea typeface="+mn-ea"/>
        <a:cs typeface="+mn-cs"/>
      </a:defRPr>
    </a:lvl8pPr>
    <a:lvl9pPr marL="3657600" algn="l" defTabSz="914400" rtl="0" eaLnBrk="1" latinLnBrk="0" hangingPunct="1">
      <a:defRPr lang="it-IT"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12B"/>
    <a:srgbClr val="403A2F"/>
    <a:srgbClr val="474134"/>
    <a:srgbClr val="554D3D"/>
    <a:srgbClr val="595515"/>
    <a:srgbClr val="5A532C"/>
    <a:srgbClr val="5B542C"/>
    <a:srgbClr val="59522B"/>
    <a:srgbClr val="5D562D"/>
    <a:srgbClr val="655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879" autoAdjust="0"/>
  </p:normalViewPr>
  <p:slideViewPr>
    <p:cSldViewPr snapToGrid="0" showGuides="1">
      <p:cViewPr varScale="1">
        <p:scale>
          <a:sx n="78" d="100"/>
          <a:sy n="78" d="100"/>
        </p:scale>
        <p:origin x="878" y="67"/>
      </p:cViewPr>
      <p:guideLst>
        <p:guide orient="horz" pos="2184"/>
        <p:guide pos="3840"/>
      </p:guideLst>
    </p:cSldViewPr>
  </p:slideViewPr>
  <p:notesTextViewPr>
    <p:cViewPr>
      <p:scale>
        <a:sx n="1" d="1"/>
        <a:sy n="1" d="1"/>
      </p:scale>
      <p:origin x="0" y="0"/>
    </p:cViewPr>
  </p:notesTextViewPr>
  <p:notesViewPr>
    <p:cSldViewPr snapToGrid="0">
      <p:cViewPr varScale="1">
        <p:scale>
          <a:sx n="66" d="100"/>
          <a:sy n="66" d="100"/>
        </p:scale>
        <p:origin x="282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493481567564414"/>
          <c:y val="0"/>
          <c:w val="0.7664753757408368"/>
          <c:h val="0.88912856026654874"/>
        </c:manualLayout>
      </c:layout>
      <c:barChart>
        <c:barDir val="bar"/>
        <c:grouping val="clustered"/>
        <c:varyColors val="0"/>
        <c:ser>
          <c:idx val="0"/>
          <c:order val="0"/>
          <c:tx>
            <c:strRef>
              <c:f>Sheet1!$B$1</c:f>
              <c:strCache>
                <c:ptCount val="1"/>
                <c:pt idx="0">
                  <c:v>precision</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it-IT"/>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3"/>
                <c:pt idx="0">
                  <c:v>negativo</c:v>
                </c:pt>
                <c:pt idx="1">
                  <c:v>neutrale</c:v>
                </c:pt>
                <c:pt idx="2">
                  <c:v>positivo</c:v>
                </c:pt>
              </c:strCache>
            </c:strRef>
          </c:cat>
          <c:val>
            <c:numRef>
              <c:f>Sheet1!$B$2:$B$5</c:f>
              <c:numCache>
                <c:formatCode>General</c:formatCode>
                <c:ptCount val="4"/>
                <c:pt idx="0">
                  <c:v>0.61875000000000002</c:v>
                </c:pt>
                <c:pt idx="1">
                  <c:v>0.30975000000000003</c:v>
                </c:pt>
                <c:pt idx="2">
                  <c:v>0.88212999999999997</c:v>
                </c:pt>
              </c:numCache>
            </c:numRef>
          </c:val>
          <c:extLst>
            <c:ext xmlns:c16="http://schemas.microsoft.com/office/drawing/2014/chart" uri="{C3380CC4-5D6E-409C-BE32-E72D297353CC}">
              <c16:uniqueId val="{00000000-49A2-45CF-B6F0-E8FC70DCCBF9}"/>
            </c:ext>
          </c:extLst>
        </c:ser>
        <c:ser>
          <c:idx val="1"/>
          <c:order val="1"/>
          <c:tx>
            <c:strRef>
              <c:f>Sheet1!$C$1</c:f>
              <c:strCache>
                <c:ptCount val="1"/>
                <c:pt idx="0">
                  <c:v>recall</c:v>
                </c:pt>
              </c:strCache>
            </c:strRef>
          </c:tx>
          <c:spPr>
            <a:solidFill>
              <a:schemeClr val="accent4">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it-IT"/>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3"/>
                <c:pt idx="0">
                  <c:v>negativo</c:v>
                </c:pt>
                <c:pt idx="1">
                  <c:v>neutrale</c:v>
                </c:pt>
                <c:pt idx="2">
                  <c:v>positivo</c:v>
                </c:pt>
              </c:strCache>
            </c:strRef>
          </c:cat>
          <c:val>
            <c:numRef>
              <c:f>Sheet1!$C$2:$C$5</c:f>
              <c:numCache>
                <c:formatCode>General</c:formatCode>
                <c:ptCount val="4"/>
                <c:pt idx="0">
                  <c:v>0.72</c:v>
                </c:pt>
                <c:pt idx="1">
                  <c:v>0.25629000000000002</c:v>
                </c:pt>
                <c:pt idx="2">
                  <c:v>0.89312000000000002</c:v>
                </c:pt>
              </c:numCache>
            </c:numRef>
          </c:val>
          <c:extLst>
            <c:ext xmlns:c16="http://schemas.microsoft.com/office/drawing/2014/chart" uri="{C3380CC4-5D6E-409C-BE32-E72D297353CC}">
              <c16:uniqueId val="{00000001-49A2-45CF-B6F0-E8FC70DCCBF9}"/>
            </c:ext>
          </c:extLst>
        </c:ser>
        <c:ser>
          <c:idx val="2"/>
          <c:order val="2"/>
          <c:tx>
            <c:strRef>
              <c:f>Sheet1!$D$1</c:f>
              <c:strCache>
                <c:ptCount val="1"/>
                <c:pt idx="0">
                  <c:v>f1-score</c:v>
                </c:pt>
              </c:strCache>
            </c:strRef>
          </c:tx>
          <c:spPr>
            <a:solidFill>
              <a:schemeClr val="accent6">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it-IT"/>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3"/>
                <c:pt idx="0">
                  <c:v>negativo</c:v>
                </c:pt>
                <c:pt idx="1">
                  <c:v>neutrale</c:v>
                </c:pt>
                <c:pt idx="2">
                  <c:v>positivo</c:v>
                </c:pt>
              </c:strCache>
            </c:strRef>
          </c:cat>
          <c:val>
            <c:numRef>
              <c:f>Sheet1!$D$2:$D$5</c:f>
              <c:numCache>
                <c:formatCode>General</c:formatCode>
                <c:ptCount val="4"/>
                <c:pt idx="0">
                  <c:v>0.66554000000000002</c:v>
                </c:pt>
                <c:pt idx="1">
                  <c:v>0.28050000000000003</c:v>
                </c:pt>
                <c:pt idx="2">
                  <c:v>0.88758999999999999</c:v>
                </c:pt>
              </c:numCache>
            </c:numRef>
          </c:val>
          <c:extLst>
            <c:ext xmlns:c16="http://schemas.microsoft.com/office/drawing/2014/chart" uri="{C3380CC4-5D6E-409C-BE32-E72D297353CC}">
              <c16:uniqueId val="{00000002-49A2-45CF-B6F0-E8FC70DCCBF9}"/>
            </c:ext>
          </c:extLst>
        </c:ser>
        <c:dLbls>
          <c:dLblPos val="inEnd"/>
          <c:showLegendKey val="0"/>
          <c:showVal val="1"/>
          <c:showCatName val="0"/>
          <c:showSerName val="0"/>
          <c:showPercent val="0"/>
          <c:showBubbleSize val="0"/>
        </c:dLbls>
        <c:gapWidth val="65"/>
        <c:axId val="1111705064"/>
        <c:axId val="1111706704"/>
      </c:barChart>
      <c:catAx>
        <c:axId val="1111705064"/>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it-IT"/>
          </a:p>
        </c:txPr>
        <c:crossAx val="1111706704"/>
        <c:crosses val="autoZero"/>
        <c:auto val="1"/>
        <c:lblAlgn val="ctr"/>
        <c:lblOffset val="100"/>
        <c:noMultiLvlLbl val="0"/>
      </c:catAx>
      <c:valAx>
        <c:axId val="1111706704"/>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it-IT"/>
          </a:p>
        </c:txPr>
        <c:crossAx val="1111705064"/>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it-IT"/>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53FCFC70-A59A-436E-B5FF-ACFE56745B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it-IT" sz="1200"/>
            </a:lvl1pPr>
          </a:lstStyle>
          <a:p>
            <a:pPr rtl="0"/>
            <a:endParaRPr lang="it-IT"/>
          </a:p>
        </p:txBody>
      </p:sp>
      <p:sp>
        <p:nvSpPr>
          <p:cNvPr id="3" name="Segnaposto data 2">
            <a:extLst>
              <a:ext uri="{FF2B5EF4-FFF2-40B4-BE49-F238E27FC236}">
                <a16:creationId xmlns:a16="http://schemas.microsoft.com/office/drawing/2014/main" id="{3F64115D-CE3E-4E24-8B01-89E99FA55CC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it-IT" sz="1200"/>
            </a:lvl1pPr>
          </a:lstStyle>
          <a:p>
            <a:pPr rtl="0"/>
            <a:fld id="{217E958C-0E73-494C-9AE8-3A2653B3A99C}" type="datetime1">
              <a:rPr lang="it-IT" smtClean="0"/>
              <a:t>22/05/2024</a:t>
            </a:fld>
            <a:endParaRPr lang="it-IT" dirty="0"/>
          </a:p>
        </p:txBody>
      </p:sp>
      <p:sp>
        <p:nvSpPr>
          <p:cNvPr id="4" name="Segnaposto piè di pagina 3">
            <a:extLst>
              <a:ext uri="{FF2B5EF4-FFF2-40B4-BE49-F238E27FC236}">
                <a16:creationId xmlns:a16="http://schemas.microsoft.com/office/drawing/2014/main" id="{7B8008DC-4974-4910-8C2F-F08C99A5779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it-IT" sz="1200"/>
            </a:lvl1pPr>
          </a:lstStyle>
          <a:p>
            <a:pPr rtl="0"/>
            <a:endParaRPr lang="it-IT"/>
          </a:p>
        </p:txBody>
      </p:sp>
      <p:sp>
        <p:nvSpPr>
          <p:cNvPr id="5" name="Segnaposto numero diapositiva 4">
            <a:extLst>
              <a:ext uri="{FF2B5EF4-FFF2-40B4-BE49-F238E27FC236}">
                <a16:creationId xmlns:a16="http://schemas.microsoft.com/office/drawing/2014/main" id="{8BD3AA9C-7324-4A0F-BA80-C41F39C6FD2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it-IT" sz="1200"/>
            </a:lvl1pPr>
          </a:lstStyle>
          <a:p>
            <a:pPr rtl="0"/>
            <a:fld id="{3D94777C-A8D2-4F46-A66E-A1890EBDE03D}" type="slidenum">
              <a:rPr lang="it-IT" smtClean="0"/>
              <a:t>‹N›</a:t>
            </a:fld>
            <a:endParaRPr lang="it-IT"/>
          </a:p>
        </p:txBody>
      </p:sp>
    </p:spTree>
    <p:extLst>
      <p:ext uri="{BB962C8B-B14F-4D97-AF65-F5344CB8AC3E}">
        <p14:creationId xmlns:p14="http://schemas.microsoft.com/office/powerpoint/2010/main" val="22741606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it-IT" sz="1200"/>
            </a:lvl1pPr>
          </a:lstStyle>
          <a:p>
            <a:pPr rtl="0"/>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it-IT" sz="1200"/>
            </a:lvl1pPr>
          </a:lstStyle>
          <a:p>
            <a:fld id="{96B87097-53AC-4366-9417-6AC7F2B331A2}" type="datetime1">
              <a:rPr lang="it-IT" smtClean="0"/>
              <a:pPr/>
              <a:t>22/05/2024</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it-IT"/>
            </a:defPPr>
          </a:lstStyle>
          <a:p>
            <a:pPr rtl="0"/>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it-IT"/>
            </a:def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it-IT" sz="1200"/>
            </a:lvl1pPr>
          </a:lstStyle>
          <a:p>
            <a:pPr rtl="0"/>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it-IT" sz="1200"/>
            </a:lvl1pPr>
          </a:lstStyle>
          <a:p>
            <a:pPr rtl="0"/>
            <a:fld id="{E22815FE-BC4D-474E-9AA3-6983BC3D8777}" type="slidenum">
              <a:rPr lang="it-IT" noProof="0" smtClean="0"/>
              <a:t>‹N›</a:t>
            </a:fld>
            <a:endParaRPr lang="it-IT" noProof="0"/>
          </a:p>
        </p:txBody>
      </p:sp>
    </p:spTree>
    <p:extLst>
      <p:ext uri="{BB962C8B-B14F-4D97-AF65-F5344CB8AC3E}">
        <p14:creationId xmlns:p14="http://schemas.microsoft.com/office/powerpoint/2010/main" val="361355966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lang="it-IT" sz="1200" kern="1200">
        <a:solidFill>
          <a:schemeClr val="tx1"/>
        </a:solidFill>
        <a:latin typeface="+mn-lt"/>
        <a:ea typeface="+mn-ea"/>
        <a:cs typeface="+mn-cs"/>
      </a:defRPr>
    </a:lvl1pPr>
    <a:lvl2pPr marL="457200" algn="l" defTabSz="914400" rtl="0" eaLnBrk="1" latinLnBrk="0" hangingPunct="1">
      <a:defRPr lang="it-IT" sz="1200" kern="1200">
        <a:solidFill>
          <a:schemeClr val="tx1"/>
        </a:solidFill>
        <a:latin typeface="+mn-lt"/>
        <a:ea typeface="+mn-ea"/>
        <a:cs typeface="+mn-cs"/>
      </a:defRPr>
    </a:lvl2pPr>
    <a:lvl3pPr marL="914400" algn="l" defTabSz="914400" rtl="0" eaLnBrk="1" latinLnBrk="0" hangingPunct="1">
      <a:defRPr lang="it-IT" sz="1200" kern="1200">
        <a:solidFill>
          <a:schemeClr val="tx1"/>
        </a:solidFill>
        <a:latin typeface="+mn-lt"/>
        <a:ea typeface="+mn-ea"/>
        <a:cs typeface="+mn-cs"/>
      </a:defRPr>
    </a:lvl3pPr>
    <a:lvl4pPr marL="1371600" algn="l" defTabSz="914400" rtl="0" eaLnBrk="1" latinLnBrk="0" hangingPunct="1">
      <a:defRPr lang="it-IT" sz="1200" kern="1200">
        <a:solidFill>
          <a:schemeClr val="tx1"/>
        </a:solidFill>
        <a:latin typeface="+mn-lt"/>
        <a:ea typeface="+mn-ea"/>
        <a:cs typeface="+mn-cs"/>
      </a:defRPr>
    </a:lvl4pPr>
    <a:lvl5pPr marL="1828800" algn="l" defTabSz="914400" rtl="0" eaLnBrk="1" latinLnBrk="0" hangingPunct="1">
      <a:defRPr lang="it-IT" sz="1200" kern="1200">
        <a:solidFill>
          <a:schemeClr val="tx1"/>
        </a:solidFill>
        <a:latin typeface="+mn-lt"/>
        <a:ea typeface="+mn-ea"/>
        <a:cs typeface="+mn-cs"/>
      </a:defRPr>
    </a:lvl5pPr>
    <a:lvl6pPr marL="2286000" algn="l" defTabSz="914400" rtl="0" eaLnBrk="1" latinLnBrk="0" hangingPunct="1">
      <a:defRPr lang="it-IT" sz="1200" kern="1200">
        <a:solidFill>
          <a:schemeClr val="tx1"/>
        </a:solidFill>
        <a:latin typeface="+mn-lt"/>
        <a:ea typeface="+mn-ea"/>
        <a:cs typeface="+mn-cs"/>
      </a:defRPr>
    </a:lvl6pPr>
    <a:lvl7pPr marL="2743200" algn="l" defTabSz="914400" rtl="0" eaLnBrk="1" latinLnBrk="0" hangingPunct="1">
      <a:defRPr lang="it-IT" sz="1200" kern="1200">
        <a:solidFill>
          <a:schemeClr val="tx1"/>
        </a:solidFill>
        <a:latin typeface="+mn-lt"/>
        <a:ea typeface="+mn-ea"/>
        <a:cs typeface="+mn-cs"/>
      </a:defRPr>
    </a:lvl7pPr>
    <a:lvl8pPr marL="3200400" algn="l" defTabSz="914400" rtl="0" eaLnBrk="1" latinLnBrk="0" hangingPunct="1">
      <a:defRPr lang="it-IT" sz="1200" kern="1200">
        <a:solidFill>
          <a:schemeClr val="tx1"/>
        </a:solidFill>
        <a:latin typeface="+mn-lt"/>
        <a:ea typeface="+mn-ea"/>
        <a:cs typeface="+mn-cs"/>
      </a:defRPr>
    </a:lvl8pPr>
    <a:lvl9pPr marL="3657600" algn="l" defTabSz="914400" rtl="0" eaLnBrk="1" latinLnBrk="0" hangingPunct="1">
      <a:defRPr lang="it-IT"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E22815FE-BC4D-474E-9AA3-6983BC3D8777}" type="slidenum">
              <a:rPr lang="it-IT" smtClean="0"/>
              <a:t>1</a:t>
            </a:fld>
            <a:endParaRPr lang="it-IT"/>
          </a:p>
        </p:txBody>
      </p:sp>
    </p:spTree>
    <p:extLst>
      <p:ext uri="{BB962C8B-B14F-4D97-AF65-F5344CB8AC3E}">
        <p14:creationId xmlns:p14="http://schemas.microsoft.com/office/powerpoint/2010/main" val="12408949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E22815FE-BC4D-474E-9AA3-6983BC3D8777}" type="slidenum">
              <a:rPr lang="it-IT" smtClean="0"/>
              <a:t>10</a:t>
            </a:fld>
            <a:endParaRPr lang="it-IT"/>
          </a:p>
        </p:txBody>
      </p:sp>
    </p:spTree>
    <p:extLst>
      <p:ext uri="{BB962C8B-B14F-4D97-AF65-F5344CB8AC3E}">
        <p14:creationId xmlns:p14="http://schemas.microsoft.com/office/powerpoint/2010/main" val="3820835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E22815FE-BC4D-474E-9AA3-6983BC3D8777}" type="slidenum">
              <a:rPr lang="it-IT" smtClean="0"/>
              <a:t>11</a:t>
            </a:fld>
            <a:endParaRPr lang="it-IT"/>
          </a:p>
        </p:txBody>
      </p:sp>
    </p:spTree>
    <p:extLst>
      <p:ext uri="{BB962C8B-B14F-4D97-AF65-F5344CB8AC3E}">
        <p14:creationId xmlns:p14="http://schemas.microsoft.com/office/powerpoint/2010/main" val="615717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E22815FE-BC4D-474E-9AA3-6983BC3D8777}" type="slidenum">
              <a:rPr lang="it-IT" smtClean="0"/>
              <a:t>12</a:t>
            </a:fld>
            <a:endParaRPr lang="it-IT"/>
          </a:p>
        </p:txBody>
      </p:sp>
    </p:spTree>
    <p:extLst>
      <p:ext uri="{BB962C8B-B14F-4D97-AF65-F5344CB8AC3E}">
        <p14:creationId xmlns:p14="http://schemas.microsoft.com/office/powerpoint/2010/main" val="1188803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E22815FE-BC4D-474E-9AA3-6983BC3D8777}" type="slidenum">
              <a:rPr lang="it-IT" smtClean="0"/>
              <a:t>13</a:t>
            </a:fld>
            <a:endParaRPr lang="it-IT"/>
          </a:p>
        </p:txBody>
      </p:sp>
    </p:spTree>
    <p:extLst>
      <p:ext uri="{BB962C8B-B14F-4D97-AF65-F5344CB8AC3E}">
        <p14:creationId xmlns:p14="http://schemas.microsoft.com/office/powerpoint/2010/main" val="3995295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E22815FE-BC4D-474E-9AA3-6983BC3D8777}" type="slidenum">
              <a:rPr lang="it-IT" smtClean="0"/>
              <a:t>2</a:t>
            </a:fld>
            <a:endParaRPr lang="it-IT"/>
          </a:p>
        </p:txBody>
      </p:sp>
    </p:spTree>
    <p:extLst>
      <p:ext uri="{BB962C8B-B14F-4D97-AF65-F5344CB8AC3E}">
        <p14:creationId xmlns:p14="http://schemas.microsoft.com/office/powerpoint/2010/main" val="668096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pPr rtl="0"/>
            <a:fld id="{E22815FE-BC4D-474E-9AA3-6983BC3D8777}" type="slidenum">
              <a:rPr lang="it-IT" smtClean="0"/>
              <a:t>3</a:t>
            </a:fld>
            <a:endParaRPr lang="it-IT"/>
          </a:p>
        </p:txBody>
      </p:sp>
    </p:spTree>
    <p:extLst>
      <p:ext uri="{BB962C8B-B14F-4D97-AF65-F5344CB8AC3E}">
        <p14:creationId xmlns:p14="http://schemas.microsoft.com/office/powerpoint/2010/main" val="784187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E22815FE-BC4D-474E-9AA3-6983BC3D8777}" type="slidenum">
              <a:rPr lang="it-IT" smtClean="0"/>
              <a:t>4</a:t>
            </a:fld>
            <a:endParaRPr lang="it-IT"/>
          </a:p>
        </p:txBody>
      </p:sp>
    </p:spTree>
    <p:extLst>
      <p:ext uri="{BB962C8B-B14F-4D97-AF65-F5344CB8AC3E}">
        <p14:creationId xmlns:p14="http://schemas.microsoft.com/office/powerpoint/2010/main" val="2274891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E22815FE-BC4D-474E-9AA3-6983BC3D8777}" type="slidenum">
              <a:rPr lang="it-IT" smtClean="0"/>
              <a:t>5</a:t>
            </a:fld>
            <a:endParaRPr lang="it-IT"/>
          </a:p>
        </p:txBody>
      </p:sp>
    </p:spTree>
    <p:extLst>
      <p:ext uri="{BB962C8B-B14F-4D97-AF65-F5344CB8AC3E}">
        <p14:creationId xmlns:p14="http://schemas.microsoft.com/office/powerpoint/2010/main" val="3649548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E22815FE-BC4D-474E-9AA3-6983BC3D8777}" type="slidenum">
              <a:rPr lang="it-IT" smtClean="0"/>
              <a:t>6</a:t>
            </a:fld>
            <a:endParaRPr lang="it-IT"/>
          </a:p>
        </p:txBody>
      </p:sp>
    </p:spTree>
    <p:extLst>
      <p:ext uri="{BB962C8B-B14F-4D97-AF65-F5344CB8AC3E}">
        <p14:creationId xmlns:p14="http://schemas.microsoft.com/office/powerpoint/2010/main" val="648854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E22815FE-BC4D-474E-9AA3-6983BC3D8777}" type="slidenum">
              <a:rPr lang="it-IT" smtClean="0"/>
              <a:t>7</a:t>
            </a:fld>
            <a:endParaRPr lang="it-IT"/>
          </a:p>
        </p:txBody>
      </p:sp>
    </p:spTree>
    <p:extLst>
      <p:ext uri="{BB962C8B-B14F-4D97-AF65-F5344CB8AC3E}">
        <p14:creationId xmlns:p14="http://schemas.microsoft.com/office/powerpoint/2010/main" val="2725767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E22815FE-BC4D-474E-9AA3-6983BC3D8777}" type="slidenum">
              <a:rPr lang="it-IT" smtClean="0"/>
              <a:t>8</a:t>
            </a:fld>
            <a:endParaRPr lang="it-IT"/>
          </a:p>
        </p:txBody>
      </p:sp>
    </p:spTree>
    <p:extLst>
      <p:ext uri="{BB962C8B-B14F-4D97-AF65-F5344CB8AC3E}">
        <p14:creationId xmlns:p14="http://schemas.microsoft.com/office/powerpoint/2010/main" val="1969200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pPr rtl="0"/>
            <a:fld id="{E22815FE-BC4D-474E-9AA3-6983BC3D8777}" type="slidenum">
              <a:rPr lang="it-IT" smtClean="0"/>
              <a:t>9</a:t>
            </a:fld>
            <a:endParaRPr lang="it-IT"/>
          </a:p>
        </p:txBody>
      </p:sp>
    </p:spTree>
    <p:extLst>
      <p:ext uri="{BB962C8B-B14F-4D97-AF65-F5344CB8AC3E}">
        <p14:creationId xmlns:p14="http://schemas.microsoft.com/office/powerpoint/2010/main" val="2964562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titolo">
    <p:bg>
      <p:bgPr>
        <a:solidFill>
          <a:schemeClr val="accent2"/>
        </a:solidFill>
        <a:effectLst/>
      </p:bgPr>
    </p:bg>
    <p:spTree>
      <p:nvGrpSpPr>
        <p:cNvPr id="1" name=""/>
        <p:cNvGrpSpPr/>
        <p:nvPr/>
      </p:nvGrpSpPr>
      <p:grpSpPr>
        <a:xfrm>
          <a:off x="0" y="0"/>
          <a:ext cx="0" cy="0"/>
          <a:chOff x="0" y="0"/>
          <a:chExt cx="0" cy="0"/>
        </a:xfrm>
      </p:grpSpPr>
      <p:sp>
        <p:nvSpPr>
          <p:cNvPr id="20" name="Segnaposto immagine 19">
            <a:extLst>
              <a:ext uri="{FF2B5EF4-FFF2-40B4-BE49-F238E27FC236}">
                <a16:creationId xmlns:a16="http://schemas.microsoft.com/office/drawing/2014/main" id="{0177DF1D-D731-86FC-22F9-00221AD8C227}"/>
              </a:ext>
            </a:extLst>
          </p:cNvPr>
          <p:cNvSpPr>
            <a:spLocks noGrp="1"/>
          </p:cNvSpPr>
          <p:nvPr>
            <p:ph type="pic" sz="quarter" idx="10"/>
          </p:nvPr>
        </p:nvSpPr>
        <p:spPr>
          <a:xfrm>
            <a:off x="1289143" y="440217"/>
            <a:ext cx="9613711" cy="2327086"/>
          </a:xfrm>
          <a:ln w="15875">
            <a:solidFill>
              <a:schemeClr val="accent1"/>
            </a:solidFill>
          </a:ln>
        </p:spPr>
        <p:txBody>
          <a:bodyPr rtlCol="0" anchor="ctr">
            <a:noAutofit/>
          </a:bodyPr>
          <a:lstStyle>
            <a:lvl1pPr marL="0" indent="0" algn="ctr">
              <a:buNone/>
              <a:defRPr lang="it-IT">
                <a:solidFill>
                  <a:schemeClr val="accent1"/>
                </a:solidFill>
              </a:defRPr>
            </a:lvl1pPr>
          </a:lstStyle>
          <a:p>
            <a:pPr rtl="0"/>
            <a:r>
              <a:rPr lang="it-IT" noProof="0"/>
              <a:t>Fare clic sull'icona per inserire un'immagine</a:t>
            </a:r>
          </a:p>
        </p:txBody>
      </p:sp>
      <p:sp>
        <p:nvSpPr>
          <p:cNvPr id="2" name="Titolo 1">
            <a:extLst>
              <a:ext uri="{FF2B5EF4-FFF2-40B4-BE49-F238E27FC236}">
                <a16:creationId xmlns:a16="http://schemas.microsoft.com/office/drawing/2014/main" id="{C7A4FE67-D925-EFE3-2BA5-C28DA7C030D8}"/>
              </a:ext>
            </a:extLst>
          </p:cNvPr>
          <p:cNvSpPr>
            <a:spLocks noGrp="1"/>
          </p:cNvSpPr>
          <p:nvPr>
            <p:ph type="ctrTitle"/>
          </p:nvPr>
        </p:nvSpPr>
        <p:spPr>
          <a:xfrm>
            <a:off x="1143000" y="3236976"/>
            <a:ext cx="6867144" cy="2386584"/>
          </a:xfrm>
        </p:spPr>
        <p:txBody>
          <a:bodyPr rtlCol="0" anchor="b">
            <a:noAutofit/>
          </a:bodyPr>
          <a:lstStyle>
            <a:lvl1pPr algn="l">
              <a:defRPr lang="it-IT" sz="6600">
                <a:solidFill>
                  <a:schemeClr val="accent1"/>
                </a:solidFill>
              </a:defRPr>
            </a:lvl1pPr>
          </a:lstStyle>
          <a:p>
            <a:pPr rtl="0"/>
            <a:r>
              <a:rPr lang="it-IT" noProof="0"/>
              <a:t>Fare clic per modificare lo stile del titolo dello schema</a:t>
            </a:r>
          </a:p>
        </p:txBody>
      </p:sp>
      <p:sp>
        <p:nvSpPr>
          <p:cNvPr id="3" name="Sottotitolo 2">
            <a:extLst>
              <a:ext uri="{FF2B5EF4-FFF2-40B4-BE49-F238E27FC236}">
                <a16:creationId xmlns:a16="http://schemas.microsoft.com/office/drawing/2014/main" id="{33D58524-513B-3FD2-4ED0-CB0CA3A3DF58}"/>
              </a:ext>
            </a:extLst>
          </p:cNvPr>
          <p:cNvSpPr>
            <a:spLocks noGrp="1"/>
          </p:cNvSpPr>
          <p:nvPr>
            <p:ph type="subTitle" idx="1"/>
          </p:nvPr>
        </p:nvSpPr>
        <p:spPr>
          <a:xfrm>
            <a:off x="6327648" y="5971032"/>
            <a:ext cx="3776472" cy="530352"/>
          </a:xfrm>
        </p:spPr>
        <p:txBody>
          <a:bodyPr rtlCol="0">
            <a:noAutofit/>
          </a:bodyPr>
          <a:lstStyle>
            <a:lvl1pPr marL="0" indent="0" algn="ctr">
              <a:buNone/>
              <a:defRPr lang="it-IT" sz="2000">
                <a:solidFill>
                  <a:schemeClr val="accent1"/>
                </a:solidFill>
                <a:latin typeface="Gill Sans Nova Light" panose="020B0302020104020203" pitchFamily="34" charset="0"/>
              </a:defRPr>
            </a:lvl1pPr>
            <a:lvl2pPr marL="457200" indent="0" algn="ctr">
              <a:buNone/>
              <a:defRPr lang="it-IT" sz="2000"/>
            </a:lvl2pPr>
            <a:lvl3pPr marL="914400" indent="0" algn="ctr">
              <a:buNone/>
              <a:defRPr lang="it-IT" sz="1800"/>
            </a:lvl3pPr>
            <a:lvl4pPr marL="1371600" indent="0" algn="ctr">
              <a:buNone/>
              <a:defRPr lang="it-IT" sz="1600"/>
            </a:lvl4pPr>
            <a:lvl5pPr marL="1828800" indent="0" algn="ctr">
              <a:buNone/>
              <a:defRPr lang="it-IT" sz="1600"/>
            </a:lvl5pPr>
            <a:lvl6pPr marL="2286000" indent="0" algn="ctr">
              <a:buNone/>
              <a:defRPr lang="it-IT" sz="1600"/>
            </a:lvl6pPr>
            <a:lvl7pPr marL="2743200" indent="0" algn="ctr">
              <a:buNone/>
              <a:defRPr lang="it-IT" sz="1600"/>
            </a:lvl7pPr>
            <a:lvl8pPr marL="3200400" indent="0" algn="ctr">
              <a:buNone/>
              <a:defRPr lang="it-IT" sz="1600"/>
            </a:lvl8pPr>
            <a:lvl9pPr marL="3657600" indent="0" algn="ctr">
              <a:buNone/>
              <a:defRPr lang="it-IT" sz="1600"/>
            </a:lvl9pPr>
          </a:lstStyle>
          <a:p>
            <a:pPr rtl="0"/>
            <a:r>
              <a:rPr lang="it-IT" noProof="0"/>
              <a:t>Fare clic per modificare lo stile del sottotitolo dello schema</a:t>
            </a:r>
          </a:p>
        </p:txBody>
      </p:sp>
      <p:cxnSp>
        <p:nvCxnSpPr>
          <p:cNvPr id="8" name="Connettore diritto 7">
            <a:extLst>
              <a:ext uri="{FF2B5EF4-FFF2-40B4-BE49-F238E27FC236}">
                <a16:creationId xmlns:a16="http://schemas.microsoft.com/office/drawing/2014/main" id="{AAA2A54F-058C-EF24-C892-91614AF2D7E8}"/>
              </a:ext>
            </a:extLst>
          </p:cNvPr>
          <p:cNvCxnSpPr>
            <a:cxnSpLocks/>
          </p:cNvCxnSpPr>
          <p:nvPr userDrawn="1"/>
        </p:nvCxnSpPr>
        <p:spPr>
          <a:xfrm flipV="1">
            <a:off x="398367" y="0"/>
            <a:ext cx="0" cy="68580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Connettore diritto 9">
            <a:extLst>
              <a:ext uri="{FF2B5EF4-FFF2-40B4-BE49-F238E27FC236}">
                <a16:creationId xmlns:a16="http://schemas.microsoft.com/office/drawing/2014/main" id="{1A313A15-57C2-5BD9-DE2B-442792010C50}"/>
              </a:ext>
            </a:extLst>
          </p:cNvPr>
          <p:cNvCxnSpPr>
            <a:cxnSpLocks/>
          </p:cNvCxnSpPr>
          <p:nvPr userDrawn="1"/>
        </p:nvCxnSpPr>
        <p:spPr>
          <a:xfrm flipV="1">
            <a:off x="11793633" y="0"/>
            <a:ext cx="0" cy="68580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09D750DB-651A-3C95-E822-712897C2D5A4}"/>
              </a:ext>
            </a:extLst>
          </p:cNvPr>
          <p:cNvCxnSpPr>
            <a:cxnSpLocks/>
          </p:cNvCxnSpPr>
          <p:nvPr userDrawn="1"/>
        </p:nvCxnSpPr>
        <p:spPr>
          <a:xfrm>
            <a:off x="398366" y="3226467"/>
            <a:ext cx="11395267" cy="443"/>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6136281F-EE75-A92A-B85E-00B02B5C0B67}"/>
              </a:ext>
            </a:extLst>
          </p:cNvPr>
          <p:cNvCxnSpPr>
            <a:cxnSpLocks/>
          </p:cNvCxnSpPr>
          <p:nvPr userDrawn="1"/>
        </p:nvCxnSpPr>
        <p:spPr>
          <a:xfrm>
            <a:off x="-11430" y="6165891"/>
            <a:ext cx="63397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F5B98AA9-64E2-C5F9-3E90-D02F312EDC52}"/>
              </a:ext>
            </a:extLst>
          </p:cNvPr>
          <p:cNvCxnSpPr>
            <a:cxnSpLocks/>
          </p:cNvCxnSpPr>
          <p:nvPr userDrawn="1"/>
        </p:nvCxnSpPr>
        <p:spPr>
          <a:xfrm>
            <a:off x="10103564" y="6165891"/>
            <a:ext cx="2088436"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6440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quenza temporale">
    <p:bg>
      <p:bgPr>
        <a:solidFill>
          <a:schemeClr val="tx2"/>
        </a:solidFill>
        <a:effectLst/>
      </p:bgPr>
    </p:bg>
    <p:spTree>
      <p:nvGrpSpPr>
        <p:cNvPr id="1" name=""/>
        <p:cNvGrpSpPr/>
        <p:nvPr/>
      </p:nvGrpSpPr>
      <p:grpSpPr>
        <a:xfrm>
          <a:off x="0" y="0"/>
          <a:ext cx="0" cy="0"/>
          <a:chOff x="0" y="0"/>
          <a:chExt cx="0" cy="0"/>
        </a:xfrm>
      </p:grpSpPr>
      <p:cxnSp>
        <p:nvCxnSpPr>
          <p:cNvPr id="7" name="Connettore diritto 6">
            <a:extLst>
              <a:ext uri="{FF2B5EF4-FFF2-40B4-BE49-F238E27FC236}">
                <a16:creationId xmlns:a16="http://schemas.microsoft.com/office/drawing/2014/main" id="{2FEDE488-304D-8F7B-7181-CB5794855926}"/>
              </a:ext>
            </a:extLst>
          </p:cNvPr>
          <p:cNvCxnSpPr>
            <a:cxnSpLocks/>
          </p:cNvCxnSpPr>
          <p:nvPr userDrawn="1"/>
        </p:nvCxnSpPr>
        <p:spPr>
          <a:xfrm>
            <a:off x="1565155" y="1983947"/>
            <a:ext cx="1062684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olo 1">
            <a:extLst>
              <a:ext uri="{FF2B5EF4-FFF2-40B4-BE49-F238E27FC236}">
                <a16:creationId xmlns:a16="http://schemas.microsoft.com/office/drawing/2014/main" id="{95A0BD26-4C3C-C934-E3C5-C4ABD369E612}"/>
              </a:ext>
            </a:extLst>
          </p:cNvPr>
          <p:cNvSpPr>
            <a:spLocks noGrp="1"/>
          </p:cNvSpPr>
          <p:nvPr>
            <p:ph type="title"/>
          </p:nvPr>
        </p:nvSpPr>
        <p:spPr>
          <a:xfrm>
            <a:off x="640080" y="73152"/>
            <a:ext cx="3227832" cy="969264"/>
          </a:xfrm>
        </p:spPr>
        <p:txBody>
          <a:bodyPr rtlCol="0"/>
          <a:lstStyle>
            <a:lvl1pPr>
              <a:defRPr lang="it-IT">
                <a:solidFill>
                  <a:schemeClr val="accent1"/>
                </a:solidFill>
              </a:defRPr>
            </a:lvl1pPr>
          </a:lstStyle>
          <a:p>
            <a:pPr rtl="0"/>
            <a:r>
              <a:rPr lang="it-IT" noProof="0"/>
              <a:t>Fare clic per modificare lo stile del titolo dello schema</a:t>
            </a:r>
          </a:p>
        </p:txBody>
      </p:sp>
      <p:sp>
        <p:nvSpPr>
          <p:cNvPr id="32" name="Segnaposto immagine 31">
            <a:extLst>
              <a:ext uri="{FF2B5EF4-FFF2-40B4-BE49-F238E27FC236}">
                <a16:creationId xmlns:a16="http://schemas.microsoft.com/office/drawing/2014/main" id="{87F13219-232C-C38C-7D86-D48FAC7D8270}"/>
              </a:ext>
            </a:extLst>
          </p:cNvPr>
          <p:cNvSpPr>
            <a:spLocks noGrp="1"/>
          </p:cNvSpPr>
          <p:nvPr>
            <p:ph type="pic" sz="quarter" idx="22"/>
          </p:nvPr>
        </p:nvSpPr>
        <p:spPr>
          <a:xfrm>
            <a:off x="594360" y="1481328"/>
            <a:ext cx="969264" cy="969264"/>
          </a:xfrm>
          <a:solidFill>
            <a:schemeClr val="tx2">
              <a:lumMod val="60000"/>
              <a:lumOff val="40000"/>
            </a:schemeClr>
          </a:solidFill>
          <a:ln w="15875">
            <a:solidFill>
              <a:schemeClr val="accent1"/>
            </a:solidFill>
          </a:ln>
        </p:spPr>
        <p:txBody>
          <a:bodyPr rtlCol="0" anchor="ctr"/>
          <a:lstStyle>
            <a:lvl1pPr marL="0" indent="0" algn="ctr">
              <a:buNone/>
              <a:defRPr lang="it-IT" sz="1200"/>
            </a:lvl1pPr>
          </a:lstStyle>
          <a:p>
            <a:pPr rtl="0"/>
            <a:r>
              <a:rPr lang="it-IT" noProof="0"/>
              <a:t>Fare clic sull'icona per inserire un'immagine</a:t>
            </a:r>
          </a:p>
        </p:txBody>
      </p:sp>
      <p:sp>
        <p:nvSpPr>
          <p:cNvPr id="19" name="Segnaposto testo 2">
            <a:extLst>
              <a:ext uri="{FF2B5EF4-FFF2-40B4-BE49-F238E27FC236}">
                <a16:creationId xmlns:a16="http://schemas.microsoft.com/office/drawing/2014/main" id="{CB1722C2-4C66-F8BA-B3DD-6199116EFB25}"/>
              </a:ext>
            </a:extLst>
          </p:cNvPr>
          <p:cNvSpPr>
            <a:spLocks noGrp="1"/>
          </p:cNvSpPr>
          <p:nvPr>
            <p:ph type="body" idx="1" hasCustomPrompt="1"/>
          </p:nvPr>
        </p:nvSpPr>
        <p:spPr>
          <a:xfrm>
            <a:off x="512064" y="2743200"/>
            <a:ext cx="1389888" cy="466344"/>
          </a:xfrm>
        </p:spPr>
        <p:txBody>
          <a:bodyPr rtlCol="0" anchor="ctr"/>
          <a:lstStyle>
            <a:lvl1pPr marL="0" indent="0">
              <a:lnSpc>
                <a:spcPct val="100000"/>
              </a:lnSpc>
              <a:spcBef>
                <a:spcPts val="0"/>
              </a:spcBef>
              <a:buNone/>
              <a:defRPr lang="it-IT" sz="2400" b="0">
                <a:solidFill>
                  <a:schemeClr val="accent1"/>
                </a:solidFill>
                <a:latin typeface="+mj-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lo stile del titolo</a:t>
            </a:r>
          </a:p>
        </p:txBody>
      </p:sp>
      <p:sp>
        <p:nvSpPr>
          <p:cNvPr id="24" name="Segnaposto testo 2">
            <a:extLst>
              <a:ext uri="{FF2B5EF4-FFF2-40B4-BE49-F238E27FC236}">
                <a16:creationId xmlns:a16="http://schemas.microsoft.com/office/drawing/2014/main" id="{68F906E4-47B1-BEE5-E30F-146C6869BF2D}"/>
              </a:ext>
            </a:extLst>
          </p:cNvPr>
          <p:cNvSpPr>
            <a:spLocks noGrp="1"/>
          </p:cNvSpPr>
          <p:nvPr>
            <p:ph type="body" idx="17" hasCustomPrompt="1"/>
          </p:nvPr>
        </p:nvSpPr>
        <p:spPr>
          <a:xfrm>
            <a:off x="512064" y="3218688"/>
            <a:ext cx="1801368" cy="1481328"/>
          </a:xfrm>
        </p:spPr>
        <p:txBody>
          <a:bodyPr rtlCol="0" anchor="t"/>
          <a:lstStyle>
            <a:lvl1pPr marL="0" indent="0">
              <a:lnSpc>
                <a:spcPct val="100000"/>
              </a:lnSpc>
              <a:spcBef>
                <a:spcPts val="0"/>
              </a:spcBef>
              <a:buNone/>
              <a:defRPr lang="it-IT" sz="1800" b="0">
                <a:solidFill>
                  <a:schemeClr val="accent1"/>
                </a:solidFill>
                <a:latin typeface="+mn-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lo stile del titolo</a:t>
            </a:r>
          </a:p>
        </p:txBody>
      </p:sp>
      <p:sp>
        <p:nvSpPr>
          <p:cNvPr id="33" name="Segnaposto immagine 31">
            <a:extLst>
              <a:ext uri="{FF2B5EF4-FFF2-40B4-BE49-F238E27FC236}">
                <a16:creationId xmlns:a16="http://schemas.microsoft.com/office/drawing/2014/main" id="{F8C639A8-0897-2015-9829-94E98335DF21}"/>
              </a:ext>
            </a:extLst>
          </p:cNvPr>
          <p:cNvSpPr>
            <a:spLocks noGrp="1"/>
          </p:cNvSpPr>
          <p:nvPr>
            <p:ph type="pic" sz="quarter" idx="23"/>
          </p:nvPr>
        </p:nvSpPr>
        <p:spPr>
          <a:xfrm>
            <a:off x="3017520" y="1481328"/>
            <a:ext cx="969264" cy="969264"/>
          </a:xfrm>
          <a:solidFill>
            <a:schemeClr val="tx2">
              <a:lumMod val="60000"/>
              <a:lumOff val="40000"/>
            </a:schemeClr>
          </a:solidFill>
          <a:ln w="15875">
            <a:solidFill>
              <a:schemeClr val="accent1"/>
            </a:solidFill>
          </a:ln>
        </p:spPr>
        <p:txBody>
          <a:bodyPr rtlCol="0" anchor="ctr"/>
          <a:lstStyle>
            <a:lvl1pPr marL="0" indent="0" algn="ctr">
              <a:buNone/>
              <a:defRPr lang="it-IT" sz="1200"/>
            </a:lvl1pPr>
          </a:lstStyle>
          <a:p>
            <a:pPr rtl="0"/>
            <a:r>
              <a:rPr lang="it-IT" noProof="0"/>
              <a:t>Fare clic sull'icona per inserire un'immagine</a:t>
            </a:r>
          </a:p>
        </p:txBody>
      </p:sp>
      <p:sp>
        <p:nvSpPr>
          <p:cNvPr id="21" name="Segnaposto testo 2">
            <a:extLst>
              <a:ext uri="{FF2B5EF4-FFF2-40B4-BE49-F238E27FC236}">
                <a16:creationId xmlns:a16="http://schemas.microsoft.com/office/drawing/2014/main" id="{EEF857FA-9C5E-BED3-1ABB-A734EE39340B}"/>
              </a:ext>
            </a:extLst>
          </p:cNvPr>
          <p:cNvSpPr>
            <a:spLocks noGrp="1"/>
          </p:cNvSpPr>
          <p:nvPr>
            <p:ph type="body" idx="14" hasCustomPrompt="1"/>
          </p:nvPr>
        </p:nvSpPr>
        <p:spPr>
          <a:xfrm>
            <a:off x="2916936" y="2743200"/>
            <a:ext cx="1389888" cy="466344"/>
          </a:xfrm>
        </p:spPr>
        <p:txBody>
          <a:bodyPr rtlCol="0" anchor="ctr"/>
          <a:lstStyle>
            <a:lvl1pPr marL="0" indent="0">
              <a:lnSpc>
                <a:spcPct val="100000"/>
              </a:lnSpc>
              <a:spcBef>
                <a:spcPts val="0"/>
              </a:spcBef>
              <a:buNone/>
              <a:defRPr lang="it-IT" sz="2400" b="0">
                <a:solidFill>
                  <a:schemeClr val="accent1"/>
                </a:solidFill>
                <a:latin typeface="+mj-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lo stile del titolo</a:t>
            </a:r>
          </a:p>
        </p:txBody>
      </p:sp>
      <p:sp>
        <p:nvSpPr>
          <p:cNvPr id="26" name="Segnaposto testo 2">
            <a:extLst>
              <a:ext uri="{FF2B5EF4-FFF2-40B4-BE49-F238E27FC236}">
                <a16:creationId xmlns:a16="http://schemas.microsoft.com/office/drawing/2014/main" id="{5C6EFDC5-2080-3126-AB93-FB89817B2C28}"/>
              </a:ext>
            </a:extLst>
          </p:cNvPr>
          <p:cNvSpPr>
            <a:spLocks noGrp="1"/>
          </p:cNvSpPr>
          <p:nvPr>
            <p:ph type="body" idx="19" hasCustomPrompt="1"/>
          </p:nvPr>
        </p:nvSpPr>
        <p:spPr>
          <a:xfrm>
            <a:off x="2916936" y="3218688"/>
            <a:ext cx="1801368" cy="1481328"/>
          </a:xfrm>
        </p:spPr>
        <p:txBody>
          <a:bodyPr rtlCol="0" anchor="t"/>
          <a:lstStyle>
            <a:lvl1pPr marL="0" indent="0">
              <a:lnSpc>
                <a:spcPct val="100000"/>
              </a:lnSpc>
              <a:spcBef>
                <a:spcPts val="0"/>
              </a:spcBef>
              <a:buNone/>
              <a:defRPr lang="it-IT" sz="1800" b="0">
                <a:solidFill>
                  <a:schemeClr val="accent1"/>
                </a:solidFill>
                <a:latin typeface="+mn-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lo stile del titolo</a:t>
            </a:r>
          </a:p>
        </p:txBody>
      </p:sp>
      <p:sp>
        <p:nvSpPr>
          <p:cNvPr id="34" name="Segnaposto immagine 31">
            <a:extLst>
              <a:ext uri="{FF2B5EF4-FFF2-40B4-BE49-F238E27FC236}">
                <a16:creationId xmlns:a16="http://schemas.microsoft.com/office/drawing/2014/main" id="{6CBA6ABC-D5D1-9758-59EA-8DE549CC612D}"/>
              </a:ext>
            </a:extLst>
          </p:cNvPr>
          <p:cNvSpPr>
            <a:spLocks noGrp="1"/>
          </p:cNvSpPr>
          <p:nvPr>
            <p:ph type="pic" sz="quarter" idx="24"/>
          </p:nvPr>
        </p:nvSpPr>
        <p:spPr>
          <a:xfrm>
            <a:off x="5440680" y="1481328"/>
            <a:ext cx="969264" cy="969264"/>
          </a:xfrm>
          <a:solidFill>
            <a:schemeClr val="tx2">
              <a:lumMod val="60000"/>
              <a:lumOff val="40000"/>
            </a:schemeClr>
          </a:solidFill>
          <a:ln w="15875">
            <a:solidFill>
              <a:schemeClr val="accent1"/>
            </a:solidFill>
          </a:ln>
        </p:spPr>
        <p:txBody>
          <a:bodyPr rtlCol="0" anchor="ctr"/>
          <a:lstStyle>
            <a:lvl1pPr marL="0" indent="0" algn="ctr">
              <a:buNone/>
              <a:defRPr lang="it-IT" sz="1200"/>
            </a:lvl1pPr>
          </a:lstStyle>
          <a:p>
            <a:pPr rtl="0"/>
            <a:r>
              <a:rPr lang="it-IT" noProof="0"/>
              <a:t>Fare clic sull'icona per inserire un'immagine</a:t>
            </a:r>
          </a:p>
        </p:txBody>
      </p:sp>
      <p:sp>
        <p:nvSpPr>
          <p:cNvPr id="22" name="Segnaposto testo 2">
            <a:extLst>
              <a:ext uri="{FF2B5EF4-FFF2-40B4-BE49-F238E27FC236}">
                <a16:creationId xmlns:a16="http://schemas.microsoft.com/office/drawing/2014/main" id="{F990F14B-1D1F-AA8D-BB23-FA8F7EEF666B}"/>
              </a:ext>
            </a:extLst>
          </p:cNvPr>
          <p:cNvSpPr>
            <a:spLocks noGrp="1"/>
          </p:cNvSpPr>
          <p:nvPr>
            <p:ph type="body" idx="15" hasCustomPrompt="1"/>
          </p:nvPr>
        </p:nvSpPr>
        <p:spPr>
          <a:xfrm>
            <a:off x="5358384" y="2743200"/>
            <a:ext cx="1389888" cy="466344"/>
          </a:xfrm>
        </p:spPr>
        <p:txBody>
          <a:bodyPr rtlCol="0" anchor="ctr"/>
          <a:lstStyle>
            <a:lvl1pPr marL="0" indent="0">
              <a:lnSpc>
                <a:spcPct val="100000"/>
              </a:lnSpc>
              <a:spcBef>
                <a:spcPts val="0"/>
              </a:spcBef>
              <a:buNone/>
              <a:defRPr lang="it-IT" sz="2400" b="0">
                <a:solidFill>
                  <a:schemeClr val="accent1"/>
                </a:solidFill>
                <a:latin typeface="+mj-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dirty="0"/>
              <a:t>Fare clic per modificare lo stile del titolo</a:t>
            </a:r>
          </a:p>
        </p:txBody>
      </p:sp>
      <p:sp>
        <p:nvSpPr>
          <p:cNvPr id="27" name="Segnaposto testo 2">
            <a:extLst>
              <a:ext uri="{FF2B5EF4-FFF2-40B4-BE49-F238E27FC236}">
                <a16:creationId xmlns:a16="http://schemas.microsoft.com/office/drawing/2014/main" id="{D6CD9CDA-E122-F6EB-30B5-26D7E17771AB}"/>
              </a:ext>
            </a:extLst>
          </p:cNvPr>
          <p:cNvSpPr>
            <a:spLocks noGrp="1"/>
          </p:cNvSpPr>
          <p:nvPr>
            <p:ph type="body" idx="20" hasCustomPrompt="1"/>
          </p:nvPr>
        </p:nvSpPr>
        <p:spPr>
          <a:xfrm>
            <a:off x="5358384" y="3218688"/>
            <a:ext cx="1801368" cy="1481328"/>
          </a:xfrm>
        </p:spPr>
        <p:txBody>
          <a:bodyPr rtlCol="0" anchor="t"/>
          <a:lstStyle>
            <a:lvl1pPr marL="0" indent="0">
              <a:lnSpc>
                <a:spcPct val="100000"/>
              </a:lnSpc>
              <a:spcBef>
                <a:spcPts val="0"/>
              </a:spcBef>
              <a:buNone/>
              <a:defRPr lang="it-IT" sz="1800" b="0">
                <a:solidFill>
                  <a:schemeClr val="accent1"/>
                </a:solidFill>
                <a:latin typeface="+mn-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dirty="0"/>
              <a:t>Fare clic per modificare lo stile del titolo</a:t>
            </a:r>
          </a:p>
        </p:txBody>
      </p:sp>
      <p:sp>
        <p:nvSpPr>
          <p:cNvPr id="35" name="Segnaposto immagine 31">
            <a:extLst>
              <a:ext uri="{FF2B5EF4-FFF2-40B4-BE49-F238E27FC236}">
                <a16:creationId xmlns:a16="http://schemas.microsoft.com/office/drawing/2014/main" id="{8AC38C98-F011-6729-EA3D-B9F72D88DBB5}"/>
              </a:ext>
            </a:extLst>
          </p:cNvPr>
          <p:cNvSpPr>
            <a:spLocks noGrp="1"/>
          </p:cNvSpPr>
          <p:nvPr>
            <p:ph type="pic" sz="quarter" idx="25"/>
          </p:nvPr>
        </p:nvSpPr>
        <p:spPr>
          <a:xfrm>
            <a:off x="7744968" y="1481328"/>
            <a:ext cx="969264" cy="969264"/>
          </a:xfrm>
          <a:solidFill>
            <a:schemeClr val="tx2">
              <a:lumMod val="60000"/>
              <a:lumOff val="40000"/>
            </a:schemeClr>
          </a:solidFill>
          <a:ln w="15875">
            <a:solidFill>
              <a:schemeClr val="accent1"/>
            </a:solidFill>
          </a:ln>
        </p:spPr>
        <p:txBody>
          <a:bodyPr rtlCol="0" anchor="ctr"/>
          <a:lstStyle>
            <a:lvl1pPr marL="0" indent="0" algn="ctr">
              <a:buNone/>
              <a:defRPr lang="it-IT" sz="1200"/>
            </a:lvl1pPr>
          </a:lstStyle>
          <a:p>
            <a:pPr rtl="0"/>
            <a:r>
              <a:rPr lang="it-IT" noProof="0"/>
              <a:t>Fare clic sull'icona per inserire un'immagine</a:t>
            </a:r>
          </a:p>
        </p:txBody>
      </p:sp>
      <p:sp>
        <p:nvSpPr>
          <p:cNvPr id="23" name="Segnaposto testo 2">
            <a:extLst>
              <a:ext uri="{FF2B5EF4-FFF2-40B4-BE49-F238E27FC236}">
                <a16:creationId xmlns:a16="http://schemas.microsoft.com/office/drawing/2014/main" id="{01D32DAF-E8E7-6294-0961-BC9CCFB6F413}"/>
              </a:ext>
            </a:extLst>
          </p:cNvPr>
          <p:cNvSpPr>
            <a:spLocks noGrp="1"/>
          </p:cNvSpPr>
          <p:nvPr>
            <p:ph type="body" idx="16" hasCustomPrompt="1"/>
          </p:nvPr>
        </p:nvSpPr>
        <p:spPr>
          <a:xfrm>
            <a:off x="7644384" y="2743200"/>
            <a:ext cx="1389888" cy="466344"/>
          </a:xfrm>
        </p:spPr>
        <p:txBody>
          <a:bodyPr rtlCol="0" anchor="ctr"/>
          <a:lstStyle>
            <a:lvl1pPr marL="0" indent="0">
              <a:lnSpc>
                <a:spcPct val="100000"/>
              </a:lnSpc>
              <a:spcBef>
                <a:spcPts val="0"/>
              </a:spcBef>
              <a:buNone/>
              <a:defRPr lang="it-IT" sz="2400" b="0">
                <a:solidFill>
                  <a:schemeClr val="accent1"/>
                </a:solidFill>
                <a:latin typeface="+mj-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dirty="0"/>
              <a:t>Fare clic per modificare lo stile del titolo</a:t>
            </a:r>
          </a:p>
        </p:txBody>
      </p:sp>
      <p:sp>
        <p:nvSpPr>
          <p:cNvPr id="28" name="Segnaposto testo 2">
            <a:extLst>
              <a:ext uri="{FF2B5EF4-FFF2-40B4-BE49-F238E27FC236}">
                <a16:creationId xmlns:a16="http://schemas.microsoft.com/office/drawing/2014/main" id="{C9875650-BD0D-32C5-3819-F8C14365B414}"/>
              </a:ext>
            </a:extLst>
          </p:cNvPr>
          <p:cNvSpPr>
            <a:spLocks noGrp="1"/>
          </p:cNvSpPr>
          <p:nvPr>
            <p:ph type="body" idx="21" hasCustomPrompt="1"/>
          </p:nvPr>
        </p:nvSpPr>
        <p:spPr>
          <a:xfrm>
            <a:off x="7644384" y="3218688"/>
            <a:ext cx="1801368" cy="1481328"/>
          </a:xfrm>
        </p:spPr>
        <p:txBody>
          <a:bodyPr rtlCol="0" anchor="t"/>
          <a:lstStyle>
            <a:lvl1pPr marL="0" indent="0">
              <a:lnSpc>
                <a:spcPct val="100000"/>
              </a:lnSpc>
              <a:spcBef>
                <a:spcPts val="0"/>
              </a:spcBef>
              <a:buNone/>
              <a:defRPr lang="it-IT" sz="1800" b="0">
                <a:solidFill>
                  <a:schemeClr val="accent1"/>
                </a:solidFill>
                <a:latin typeface="+mn-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dirty="0"/>
              <a:t>Fare clic per modificare lo stile del titolo</a:t>
            </a:r>
          </a:p>
        </p:txBody>
      </p:sp>
      <p:sp>
        <p:nvSpPr>
          <p:cNvPr id="36" name="Segnaposto immagine 31">
            <a:extLst>
              <a:ext uri="{FF2B5EF4-FFF2-40B4-BE49-F238E27FC236}">
                <a16:creationId xmlns:a16="http://schemas.microsoft.com/office/drawing/2014/main" id="{40E68EB8-B0D8-E5D4-CE19-45219E4D7038}"/>
              </a:ext>
            </a:extLst>
          </p:cNvPr>
          <p:cNvSpPr>
            <a:spLocks noGrp="1"/>
          </p:cNvSpPr>
          <p:nvPr>
            <p:ph type="pic" sz="quarter" idx="26"/>
          </p:nvPr>
        </p:nvSpPr>
        <p:spPr>
          <a:xfrm>
            <a:off x="10204704" y="1481328"/>
            <a:ext cx="969264" cy="969264"/>
          </a:xfrm>
          <a:solidFill>
            <a:schemeClr val="tx2">
              <a:lumMod val="60000"/>
              <a:lumOff val="40000"/>
            </a:schemeClr>
          </a:solidFill>
          <a:ln w="15875">
            <a:solidFill>
              <a:schemeClr val="accent1"/>
            </a:solidFill>
          </a:ln>
        </p:spPr>
        <p:txBody>
          <a:bodyPr rtlCol="0" anchor="ctr"/>
          <a:lstStyle>
            <a:lvl1pPr marL="0" indent="0" algn="ctr">
              <a:buNone/>
              <a:defRPr lang="it-IT" sz="1200"/>
            </a:lvl1pPr>
          </a:lstStyle>
          <a:p>
            <a:pPr rtl="0"/>
            <a:r>
              <a:rPr lang="it-IT" noProof="0"/>
              <a:t>Fare clic sull'icona per inserire un'immagine</a:t>
            </a:r>
          </a:p>
        </p:txBody>
      </p:sp>
      <p:sp>
        <p:nvSpPr>
          <p:cNvPr id="20" name="Segnaposto testo 4">
            <a:extLst>
              <a:ext uri="{FF2B5EF4-FFF2-40B4-BE49-F238E27FC236}">
                <a16:creationId xmlns:a16="http://schemas.microsoft.com/office/drawing/2014/main" id="{7D1D0610-E513-F5EA-0393-622F692CA0F2}"/>
              </a:ext>
            </a:extLst>
          </p:cNvPr>
          <p:cNvSpPr>
            <a:spLocks noGrp="1"/>
          </p:cNvSpPr>
          <p:nvPr>
            <p:ph type="body" sz="quarter" idx="3" hasCustomPrompt="1"/>
          </p:nvPr>
        </p:nvSpPr>
        <p:spPr>
          <a:xfrm>
            <a:off x="10113264" y="2743200"/>
            <a:ext cx="1389888" cy="466344"/>
          </a:xfrm>
        </p:spPr>
        <p:txBody>
          <a:bodyPr rtlCol="0" anchor="ctr"/>
          <a:lstStyle>
            <a:lvl1pPr marL="0" indent="0">
              <a:lnSpc>
                <a:spcPct val="100000"/>
              </a:lnSpc>
              <a:spcBef>
                <a:spcPts val="0"/>
              </a:spcBef>
              <a:buNone/>
              <a:defRPr lang="it-IT" sz="2400" b="0">
                <a:solidFill>
                  <a:schemeClr val="accent1"/>
                </a:solidFill>
                <a:latin typeface="+mj-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lo stile del titolo</a:t>
            </a:r>
          </a:p>
        </p:txBody>
      </p:sp>
      <p:sp>
        <p:nvSpPr>
          <p:cNvPr id="25" name="Segnaposto testo 4">
            <a:extLst>
              <a:ext uri="{FF2B5EF4-FFF2-40B4-BE49-F238E27FC236}">
                <a16:creationId xmlns:a16="http://schemas.microsoft.com/office/drawing/2014/main" id="{3BF37293-4E33-5570-29ED-04EB525DD199}"/>
              </a:ext>
            </a:extLst>
          </p:cNvPr>
          <p:cNvSpPr>
            <a:spLocks noGrp="1"/>
          </p:cNvSpPr>
          <p:nvPr>
            <p:ph type="body" sz="quarter" idx="18" hasCustomPrompt="1"/>
          </p:nvPr>
        </p:nvSpPr>
        <p:spPr>
          <a:xfrm>
            <a:off x="10113264" y="3218688"/>
            <a:ext cx="1801368" cy="1481328"/>
          </a:xfrm>
        </p:spPr>
        <p:txBody>
          <a:bodyPr rtlCol="0" anchor="t"/>
          <a:lstStyle>
            <a:lvl1pPr marL="0" indent="0">
              <a:lnSpc>
                <a:spcPct val="100000"/>
              </a:lnSpc>
              <a:spcBef>
                <a:spcPts val="0"/>
              </a:spcBef>
              <a:buNone/>
              <a:defRPr lang="it-IT" sz="1800" b="0">
                <a:solidFill>
                  <a:schemeClr val="accent1"/>
                </a:solidFill>
                <a:latin typeface="+mn-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lo stile del titolo</a:t>
            </a:r>
          </a:p>
        </p:txBody>
      </p:sp>
      <p:sp>
        <p:nvSpPr>
          <p:cNvPr id="6" name="Segnaposto numero diapositiva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rtlCol="0"/>
          <a:lstStyle>
            <a:lvl1pPr>
              <a:defRPr lang="it-IT">
                <a:solidFill>
                  <a:schemeClr val="accent1"/>
                </a:solidFill>
              </a:defRPr>
            </a:lvl1pPr>
          </a:lstStyle>
          <a:p>
            <a:pPr rtl="0"/>
            <a:fld id="{84D792B7-0397-C047-AE12-1A03F7E3DC83}" type="slidenum">
              <a:rPr lang="it-IT" noProof="0" smtClean="0"/>
              <a:pPr rtl="0"/>
              <a:t>‹N›</a:t>
            </a:fld>
            <a:endParaRPr lang="it-IT" noProof="0"/>
          </a:p>
        </p:txBody>
      </p:sp>
      <p:sp>
        <p:nvSpPr>
          <p:cNvPr id="5" name="Segnaposto piè di pagina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rtlCol="0"/>
          <a:lstStyle>
            <a:lvl1pPr>
              <a:defRPr lang="it-IT">
                <a:solidFill>
                  <a:schemeClr val="accent1"/>
                </a:solidFill>
              </a:defRPr>
            </a:lvl1pPr>
          </a:lstStyle>
          <a:p>
            <a:pPr rtl="0"/>
            <a:r>
              <a:rPr lang="it-IT" noProof="0"/>
              <a:t>titolo della presentazione</a:t>
            </a:r>
          </a:p>
        </p:txBody>
      </p:sp>
      <p:sp>
        <p:nvSpPr>
          <p:cNvPr id="4" name="Segnaposto data 3">
            <a:extLst>
              <a:ext uri="{FF2B5EF4-FFF2-40B4-BE49-F238E27FC236}">
                <a16:creationId xmlns:a16="http://schemas.microsoft.com/office/drawing/2014/main" id="{5A514D0E-ED92-E1A4-0E78-546375A0A63E}"/>
              </a:ext>
            </a:extLst>
          </p:cNvPr>
          <p:cNvSpPr>
            <a:spLocks noGrp="1"/>
          </p:cNvSpPr>
          <p:nvPr>
            <p:ph type="dt" sz="half" idx="10"/>
          </p:nvPr>
        </p:nvSpPr>
        <p:spPr/>
        <p:txBody>
          <a:bodyPr rtlCol="0"/>
          <a:lstStyle>
            <a:lvl1pPr>
              <a:defRPr lang="it-IT">
                <a:solidFill>
                  <a:schemeClr val="accent1"/>
                </a:solidFill>
              </a:defRPr>
            </a:lvl1pPr>
          </a:lstStyle>
          <a:p>
            <a:pPr rtl="0"/>
            <a:r>
              <a:rPr lang="it-IT" noProof="0"/>
              <a:t>20XX</a:t>
            </a:r>
          </a:p>
        </p:txBody>
      </p:sp>
      <p:cxnSp>
        <p:nvCxnSpPr>
          <p:cNvPr id="8" name="Connettore diritto 7">
            <a:extLst>
              <a:ext uri="{FF2B5EF4-FFF2-40B4-BE49-F238E27FC236}">
                <a16:creationId xmlns:a16="http://schemas.microsoft.com/office/drawing/2014/main" id="{DEEA677E-8DEA-5E75-BA4B-23D1BA7F8E99}"/>
              </a:ext>
            </a:extLst>
          </p:cNvPr>
          <p:cNvCxnSpPr>
            <a:cxnSpLocks/>
          </p:cNvCxnSpPr>
          <p:nvPr userDrawn="1"/>
        </p:nvCxnSpPr>
        <p:spPr>
          <a:xfrm>
            <a:off x="7024914" y="522548"/>
            <a:ext cx="5167086"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Connettore diritto 9">
            <a:extLst>
              <a:ext uri="{FF2B5EF4-FFF2-40B4-BE49-F238E27FC236}">
                <a16:creationId xmlns:a16="http://schemas.microsoft.com/office/drawing/2014/main" id="{3B3319DB-4A46-5428-C6CC-D0751895D66F}"/>
              </a:ext>
            </a:extLst>
          </p:cNvPr>
          <p:cNvCxnSpPr>
            <a:cxnSpLocks/>
          </p:cNvCxnSpPr>
          <p:nvPr userDrawn="1"/>
        </p:nvCxnSpPr>
        <p:spPr>
          <a:xfrm>
            <a:off x="0" y="5757057"/>
            <a:ext cx="8504858"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262B810B-B523-F767-647B-12432989B2E9}"/>
              </a:ext>
            </a:extLst>
          </p:cNvPr>
          <p:cNvCxnSpPr>
            <a:cxnSpLocks/>
          </p:cNvCxnSpPr>
          <p:nvPr userDrawn="1"/>
        </p:nvCxnSpPr>
        <p:spPr>
          <a:xfrm>
            <a:off x="0" y="6439485"/>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Segnaposto testo 16">
            <a:extLst>
              <a:ext uri="{FF2B5EF4-FFF2-40B4-BE49-F238E27FC236}">
                <a16:creationId xmlns:a16="http://schemas.microsoft.com/office/drawing/2014/main" id="{2A089CB3-1FD6-52E9-890B-0C5EC799D8A1}"/>
              </a:ext>
            </a:extLst>
          </p:cNvPr>
          <p:cNvSpPr>
            <a:spLocks noGrp="1"/>
          </p:cNvSpPr>
          <p:nvPr>
            <p:ph type="body" sz="quarter" idx="13" hasCustomPrompt="1"/>
          </p:nvPr>
        </p:nvSpPr>
        <p:spPr>
          <a:xfrm>
            <a:off x="8836655" y="5143104"/>
            <a:ext cx="3355345" cy="1252728"/>
          </a:xfrm>
        </p:spPr>
        <p:txBody>
          <a:bodyPr rtlCol="0" anchor="ctr"/>
          <a:lstStyle>
            <a:lvl1pPr marL="0" indent="0">
              <a:buNone/>
              <a:defRPr lang="it-IT" sz="4000">
                <a:solidFill>
                  <a:schemeClr val="accent1"/>
                </a:solidFill>
                <a:latin typeface="+mj-lt"/>
              </a:defRPr>
            </a:lvl1pPr>
          </a:lstStyle>
          <a:p>
            <a:pPr lvl="0" rtl="0"/>
            <a:r>
              <a:rPr lang="it-IT" noProof="0"/>
              <a:t>Fare clic per modificare lo stile del titolo</a:t>
            </a:r>
          </a:p>
        </p:txBody>
      </p:sp>
    </p:spTree>
    <p:extLst>
      <p:ext uri="{BB962C8B-B14F-4D97-AF65-F5344CB8AC3E}">
        <p14:creationId xmlns:p14="http://schemas.microsoft.com/office/powerpoint/2010/main" val="1961278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fronto">
    <p:bg>
      <p:bgPr>
        <a:solidFill>
          <a:schemeClr val="accent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50672C-3B98-424B-3047-A14FF403A81D}"/>
              </a:ext>
            </a:extLst>
          </p:cNvPr>
          <p:cNvSpPr>
            <a:spLocks noGrp="1"/>
          </p:cNvSpPr>
          <p:nvPr>
            <p:ph type="title"/>
          </p:nvPr>
        </p:nvSpPr>
        <p:spPr>
          <a:xfrm>
            <a:off x="466344" y="36576"/>
            <a:ext cx="5294376" cy="969264"/>
          </a:xfrm>
        </p:spPr>
        <p:txBody>
          <a:bodyPr rtlCol="0"/>
          <a:lstStyle>
            <a:lvl1pPr>
              <a:lnSpc>
                <a:spcPct val="100000"/>
              </a:lnSpc>
              <a:defRPr lang="it-IT">
                <a:solidFill>
                  <a:schemeClr val="accent1"/>
                </a:solidFill>
              </a:defRPr>
            </a:lvl1pPr>
          </a:lstStyle>
          <a:p>
            <a:pPr rtl="0"/>
            <a:r>
              <a:rPr lang="it-IT" noProof="0"/>
              <a:t>Fare clic per modificare lo stile del titolo dello schema</a:t>
            </a:r>
          </a:p>
        </p:txBody>
      </p:sp>
      <p:sp>
        <p:nvSpPr>
          <p:cNvPr id="22" name="Segnaposto immagine 20">
            <a:extLst>
              <a:ext uri="{FF2B5EF4-FFF2-40B4-BE49-F238E27FC236}">
                <a16:creationId xmlns:a16="http://schemas.microsoft.com/office/drawing/2014/main" id="{656258F0-1496-C756-9648-B7772E2B1113}"/>
              </a:ext>
            </a:extLst>
          </p:cNvPr>
          <p:cNvSpPr>
            <a:spLocks noGrp="1"/>
          </p:cNvSpPr>
          <p:nvPr>
            <p:ph type="pic" sz="quarter" idx="13"/>
          </p:nvPr>
        </p:nvSpPr>
        <p:spPr>
          <a:xfrm>
            <a:off x="444501" y="1592221"/>
            <a:ext cx="5207000" cy="4292599"/>
          </a:xfrm>
          <a:ln w="15875">
            <a:solidFill>
              <a:schemeClr val="accent1"/>
            </a:solidFill>
          </a:ln>
        </p:spPr>
        <p:txBody>
          <a:bodyPr rtlCol="0" anchor="ctr"/>
          <a:lstStyle>
            <a:lvl1pPr marL="0" indent="0" algn="ctr">
              <a:buFontTx/>
              <a:buNone/>
              <a:defRPr lang="it-IT">
                <a:solidFill>
                  <a:schemeClr val="accent1"/>
                </a:solidFill>
              </a:defRPr>
            </a:lvl1pPr>
          </a:lstStyle>
          <a:p>
            <a:pPr rtl="0"/>
            <a:r>
              <a:rPr lang="it-IT" noProof="0"/>
              <a:t>Fare clic sull'icona per inserire un'immagine</a:t>
            </a:r>
          </a:p>
        </p:txBody>
      </p:sp>
      <p:sp>
        <p:nvSpPr>
          <p:cNvPr id="3" name="Segnaposto testo 2">
            <a:extLst>
              <a:ext uri="{FF2B5EF4-FFF2-40B4-BE49-F238E27FC236}">
                <a16:creationId xmlns:a16="http://schemas.microsoft.com/office/drawing/2014/main" id="{39399D7D-8B9F-47AD-ACF1-0FAA45069006}"/>
              </a:ext>
            </a:extLst>
          </p:cNvPr>
          <p:cNvSpPr>
            <a:spLocks noGrp="1"/>
          </p:cNvSpPr>
          <p:nvPr>
            <p:ph type="body" idx="1" hasCustomPrompt="1"/>
          </p:nvPr>
        </p:nvSpPr>
        <p:spPr>
          <a:xfrm>
            <a:off x="6565392" y="740664"/>
            <a:ext cx="5157787" cy="466344"/>
          </a:xfrm>
        </p:spPr>
        <p:txBody>
          <a:bodyPr rtlCol="0" anchor="ctr"/>
          <a:lstStyle>
            <a:lvl1pPr marL="0" indent="0">
              <a:buNone/>
              <a:defRPr lang="it-IT" sz="2400" b="0">
                <a:solidFill>
                  <a:schemeClr val="accent1"/>
                </a:solidFill>
                <a:latin typeface="+mj-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lo stile del titolo</a:t>
            </a:r>
          </a:p>
        </p:txBody>
      </p:sp>
      <p:sp>
        <p:nvSpPr>
          <p:cNvPr id="4" name="Segnaposto contenuto 3">
            <a:extLst>
              <a:ext uri="{FF2B5EF4-FFF2-40B4-BE49-F238E27FC236}">
                <a16:creationId xmlns:a16="http://schemas.microsoft.com/office/drawing/2014/main" id="{FD2E9DC0-11F7-BF92-00BF-7C7E94670C1C}"/>
              </a:ext>
            </a:extLst>
          </p:cNvPr>
          <p:cNvSpPr>
            <a:spLocks noGrp="1"/>
          </p:cNvSpPr>
          <p:nvPr>
            <p:ph sz="half" idx="2"/>
          </p:nvPr>
        </p:nvSpPr>
        <p:spPr>
          <a:xfrm>
            <a:off x="6565392" y="1417320"/>
            <a:ext cx="5157787" cy="2029968"/>
          </a:xfrm>
        </p:spPr>
        <p:txBody>
          <a:bodyPr rtlCol="0"/>
          <a:lstStyle>
            <a:lvl1pPr>
              <a:lnSpc>
                <a:spcPct val="100000"/>
              </a:lnSpc>
              <a:spcBef>
                <a:spcPts val="1800"/>
              </a:spcBef>
              <a:defRPr lang="it-IT" sz="1800">
                <a:solidFill>
                  <a:schemeClr val="accent1"/>
                </a:solidFill>
              </a:defRPr>
            </a:lvl1pPr>
            <a:lvl2pPr>
              <a:lnSpc>
                <a:spcPct val="100000"/>
              </a:lnSpc>
              <a:spcBef>
                <a:spcPts val="600"/>
              </a:spcBef>
              <a:defRPr lang="it-IT" sz="1600">
                <a:solidFill>
                  <a:schemeClr val="accent1"/>
                </a:solidFill>
              </a:defRPr>
            </a:lvl2pPr>
            <a:lvl3pPr>
              <a:lnSpc>
                <a:spcPct val="100000"/>
              </a:lnSpc>
              <a:spcBef>
                <a:spcPts val="600"/>
              </a:spcBef>
              <a:defRPr lang="it-IT" sz="1400">
                <a:solidFill>
                  <a:schemeClr val="accent1"/>
                </a:solidFill>
              </a:defRPr>
            </a:lvl3pPr>
            <a:lvl4pPr>
              <a:lnSpc>
                <a:spcPct val="100000"/>
              </a:lnSpc>
              <a:spcBef>
                <a:spcPts val="600"/>
              </a:spcBef>
              <a:defRPr lang="it-IT" sz="1200">
                <a:solidFill>
                  <a:schemeClr val="accent1"/>
                </a:solidFill>
              </a:defRPr>
            </a:lvl4pPr>
            <a:lvl5pPr>
              <a:lnSpc>
                <a:spcPct val="100000"/>
              </a:lnSpc>
              <a:spcBef>
                <a:spcPts val="600"/>
              </a:spcBef>
              <a:defRPr lang="it-IT" sz="1200">
                <a:solidFill>
                  <a:schemeClr val="accent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a:extLst>
              <a:ext uri="{FF2B5EF4-FFF2-40B4-BE49-F238E27FC236}">
                <a16:creationId xmlns:a16="http://schemas.microsoft.com/office/drawing/2014/main" id="{FA110F4B-383C-979A-7C67-60731A902CCF}"/>
              </a:ext>
            </a:extLst>
          </p:cNvPr>
          <p:cNvSpPr>
            <a:spLocks noGrp="1"/>
          </p:cNvSpPr>
          <p:nvPr>
            <p:ph type="body" sz="quarter" idx="3" hasCustomPrompt="1"/>
          </p:nvPr>
        </p:nvSpPr>
        <p:spPr>
          <a:xfrm>
            <a:off x="6565392" y="3941064"/>
            <a:ext cx="5183188" cy="466344"/>
          </a:xfrm>
        </p:spPr>
        <p:txBody>
          <a:bodyPr rtlCol="0" anchor="ctr"/>
          <a:lstStyle>
            <a:lvl1pPr marL="0" indent="0">
              <a:buNone/>
              <a:defRPr lang="it-IT" sz="2400" b="0">
                <a:solidFill>
                  <a:schemeClr val="accent1"/>
                </a:solidFill>
                <a:latin typeface="+mj-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lo stile del titolo</a:t>
            </a:r>
          </a:p>
        </p:txBody>
      </p:sp>
      <p:sp>
        <p:nvSpPr>
          <p:cNvPr id="6" name="Segnaposto contenuto 5">
            <a:extLst>
              <a:ext uri="{FF2B5EF4-FFF2-40B4-BE49-F238E27FC236}">
                <a16:creationId xmlns:a16="http://schemas.microsoft.com/office/drawing/2014/main" id="{0758E51B-C92F-F9B7-5D67-2EE0685CCF12}"/>
              </a:ext>
            </a:extLst>
          </p:cNvPr>
          <p:cNvSpPr>
            <a:spLocks noGrp="1"/>
          </p:cNvSpPr>
          <p:nvPr>
            <p:ph sz="quarter" idx="4"/>
          </p:nvPr>
        </p:nvSpPr>
        <p:spPr>
          <a:xfrm>
            <a:off x="6565392" y="4485555"/>
            <a:ext cx="5183188" cy="1197864"/>
          </a:xfrm>
        </p:spPr>
        <p:txBody>
          <a:bodyPr rtlCol="0"/>
          <a:lstStyle>
            <a:lvl1pPr>
              <a:lnSpc>
                <a:spcPct val="100000"/>
              </a:lnSpc>
              <a:spcBef>
                <a:spcPts val="1800"/>
              </a:spcBef>
              <a:defRPr lang="it-IT" sz="1800">
                <a:solidFill>
                  <a:schemeClr val="accent1"/>
                </a:solidFill>
              </a:defRPr>
            </a:lvl1pPr>
            <a:lvl2pPr>
              <a:lnSpc>
                <a:spcPct val="100000"/>
              </a:lnSpc>
              <a:spcBef>
                <a:spcPts val="600"/>
              </a:spcBef>
              <a:defRPr lang="it-IT" sz="1600">
                <a:solidFill>
                  <a:schemeClr val="accent1"/>
                </a:solidFill>
              </a:defRPr>
            </a:lvl2pPr>
            <a:lvl3pPr>
              <a:lnSpc>
                <a:spcPct val="100000"/>
              </a:lnSpc>
              <a:spcBef>
                <a:spcPts val="600"/>
              </a:spcBef>
              <a:defRPr lang="it-IT" sz="1400">
                <a:solidFill>
                  <a:schemeClr val="accent1"/>
                </a:solidFill>
              </a:defRPr>
            </a:lvl3pPr>
            <a:lvl4pPr>
              <a:lnSpc>
                <a:spcPct val="100000"/>
              </a:lnSpc>
              <a:spcBef>
                <a:spcPts val="600"/>
              </a:spcBef>
              <a:defRPr lang="it-IT" sz="1200">
                <a:solidFill>
                  <a:schemeClr val="accent1"/>
                </a:solidFill>
              </a:defRPr>
            </a:lvl4pPr>
            <a:lvl5pPr>
              <a:lnSpc>
                <a:spcPct val="100000"/>
              </a:lnSpc>
              <a:spcBef>
                <a:spcPts val="600"/>
              </a:spcBef>
              <a:defRPr lang="it-IT" sz="1200">
                <a:solidFill>
                  <a:schemeClr val="accent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9" name="Segnaposto numero diapositiva 8">
            <a:extLst>
              <a:ext uri="{FF2B5EF4-FFF2-40B4-BE49-F238E27FC236}">
                <a16:creationId xmlns:a16="http://schemas.microsoft.com/office/drawing/2014/main" id="{2F376A9B-4626-290B-917F-B57D35120DB4}"/>
              </a:ext>
            </a:extLst>
          </p:cNvPr>
          <p:cNvSpPr>
            <a:spLocks noGrp="1"/>
          </p:cNvSpPr>
          <p:nvPr>
            <p:ph type="sldNum" sz="quarter" idx="12"/>
          </p:nvPr>
        </p:nvSpPr>
        <p:spPr>
          <a:xfrm>
            <a:off x="616640" y="6517634"/>
            <a:ext cx="950258" cy="274320"/>
          </a:xfrm>
          <a:prstGeom prst="rect">
            <a:avLst/>
          </a:prstGeom>
        </p:spPr>
        <p:txBody>
          <a:bodyPr rtlCol="0"/>
          <a:lstStyle>
            <a:lvl1pPr>
              <a:defRPr lang="it-IT">
                <a:solidFill>
                  <a:schemeClr val="accent1"/>
                </a:solidFill>
              </a:defRPr>
            </a:lvl1pPr>
          </a:lstStyle>
          <a:p>
            <a:pPr rtl="0"/>
            <a:fld id="{84D792B7-0397-C047-AE12-1A03F7E3DC83}" type="slidenum">
              <a:rPr lang="it-IT" noProof="0" smtClean="0"/>
              <a:pPr rtl="0"/>
              <a:t>‹N›</a:t>
            </a:fld>
            <a:endParaRPr lang="it-IT" noProof="0"/>
          </a:p>
        </p:txBody>
      </p:sp>
      <p:sp>
        <p:nvSpPr>
          <p:cNvPr id="8" name="Segnaposto piè di pagina 7">
            <a:extLst>
              <a:ext uri="{FF2B5EF4-FFF2-40B4-BE49-F238E27FC236}">
                <a16:creationId xmlns:a16="http://schemas.microsoft.com/office/drawing/2014/main" id="{7147E33F-E2CD-B99B-7A79-CDC2550A1465}"/>
              </a:ext>
            </a:extLst>
          </p:cNvPr>
          <p:cNvSpPr>
            <a:spLocks noGrp="1"/>
          </p:cNvSpPr>
          <p:nvPr>
            <p:ph type="ftr" sz="quarter" idx="11"/>
          </p:nvPr>
        </p:nvSpPr>
        <p:spPr>
          <a:xfrm>
            <a:off x="4808250" y="6517634"/>
            <a:ext cx="2572870" cy="274320"/>
          </a:xfrm>
          <a:prstGeom prst="rect">
            <a:avLst/>
          </a:prstGeom>
        </p:spPr>
        <p:txBody>
          <a:bodyPr rtlCol="0"/>
          <a:lstStyle>
            <a:lvl1pPr>
              <a:defRPr lang="it-IT">
                <a:solidFill>
                  <a:schemeClr val="accent1"/>
                </a:solidFill>
              </a:defRPr>
            </a:lvl1pPr>
          </a:lstStyle>
          <a:p>
            <a:pPr rtl="0"/>
            <a:r>
              <a:rPr lang="it-IT" noProof="0"/>
              <a:t>titolo della presentazione</a:t>
            </a:r>
          </a:p>
        </p:txBody>
      </p:sp>
      <p:sp>
        <p:nvSpPr>
          <p:cNvPr id="7" name="Segnaposto data 6">
            <a:extLst>
              <a:ext uri="{FF2B5EF4-FFF2-40B4-BE49-F238E27FC236}">
                <a16:creationId xmlns:a16="http://schemas.microsoft.com/office/drawing/2014/main" id="{7427C822-3603-1035-6BD5-07AEADACE876}"/>
              </a:ext>
            </a:extLst>
          </p:cNvPr>
          <p:cNvSpPr>
            <a:spLocks noGrp="1"/>
          </p:cNvSpPr>
          <p:nvPr>
            <p:ph type="dt" sz="half" idx="10"/>
          </p:nvPr>
        </p:nvSpPr>
        <p:spPr/>
        <p:txBody>
          <a:bodyPr rtlCol="0"/>
          <a:lstStyle>
            <a:lvl1pPr>
              <a:defRPr lang="it-IT">
                <a:solidFill>
                  <a:schemeClr val="accent1"/>
                </a:solidFill>
              </a:defRPr>
            </a:lvl1pPr>
          </a:lstStyle>
          <a:p>
            <a:pPr rtl="0"/>
            <a:r>
              <a:rPr lang="it-IT" noProof="0"/>
              <a:t>20XX</a:t>
            </a:r>
          </a:p>
        </p:txBody>
      </p:sp>
      <p:cxnSp>
        <p:nvCxnSpPr>
          <p:cNvPr id="11" name="Connettore diritto 10">
            <a:extLst>
              <a:ext uri="{FF2B5EF4-FFF2-40B4-BE49-F238E27FC236}">
                <a16:creationId xmlns:a16="http://schemas.microsoft.com/office/drawing/2014/main" id="{BE816DB4-C374-189A-F1F8-5F1B43EC2B71}"/>
              </a:ext>
            </a:extLst>
          </p:cNvPr>
          <p:cNvCxnSpPr>
            <a:cxnSpLocks/>
          </p:cNvCxnSpPr>
          <p:nvPr userDrawn="1"/>
        </p:nvCxnSpPr>
        <p:spPr>
          <a:xfrm>
            <a:off x="0" y="1037557"/>
            <a:ext cx="6096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Connettore diritto 12">
            <a:extLst>
              <a:ext uri="{FF2B5EF4-FFF2-40B4-BE49-F238E27FC236}">
                <a16:creationId xmlns:a16="http://schemas.microsoft.com/office/drawing/2014/main" id="{4FEC7540-FB09-0AE1-04FF-3706800F4DB6}"/>
              </a:ext>
            </a:extLst>
          </p:cNvPr>
          <p:cNvCxnSpPr>
            <a:cxnSpLocks/>
          </p:cNvCxnSpPr>
          <p:nvPr userDrawn="1"/>
        </p:nvCxnSpPr>
        <p:spPr>
          <a:xfrm flipV="1">
            <a:off x="6096000" y="0"/>
            <a:ext cx="0" cy="6439485"/>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D69421D4-0B4D-95CB-4FCB-E139DCBAD9BB}"/>
              </a:ext>
            </a:extLst>
          </p:cNvPr>
          <p:cNvCxnSpPr>
            <a:cxnSpLocks/>
          </p:cNvCxnSpPr>
          <p:nvPr userDrawn="1"/>
        </p:nvCxnSpPr>
        <p:spPr>
          <a:xfrm>
            <a:off x="0" y="6439485"/>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848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re contenuti">
    <p:bg>
      <p:bgPr>
        <a:solidFill>
          <a:schemeClr val="accent1"/>
        </a:solidFill>
        <a:effectLst/>
      </p:bgPr>
    </p:bg>
    <p:spTree>
      <p:nvGrpSpPr>
        <p:cNvPr id="1" name=""/>
        <p:cNvGrpSpPr/>
        <p:nvPr/>
      </p:nvGrpSpPr>
      <p:grpSpPr>
        <a:xfrm>
          <a:off x="0" y="0"/>
          <a:ext cx="0" cy="0"/>
          <a:chOff x="0" y="0"/>
          <a:chExt cx="0" cy="0"/>
        </a:xfrm>
      </p:grpSpPr>
      <p:sp>
        <p:nvSpPr>
          <p:cNvPr id="13" name="Rettangolo 12">
            <a:extLst>
              <a:ext uri="{FF2B5EF4-FFF2-40B4-BE49-F238E27FC236}">
                <a16:creationId xmlns:a16="http://schemas.microsoft.com/office/drawing/2014/main" id="{1B0F0B75-DD75-7194-E40A-3AA5DD203B15}"/>
              </a:ext>
            </a:extLst>
          </p:cNvPr>
          <p:cNvSpPr/>
          <p:nvPr userDrawn="1"/>
        </p:nvSpPr>
        <p:spPr>
          <a:xfrm>
            <a:off x="3886830" y="1031243"/>
            <a:ext cx="7906804" cy="540624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lumMod val="20000"/>
                  <a:lumOff val="80000"/>
                </a:schemeClr>
              </a:solidFill>
            </a:endParaRPr>
          </a:p>
        </p:txBody>
      </p:sp>
      <p:sp>
        <p:nvSpPr>
          <p:cNvPr id="9" name="Rettangolo 8">
            <a:extLst>
              <a:ext uri="{FF2B5EF4-FFF2-40B4-BE49-F238E27FC236}">
                <a16:creationId xmlns:a16="http://schemas.microsoft.com/office/drawing/2014/main" id="{AEB85F28-9AE2-01CA-E801-96F2F2ACC4FE}"/>
              </a:ext>
            </a:extLst>
          </p:cNvPr>
          <p:cNvSpPr/>
          <p:nvPr userDrawn="1"/>
        </p:nvSpPr>
        <p:spPr>
          <a:xfrm>
            <a:off x="409046" y="1042071"/>
            <a:ext cx="3455590" cy="5395417"/>
          </a:xfrm>
          <a:prstGeom prst="rect">
            <a:avLst/>
          </a:prstGeom>
          <a:solidFill>
            <a:schemeClr val="accent6">
              <a:lumMod val="40000"/>
              <a:lumOff val="6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2" name="Titolo 1">
            <a:extLst>
              <a:ext uri="{FF2B5EF4-FFF2-40B4-BE49-F238E27FC236}">
                <a16:creationId xmlns:a16="http://schemas.microsoft.com/office/drawing/2014/main" id="{95A0BD26-4C3C-C934-E3C5-C4ABD369E612}"/>
              </a:ext>
            </a:extLst>
          </p:cNvPr>
          <p:cNvSpPr>
            <a:spLocks noGrp="1"/>
          </p:cNvSpPr>
          <p:nvPr>
            <p:ph type="title"/>
          </p:nvPr>
        </p:nvSpPr>
        <p:spPr>
          <a:xfrm>
            <a:off x="2039112" y="64008"/>
            <a:ext cx="8165592" cy="969264"/>
          </a:xfrm>
        </p:spPr>
        <p:txBody>
          <a:bodyPr rtlCol="0"/>
          <a:lstStyle>
            <a:lvl1pPr algn="ctr">
              <a:defRPr lang="it-IT"/>
            </a:lvl1pPr>
          </a:lstStyle>
          <a:p>
            <a:pPr rtl="0"/>
            <a:r>
              <a:rPr lang="it-IT" noProof="0"/>
              <a:t>Fare clic per modificare lo stile del titolo dello schema</a:t>
            </a:r>
          </a:p>
        </p:txBody>
      </p:sp>
      <p:sp>
        <p:nvSpPr>
          <p:cNvPr id="21" name="Segnaposto testo 2">
            <a:extLst>
              <a:ext uri="{FF2B5EF4-FFF2-40B4-BE49-F238E27FC236}">
                <a16:creationId xmlns:a16="http://schemas.microsoft.com/office/drawing/2014/main" id="{77B3A0F7-4877-4804-831D-E094CB4C49B3}"/>
              </a:ext>
            </a:extLst>
          </p:cNvPr>
          <p:cNvSpPr>
            <a:spLocks noGrp="1"/>
          </p:cNvSpPr>
          <p:nvPr>
            <p:ph type="body" idx="13" hasCustomPrompt="1"/>
          </p:nvPr>
        </p:nvSpPr>
        <p:spPr>
          <a:xfrm>
            <a:off x="667512" y="1673352"/>
            <a:ext cx="2907792" cy="466344"/>
          </a:xfrm>
        </p:spPr>
        <p:txBody>
          <a:bodyPr rtlCol="0" anchor="ctr"/>
          <a:lstStyle>
            <a:lvl1pPr marL="0" indent="0">
              <a:lnSpc>
                <a:spcPct val="100000"/>
              </a:lnSpc>
              <a:spcBef>
                <a:spcPts val="0"/>
              </a:spcBef>
              <a:buNone/>
              <a:defRPr lang="it-IT" sz="2400" b="0">
                <a:latin typeface="+mj-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dirty="0"/>
              <a:t>Fare clic per modificare lo stile del titolo</a:t>
            </a:r>
          </a:p>
        </p:txBody>
      </p:sp>
      <p:sp>
        <p:nvSpPr>
          <p:cNvPr id="3" name="Segnaposto contenuto 2">
            <a:extLst>
              <a:ext uri="{FF2B5EF4-FFF2-40B4-BE49-F238E27FC236}">
                <a16:creationId xmlns:a16="http://schemas.microsoft.com/office/drawing/2014/main" id="{D53F374C-57DC-E207-D494-6986428A2D60}"/>
              </a:ext>
            </a:extLst>
          </p:cNvPr>
          <p:cNvSpPr>
            <a:spLocks noGrp="1"/>
          </p:cNvSpPr>
          <p:nvPr>
            <p:ph idx="1" hasCustomPrompt="1"/>
          </p:nvPr>
        </p:nvSpPr>
        <p:spPr>
          <a:xfrm>
            <a:off x="4114800" y="1307592"/>
            <a:ext cx="7598664" cy="1197864"/>
          </a:xfrm>
        </p:spPr>
        <p:txBody>
          <a:bodyPr rtlCol="0" anchor="ctr"/>
          <a:lstStyle>
            <a:lvl1pPr marL="283464">
              <a:lnSpc>
                <a:spcPct val="100000"/>
              </a:lnSpc>
              <a:spcBef>
                <a:spcPts val="0"/>
              </a:spcBef>
              <a:defRPr lang="it-IT" sz="1800"/>
            </a:lvl1pPr>
            <a:lvl2pPr>
              <a:lnSpc>
                <a:spcPct val="100000"/>
              </a:lnSpc>
              <a:spcBef>
                <a:spcPts val="0"/>
              </a:spcBef>
              <a:defRPr lang="it-IT" sz="1600"/>
            </a:lvl2pPr>
            <a:lvl3pPr>
              <a:lnSpc>
                <a:spcPct val="100000"/>
              </a:lnSpc>
              <a:spcBef>
                <a:spcPts val="0"/>
              </a:spcBef>
              <a:defRPr lang="it-IT" sz="1400"/>
            </a:lvl3pPr>
            <a:lvl4pPr>
              <a:lnSpc>
                <a:spcPct val="100000"/>
              </a:lnSpc>
              <a:spcBef>
                <a:spcPts val="0"/>
              </a:spcBef>
              <a:defRPr lang="it-IT" sz="1200"/>
            </a:lvl4pPr>
            <a:lvl5pPr>
              <a:lnSpc>
                <a:spcPct val="100000"/>
              </a:lnSpc>
              <a:spcBef>
                <a:spcPts val="0"/>
              </a:spcBef>
              <a:defRPr lang="it-IT" sz="1200"/>
            </a:lvl5pPr>
          </a:lstStyle>
          <a:p>
            <a:pPr lvl="0" rtl="0"/>
            <a:r>
              <a:rPr lang="it-IT" noProof="0" dirty="0"/>
              <a:t>Fare clic per modificare lo stile del titolo</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15" name="Segnaposto testo 4">
            <a:extLst>
              <a:ext uri="{FF2B5EF4-FFF2-40B4-BE49-F238E27FC236}">
                <a16:creationId xmlns:a16="http://schemas.microsoft.com/office/drawing/2014/main" id="{5160F9ED-11F2-C22D-919C-AD28524B1305}"/>
              </a:ext>
            </a:extLst>
          </p:cNvPr>
          <p:cNvSpPr>
            <a:spLocks noGrp="1"/>
          </p:cNvSpPr>
          <p:nvPr>
            <p:ph type="body" sz="quarter" idx="14" hasCustomPrompt="1"/>
          </p:nvPr>
        </p:nvSpPr>
        <p:spPr>
          <a:xfrm>
            <a:off x="667512" y="3452264"/>
            <a:ext cx="2907792" cy="466344"/>
          </a:xfrm>
        </p:spPr>
        <p:txBody>
          <a:bodyPr rtlCol="0" anchor="ctr"/>
          <a:lstStyle>
            <a:lvl1pPr marL="0" indent="0">
              <a:lnSpc>
                <a:spcPct val="100000"/>
              </a:lnSpc>
              <a:spcBef>
                <a:spcPts val="0"/>
              </a:spcBef>
              <a:buNone/>
              <a:defRPr lang="it-IT" sz="2400" b="0">
                <a:latin typeface="+mj-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lo stile del titolo</a:t>
            </a:r>
          </a:p>
        </p:txBody>
      </p:sp>
      <p:sp>
        <p:nvSpPr>
          <p:cNvPr id="17" name="Segnaposto contenuto 2">
            <a:extLst>
              <a:ext uri="{FF2B5EF4-FFF2-40B4-BE49-F238E27FC236}">
                <a16:creationId xmlns:a16="http://schemas.microsoft.com/office/drawing/2014/main" id="{8C5B491A-910D-96D7-7910-D672B6313334}"/>
              </a:ext>
            </a:extLst>
          </p:cNvPr>
          <p:cNvSpPr>
            <a:spLocks noGrp="1"/>
          </p:cNvSpPr>
          <p:nvPr>
            <p:ph idx="15" hasCustomPrompt="1"/>
          </p:nvPr>
        </p:nvSpPr>
        <p:spPr>
          <a:xfrm>
            <a:off x="4123102" y="3086504"/>
            <a:ext cx="7598664" cy="1197864"/>
          </a:xfrm>
        </p:spPr>
        <p:txBody>
          <a:bodyPr rtlCol="0" anchor="ctr"/>
          <a:lstStyle>
            <a:lvl1pPr marL="283464">
              <a:lnSpc>
                <a:spcPct val="100000"/>
              </a:lnSpc>
              <a:spcBef>
                <a:spcPts val="0"/>
              </a:spcBef>
              <a:defRPr lang="it-IT" sz="1800"/>
            </a:lvl1pPr>
            <a:lvl2pPr>
              <a:lnSpc>
                <a:spcPct val="100000"/>
              </a:lnSpc>
              <a:spcBef>
                <a:spcPts val="0"/>
              </a:spcBef>
              <a:defRPr lang="it-IT" sz="1600"/>
            </a:lvl2pPr>
            <a:lvl3pPr>
              <a:lnSpc>
                <a:spcPct val="100000"/>
              </a:lnSpc>
              <a:spcBef>
                <a:spcPts val="0"/>
              </a:spcBef>
              <a:defRPr lang="it-IT" sz="1400"/>
            </a:lvl3pPr>
            <a:lvl4pPr>
              <a:lnSpc>
                <a:spcPct val="100000"/>
              </a:lnSpc>
              <a:spcBef>
                <a:spcPts val="0"/>
              </a:spcBef>
              <a:defRPr lang="it-IT" sz="1200"/>
            </a:lvl4pPr>
            <a:lvl5pPr>
              <a:lnSpc>
                <a:spcPct val="100000"/>
              </a:lnSpc>
              <a:spcBef>
                <a:spcPts val="0"/>
              </a:spcBef>
              <a:defRPr lang="it-IT" sz="1200"/>
            </a:lvl5pPr>
          </a:lstStyle>
          <a:p>
            <a:pPr lvl="0" rtl="0"/>
            <a:r>
              <a:rPr lang="it-IT" noProof="0" dirty="0"/>
              <a:t>Fare clic per modificare lo stile del titolo</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22" name="Segnaposto testo 4">
            <a:extLst>
              <a:ext uri="{FF2B5EF4-FFF2-40B4-BE49-F238E27FC236}">
                <a16:creationId xmlns:a16="http://schemas.microsoft.com/office/drawing/2014/main" id="{C7845D54-C197-EEDA-099F-45ED6EC803CE}"/>
              </a:ext>
            </a:extLst>
          </p:cNvPr>
          <p:cNvSpPr>
            <a:spLocks noGrp="1"/>
          </p:cNvSpPr>
          <p:nvPr>
            <p:ph type="body" sz="quarter" idx="3" hasCustomPrompt="1"/>
          </p:nvPr>
        </p:nvSpPr>
        <p:spPr>
          <a:xfrm>
            <a:off x="667512" y="5288457"/>
            <a:ext cx="2907792" cy="466344"/>
          </a:xfrm>
        </p:spPr>
        <p:txBody>
          <a:bodyPr rtlCol="0" anchor="ctr"/>
          <a:lstStyle>
            <a:lvl1pPr marL="0" indent="0">
              <a:lnSpc>
                <a:spcPct val="100000"/>
              </a:lnSpc>
              <a:spcBef>
                <a:spcPts val="0"/>
              </a:spcBef>
              <a:buNone/>
              <a:defRPr lang="it-IT" sz="2400" b="0">
                <a:latin typeface="+mj-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lo stile del titolo</a:t>
            </a:r>
          </a:p>
        </p:txBody>
      </p:sp>
      <p:sp>
        <p:nvSpPr>
          <p:cNvPr id="19" name="Segnaposto contenuto 2">
            <a:extLst>
              <a:ext uri="{FF2B5EF4-FFF2-40B4-BE49-F238E27FC236}">
                <a16:creationId xmlns:a16="http://schemas.microsoft.com/office/drawing/2014/main" id="{B00C50B6-D96C-CEAF-4897-329D7DBC41E1}"/>
              </a:ext>
            </a:extLst>
          </p:cNvPr>
          <p:cNvSpPr>
            <a:spLocks noGrp="1"/>
          </p:cNvSpPr>
          <p:nvPr>
            <p:ph idx="16" hasCustomPrompt="1"/>
          </p:nvPr>
        </p:nvSpPr>
        <p:spPr>
          <a:xfrm>
            <a:off x="4114800" y="4922697"/>
            <a:ext cx="7598664" cy="1197864"/>
          </a:xfrm>
        </p:spPr>
        <p:txBody>
          <a:bodyPr rtlCol="0" anchor="ctr"/>
          <a:lstStyle>
            <a:lvl1pPr marL="283464">
              <a:lnSpc>
                <a:spcPct val="100000"/>
              </a:lnSpc>
              <a:spcBef>
                <a:spcPts val="0"/>
              </a:spcBef>
              <a:defRPr lang="it-IT" sz="1800"/>
            </a:lvl1pPr>
            <a:lvl2pPr>
              <a:lnSpc>
                <a:spcPct val="100000"/>
              </a:lnSpc>
              <a:spcBef>
                <a:spcPts val="0"/>
              </a:spcBef>
              <a:defRPr lang="it-IT" sz="1600"/>
            </a:lvl2pPr>
            <a:lvl3pPr>
              <a:lnSpc>
                <a:spcPct val="100000"/>
              </a:lnSpc>
              <a:spcBef>
                <a:spcPts val="0"/>
              </a:spcBef>
              <a:defRPr lang="it-IT" sz="1400"/>
            </a:lvl3pPr>
            <a:lvl4pPr>
              <a:lnSpc>
                <a:spcPct val="100000"/>
              </a:lnSpc>
              <a:spcBef>
                <a:spcPts val="0"/>
              </a:spcBef>
              <a:defRPr lang="it-IT" sz="1200"/>
            </a:lvl4pPr>
            <a:lvl5pPr>
              <a:lnSpc>
                <a:spcPct val="100000"/>
              </a:lnSpc>
              <a:spcBef>
                <a:spcPts val="0"/>
              </a:spcBef>
              <a:defRPr lang="it-IT" sz="1200"/>
            </a:lvl5pPr>
          </a:lstStyle>
          <a:p>
            <a:pPr lvl="0" rtl="0"/>
            <a:r>
              <a:rPr lang="it-IT" noProof="0" dirty="0"/>
              <a:t>Fare clic per modificare lo stile del titolo</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6" name="Segnaposto numero diapositiva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rtlCol="0"/>
          <a:lstStyle>
            <a:defPPr>
              <a:defRPr lang="it-IT"/>
            </a:defPPr>
          </a:lstStyle>
          <a:p>
            <a:pPr rtl="0"/>
            <a:fld id="{84D792B7-0397-C047-AE12-1A03F7E3DC83}" type="slidenum">
              <a:rPr lang="it-IT" noProof="0" smtClean="0"/>
              <a:t>‹N›</a:t>
            </a:fld>
            <a:endParaRPr lang="it-IT" noProof="0"/>
          </a:p>
        </p:txBody>
      </p:sp>
      <p:sp>
        <p:nvSpPr>
          <p:cNvPr id="5" name="Segnaposto piè di pagina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rtlCol="0"/>
          <a:lstStyle>
            <a:defPPr>
              <a:defRPr lang="it-IT"/>
            </a:defPPr>
          </a:lstStyle>
          <a:p>
            <a:pPr rtl="0"/>
            <a:r>
              <a:rPr lang="it-IT" noProof="0"/>
              <a:t>titolo della presentazione</a:t>
            </a:r>
          </a:p>
        </p:txBody>
      </p:sp>
      <p:sp>
        <p:nvSpPr>
          <p:cNvPr id="4" name="Segnaposto data 3">
            <a:extLst>
              <a:ext uri="{FF2B5EF4-FFF2-40B4-BE49-F238E27FC236}">
                <a16:creationId xmlns:a16="http://schemas.microsoft.com/office/drawing/2014/main" id="{5A514D0E-ED92-E1A4-0E78-546375A0A63E}"/>
              </a:ext>
            </a:extLst>
          </p:cNvPr>
          <p:cNvSpPr>
            <a:spLocks noGrp="1"/>
          </p:cNvSpPr>
          <p:nvPr>
            <p:ph type="dt" sz="half" idx="10"/>
          </p:nvPr>
        </p:nvSpPr>
        <p:spPr/>
        <p:txBody>
          <a:bodyPr rtlCol="0"/>
          <a:lstStyle>
            <a:defPPr>
              <a:defRPr lang="it-IT"/>
            </a:defPPr>
          </a:lstStyle>
          <a:p>
            <a:pPr rtl="0"/>
            <a:r>
              <a:rPr lang="it-IT" noProof="0"/>
              <a:t>20XX</a:t>
            </a:r>
          </a:p>
        </p:txBody>
      </p:sp>
      <p:cxnSp>
        <p:nvCxnSpPr>
          <p:cNvPr id="8" name="Connettore diritto 7">
            <a:extLst>
              <a:ext uri="{FF2B5EF4-FFF2-40B4-BE49-F238E27FC236}">
                <a16:creationId xmlns:a16="http://schemas.microsoft.com/office/drawing/2014/main" id="{B8A273E5-D639-4F22-9056-01A62C38E224}"/>
              </a:ext>
            </a:extLst>
          </p:cNvPr>
          <p:cNvCxnSpPr>
            <a:cxnSpLocks/>
          </p:cNvCxnSpPr>
          <p:nvPr userDrawn="1"/>
        </p:nvCxnSpPr>
        <p:spPr>
          <a:xfrm>
            <a:off x="398366" y="1038695"/>
            <a:ext cx="1139526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Connettore diritto 9">
            <a:extLst>
              <a:ext uri="{FF2B5EF4-FFF2-40B4-BE49-F238E27FC236}">
                <a16:creationId xmlns:a16="http://schemas.microsoft.com/office/drawing/2014/main" id="{596F1646-E658-90F3-D203-86B50D2F5DEF}"/>
              </a:ext>
            </a:extLst>
          </p:cNvPr>
          <p:cNvCxnSpPr>
            <a:cxnSpLocks/>
          </p:cNvCxnSpPr>
          <p:nvPr userDrawn="1"/>
        </p:nvCxnSpPr>
        <p:spPr>
          <a:xfrm>
            <a:off x="0" y="643948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D8793165-641B-DB78-F1A5-573C6041DE9A}"/>
              </a:ext>
            </a:extLst>
          </p:cNvPr>
          <p:cNvCxnSpPr>
            <a:cxnSpLocks/>
          </p:cNvCxnSpPr>
          <p:nvPr userDrawn="1"/>
        </p:nvCxnSpPr>
        <p:spPr>
          <a:xfrm flipV="1">
            <a:off x="398367"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B4121FCC-C1AD-FD70-0727-3D611AEFAAD4}"/>
              </a:ext>
            </a:extLst>
          </p:cNvPr>
          <p:cNvCxnSpPr>
            <a:cxnSpLocks/>
          </p:cNvCxnSpPr>
          <p:nvPr userDrawn="1"/>
        </p:nvCxnSpPr>
        <p:spPr>
          <a:xfrm flipV="1">
            <a:off x="11793633"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23890A2E-4E9B-29B4-124F-FBBCB462EB7C}"/>
              </a:ext>
            </a:extLst>
          </p:cNvPr>
          <p:cNvCxnSpPr>
            <a:cxnSpLocks/>
          </p:cNvCxnSpPr>
          <p:nvPr userDrawn="1"/>
        </p:nvCxnSpPr>
        <p:spPr>
          <a:xfrm>
            <a:off x="398366" y="2767098"/>
            <a:ext cx="1139526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3256AAD6-732C-A795-FCB1-69CE94E3F1C4}"/>
              </a:ext>
            </a:extLst>
          </p:cNvPr>
          <p:cNvCxnSpPr>
            <a:cxnSpLocks/>
          </p:cNvCxnSpPr>
          <p:nvPr userDrawn="1"/>
        </p:nvCxnSpPr>
        <p:spPr>
          <a:xfrm>
            <a:off x="398366" y="4603773"/>
            <a:ext cx="1139526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a16="http://schemas.microsoft.com/office/drawing/2014/main" id="{F2162417-AD43-4C6C-A3F2-EC7D979B702A}"/>
              </a:ext>
            </a:extLst>
          </p:cNvPr>
          <p:cNvCxnSpPr>
            <a:cxnSpLocks/>
          </p:cNvCxnSpPr>
          <p:nvPr userDrawn="1"/>
        </p:nvCxnSpPr>
        <p:spPr>
          <a:xfrm flipV="1">
            <a:off x="3864636" y="1031243"/>
            <a:ext cx="0" cy="54072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73487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ue contenuti">
    <p:bg>
      <p:bgPr>
        <a:solidFill>
          <a:schemeClr val="accent1"/>
        </a:solidFill>
        <a:effectLst/>
      </p:bgPr>
    </p:bg>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A5A4D4F6-5B85-FBD0-E507-B32E94BF2066}"/>
              </a:ext>
            </a:extLst>
          </p:cNvPr>
          <p:cNvSpPr/>
          <p:nvPr userDrawn="1"/>
        </p:nvSpPr>
        <p:spPr>
          <a:xfrm>
            <a:off x="3886830" y="1031243"/>
            <a:ext cx="7906804" cy="540624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solidFill>
                <a:schemeClr val="accent4">
                  <a:lumMod val="20000"/>
                  <a:lumOff val="80000"/>
                </a:schemeClr>
              </a:solidFill>
            </a:endParaRPr>
          </a:p>
        </p:txBody>
      </p:sp>
      <p:sp>
        <p:nvSpPr>
          <p:cNvPr id="11" name="Rettangolo 10">
            <a:extLst>
              <a:ext uri="{FF2B5EF4-FFF2-40B4-BE49-F238E27FC236}">
                <a16:creationId xmlns:a16="http://schemas.microsoft.com/office/drawing/2014/main" id="{FD7666C5-50ED-BD11-EBB3-5068C0F8FE27}"/>
              </a:ext>
            </a:extLst>
          </p:cNvPr>
          <p:cNvSpPr/>
          <p:nvPr userDrawn="1"/>
        </p:nvSpPr>
        <p:spPr>
          <a:xfrm>
            <a:off x="409046" y="1042071"/>
            <a:ext cx="3455590" cy="5395417"/>
          </a:xfrm>
          <a:prstGeom prst="rect">
            <a:avLst/>
          </a:prstGeom>
          <a:solidFill>
            <a:schemeClr val="accent6">
              <a:lumMod val="40000"/>
              <a:lumOff val="60000"/>
            </a:schemeClr>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sp>
        <p:nvSpPr>
          <p:cNvPr id="23" name="Titolo 1">
            <a:extLst>
              <a:ext uri="{FF2B5EF4-FFF2-40B4-BE49-F238E27FC236}">
                <a16:creationId xmlns:a16="http://schemas.microsoft.com/office/drawing/2014/main" id="{2EAF0B87-8A17-7C9D-202E-F0AC8A92072C}"/>
              </a:ext>
            </a:extLst>
          </p:cNvPr>
          <p:cNvSpPr>
            <a:spLocks noGrp="1"/>
          </p:cNvSpPr>
          <p:nvPr>
            <p:ph type="title"/>
          </p:nvPr>
        </p:nvSpPr>
        <p:spPr>
          <a:xfrm>
            <a:off x="2039112" y="64008"/>
            <a:ext cx="8165592" cy="969264"/>
          </a:xfrm>
        </p:spPr>
        <p:txBody>
          <a:bodyPr rtlCol="0"/>
          <a:lstStyle>
            <a:lvl1pPr algn="ctr">
              <a:defRPr lang="it-IT"/>
            </a:lvl1pPr>
          </a:lstStyle>
          <a:p>
            <a:pPr rtl="0"/>
            <a:r>
              <a:rPr lang="it-IT" noProof="0"/>
              <a:t>Fare clic per modificare lo stile del titolo dello schema</a:t>
            </a:r>
          </a:p>
        </p:txBody>
      </p:sp>
      <p:sp>
        <p:nvSpPr>
          <p:cNvPr id="34" name="Segnaposto testo 2">
            <a:extLst>
              <a:ext uri="{FF2B5EF4-FFF2-40B4-BE49-F238E27FC236}">
                <a16:creationId xmlns:a16="http://schemas.microsoft.com/office/drawing/2014/main" id="{C766325D-8175-9B95-4BB6-87E3195AAD33}"/>
              </a:ext>
            </a:extLst>
          </p:cNvPr>
          <p:cNvSpPr>
            <a:spLocks noGrp="1"/>
          </p:cNvSpPr>
          <p:nvPr>
            <p:ph type="body" idx="13" hasCustomPrompt="1"/>
          </p:nvPr>
        </p:nvSpPr>
        <p:spPr>
          <a:xfrm>
            <a:off x="667512" y="2155720"/>
            <a:ext cx="2907792" cy="466344"/>
          </a:xfrm>
        </p:spPr>
        <p:txBody>
          <a:bodyPr rtlCol="0" anchor="ctr"/>
          <a:lstStyle>
            <a:lvl1pPr marL="0" indent="0">
              <a:lnSpc>
                <a:spcPct val="100000"/>
              </a:lnSpc>
              <a:spcBef>
                <a:spcPts val="0"/>
              </a:spcBef>
              <a:buNone/>
              <a:defRPr lang="it-IT" sz="2400" b="0">
                <a:latin typeface="+mj-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lo stile del titolo</a:t>
            </a:r>
          </a:p>
        </p:txBody>
      </p:sp>
      <p:sp>
        <p:nvSpPr>
          <p:cNvPr id="24" name="Segnaposto contenuto 2">
            <a:extLst>
              <a:ext uri="{FF2B5EF4-FFF2-40B4-BE49-F238E27FC236}">
                <a16:creationId xmlns:a16="http://schemas.microsoft.com/office/drawing/2014/main" id="{5F9AFE21-B015-59CC-B869-6CA584CD8768}"/>
              </a:ext>
            </a:extLst>
          </p:cNvPr>
          <p:cNvSpPr>
            <a:spLocks noGrp="1"/>
          </p:cNvSpPr>
          <p:nvPr>
            <p:ph idx="1" hasCustomPrompt="1"/>
          </p:nvPr>
        </p:nvSpPr>
        <p:spPr>
          <a:xfrm>
            <a:off x="4114800" y="1283336"/>
            <a:ext cx="7598664" cy="2211112"/>
          </a:xfrm>
        </p:spPr>
        <p:txBody>
          <a:bodyPr rtlCol="0" anchor="ctr"/>
          <a:lstStyle>
            <a:lvl1pPr marL="283464">
              <a:lnSpc>
                <a:spcPct val="100000"/>
              </a:lnSpc>
              <a:spcBef>
                <a:spcPts val="0"/>
              </a:spcBef>
              <a:defRPr lang="it-IT" sz="1800"/>
            </a:lvl1pPr>
            <a:lvl2pPr>
              <a:lnSpc>
                <a:spcPct val="100000"/>
              </a:lnSpc>
              <a:spcBef>
                <a:spcPts val="0"/>
              </a:spcBef>
              <a:defRPr lang="it-IT" sz="1600"/>
            </a:lvl2pPr>
            <a:lvl3pPr>
              <a:lnSpc>
                <a:spcPct val="100000"/>
              </a:lnSpc>
              <a:spcBef>
                <a:spcPts val="0"/>
              </a:spcBef>
              <a:defRPr lang="it-IT" sz="1400"/>
            </a:lvl3pPr>
            <a:lvl4pPr>
              <a:lnSpc>
                <a:spcPct val="100000"/>
              </a:lnSpc>
              <a:spcBef>
                <a:spcPts val="0"/>
              </a:spcBef>
              <a:defRPr lang="it-IT" sz="1200"/>
            </a:lvl4pPr>
            <a:lvl5pPr>
              <a:lnSpc>
                <a:spcPct val="100000"/>
              </a:lnSpc>
              <a:spcBef>
                <a:spcPts val="0"/>
              </a:spcBef>
              <a:defRPr lang="it-IT" sz="1200"/>
            </a:lvl5pPr>
          </a:lstStyle>
          <a:p>
            <a:pPr lvl="0" rtl="0"/>
            <a:r>
              <a:rPr lang="it-IT" noProof="0" dirty="0"/>
              <a:t>Fare clic per modificare lo stile del titolo</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35" name="Segnaposto testo 4">
            <a:extLst>
              <a:ext uri="{FF2B5EF4-FFF2-40B4-BE49-F238E27FC236}">
                <a16:creationId xmlns:a16="http://schemas.microsoft.com/office/drawing/2014/main" id="{81CCD754-FDAD-02A0-CC23-AE197F4DA1BE}"/>
              </a:ext>
            </a:extLst>
          </p:cNvPr>
          <p:cNvSpPr>
            <a:spLocks noGrp="1"/>
          </p:cNvSpPr>
          <p:nvPr>
            <p:ph type="body" sz="quarter" idx="3" hasCustomPrompt="1"/>
          </p:nvPr>
        </p:nvSpPr>
        <p:spPr>
          <a:xfrm>
            <a:off x="667512" y="4856116"/>
            <a:ext cx="2907792" cy="466344"/>
          </a:xfrm>
        </p:spPr>
        <p:txBody>
          <a:bodyPr rtlCol="0" anchor="ctr"/>
          <a:lstStyle>
            <a:lvl1pPr marL="0" indent="0">
              <a:lnSpc>
                <a:spcPct val="100000"/>
              </a:lnSpc>
              <a:spcBef>
                <a:spcPts val="0"/>
              </a:spcBef>
              <a:buNone/>
              <a:defRPr lang="it-IT" sz="2400" b="0">
                <a:latin typeface="+mj-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lo stile del titolo</a:t>
            </a:r>
          </a:p>
        </p:txBody>
      </p:sp>
      <p:sp>
        <p:nvSpPr>
          <p:cNvPr id="36" name="Segnaposto contenuto 2">
            <a:extLst>
              <a:ext uri="{FF2B5EF4-FFF2-40B4-BE49-F238E27FC236}">
                <a16:creationId xmlns:a16="http://schemas.microsoft.com/office/drawing/2014/main" id="{8DA3CBCD-145A-E531-00B6-F66E3BB91D36}"/>
              </a:ext>
            </a:extLst>
          </p:cNvPr>
          <p:cNvSpPr>
            <a:spLocks noGrp="1"/>
          </p:cNvSpPr>
          <p:nvPr>
            <p:ph idx="16" hasCustomPrompt="1"/>
          </p:nvPr>
        </p:nvSpPr>
        <p:spPr>
          <a:xfrm>
            <a:off x="4114800" y="3983732"/>
            <a:ext cx="7598664" cy="2211112"/>
          </a:xfrm>
        </p:spPr>
        <p:txBody>
          <a:bodyPr rtlCol="0" anchor="ctr"/>
          <a:lstStyle>
            <a:lvl1pPr marL="283464">
              <a:lnSpc>
                <a:spcPct val="100000"/>
              </a:lnSpc>
              <a:spcBef>
                <a:spcPts val="0"/>
              </a:spcBef>
              <a:defRPr lang="it-IT" sz="1800"/>
            </a:lvl1pPr>
            <a:lvl2pPr>
              <a:lnSpc>
                <a:spcPct val="100000"/>
              </a:lnSpc>
              <a:spcBef>
                <a:spcPts val="0"/>
              </a:spcBef>
              <a:defRPr lang="it-IT" sz="1600"/>
            </a:lvl2pPr>
            <a:lvl3pPr>
              <a:lnSpc>
                <a:spcPct val="100000"/>
              </a:lnSpc>
              <a:spcBef>
                <a:spcPts val="0"/>
              </a:spcBef>
              <a:defRPr lang="it-IT" sz="1400"/>
            </a:lvl3pPr>
            <a:lvl4pPr>
              <a:lnSpc>
                <a:spcPct val="100000"/>
              </a:lnSpc>
              <a:spcBef>
                <a:spcPts val="0"/>
              </a:spcBef>
              <a:defRPr lang="it-IT" sz="1200"/>
            </a:lvl4pPr>
            <a:lvl5pPr>
              <a:lnSpc>
                <a:spcPct val="100000"/>
              </a:lnSpc>
              <a:spcBef>
                <a:spcPts val="0"/>
              </a:spcBef>
              <a:defRPr lang="it-IT" sz="1200"/>
            </a:lvl5pPr>
          </a:lstStyle>
          <a:p>
            <a:pPr lvl="0" rtl="0"/>
            <a:r>
              <a:rPr lang="it-IT" noProof="0" dirty="0"/>
              <a:t>Fare clic per modificare lo stile del titolo</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27" name="Segnaposto numero diapositiva 5">
            <a:extLst>
              <a:ext uri="{FF2B5EF4-FFF2-40B4-BE49-F238E27FC236}">
                <a16:creationId xmlns:a16="http://schemas.microsoft.com/office/drawing/2014/main" id="{C8C7A88B-B5E6-DF17-298C-3F1D6F2BB4B3}"/>
              </a:ext>
            </a:extLst>
          </p:cNvPr>
          <p:cNvSpPr>
            <a:spLocks noGrp="1"/>
          </p:cNvSpPr>
          <p:nvPr>
            <p:ph type="sldNum" sz="quarter" idx="12"/>
          </p:nvPr>
        </p:nvSpPr>
        <p:spPr>
          <a:xfrm>
            <a:off x="616640" y="6517634"/>
            <a:ext cx="950258" cy="274320"/>
          </a:xfrm>
          <a:prstGeom prst="rect">
            <a:avLst/>
          </a:prstGeom>
        </p:spPr>
        <p:txBody>
          <a:bodyPr rtlCol="0"/>
          <a:lstStyle>
            <a:defPPr>
              <a:defRPr lang="it-IT"/>
            </a:defPPr>
          </a:lstStyle>
          <a:p>
            <a:pPr rtl="0"/>
            <a:fld id="{84D792B7-0397-C047-AE12-1A03F7E3DC83}" type="slidenum">
              <a:rPr lang="it-IT" noProof="0" smtClean="0"/>
              <a:t>‹N›</a:t>
            </a:fld>
            <a:endParaRPr lang="it-IT" noProof="0"/>
          </a:p>
        </p:txBody>
      </p:sp>
      <p:sp>
        <p:nvSpPr>
          <p:cNvPr id="26" name="Segnaposto piè di pagina 4">
            <a:extLst>
              <a:ext uri="{FF2B5EF4-FFF2-40B4-BE49-F238E27FC236}">
                <a16:creationId xmlns:a16="http://schemas.microsoft.com/office/drawing/2014/main" id="{F6BF98F2-CC55-EA67-AFEB-3B9BDA92BA8E}"/>
              </a:ext>
            </a:extLst>
          </p:cNvPr>
          <p:cNvSpPr>
            <a:spLocks noGrp="1"/>
          </p:cNvSpPr>
          <p:nvPr>
            <p:ph type="ftr" sz="quarter" idx="11"/>
          </p:nvPr>
        </p:nvSpPr>
        <p:spPr>
          <a:xfrm>
            <a:off x="4808250" y="6517634"/>
            <a:ext cx="2572870" cy="274320"/>
          </a:xfrm>
          <a:prstGeom prst="rect">
            <a:avLst/>
          </a:prstGeom>
        </p:spPr>
        <p:txBody>
          <a:bodyPr rtlCol="0"/>
          <a:lstStyle>
            <a:defPPr>
              <a:defRPr lang="it-IT"/>
            </a:defPPr>
          </a:lstStyle>
          <a:p>
            <a:pPr rtl="0"/>
            <a:r>
              <a:rPr lang="it-IT" noProof="0"/>
              <a:t>titolo della presentazione</a:t>
            </a:r>
          </a:p>
        </p:txBody>
      </p:sp>
      <p:sp>
        <p:nvSpPr>
          <p:cNvPr id="25" name="Segnaposto data 3">
            <a:extLst>
              <a:ext uri="{FF2B5EF4-FFF2-40B4-BE49-F238E27FC236}">
                <a16:creationId xmlns:a16="http://schemas.microsoft.com/office/drawing/2014/main" id="{80D6DCDD-07F4-F7F0-12E1-CAF3B5CCCE7E}"/>
              </a:ext>
            </a:extLst>
          </p:cNvPr>
          <p:cNvSpPr>
            <a:spLocks noGrp="1"/>
          </p:cNvSpPr>
          <p:nvPr>
            <p:ph type="dt" sz="half" idx="10"/>
          </p:nvPr>
        </p:nvSpPr>
        <p:spPr>
          <a:xfrm>
            <a:off x="10622471" y="6517634"/>
            <a:ext cx="950260" cy="274320"/>
          </a:xfrm>
        </p:spPr>
        <p:txBody>
          <a:bodyPr rtlCol="0"/>
          <a:lstStyle>
            <a:defPPr>
              <a:defRPr lang="it-IT"/>
            </a:defPPr>
          </a:lstStyle>
          <a:p>
            <a:pPr rtl="0"/>
            <a:r>
              <a:rPr lang="it-IT" noProof="0"/>
              <a:t>20XX</a:t>
            </a:r>
          </a:p>
        </p:txBody>
      </p:sp>
      <p:cxnSp>
        <p:nvCxnSpPr>
          <p:cNvPr id="28" name="Connettore diritto 27">
            <a:extLst>
              <a:ext uri="{FF2B5EF4-FFF2-40B4-BE49-F238E27FC236}">
                <a16:creationId xmlns:a16="http://schemas.microsoft.com/office/drawing/2014/main" id="{F526EBCF-823D-784A-BF8D-A377758CEB81}"/>
              </a:ext>
            </a:extLst>
          </p:cNvPr>
          <p:cNvCxnSpPr>
            <a:cxnSpLocks/>
          </p:cNvCxnSpPr>
          <p:nvPr userDrawn="1"/>
        </p:nvCxnSpPr>
        <p:spPr>
          <a:xfrm>
            <a:off x="398366" y="1038695"/>
            <a:ext cx="1139526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Connettore diritto 28">
            <a:extLst>
              <a:ext uri="{FF2B5EF4-FFF2-40B4-BE49-F238E27FC236}">
                <a16:creationId xmlns:a16="http://schemas.microsoft.com/office/drawing/2014/main" id="{9D6E25F4-4D19-CCBB-9F09-7369C86AAD57}"/>
              </a:ext>
            </a:extLst>
          </p:cNvPr>
          <p:cNvCxnSpPr>
            <a:cxnSpLocks/>
          </p:cNvCxnSpPr>
          <p:nvPr userDrawn="1"/>
        </p:nvCxnSpPr>
        <p:spPr>
          <a:xfrm>
            <a:off x="0" y="643948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Connettore diritto 29">
            <a:extLst>
              <a:ext uri="{FF2B5EF4-FFF2-40B4-BE49-F238E27FC236}">
                <a16:creationId xmlns:a16="http://schemas.microsoft.com/office/drawing/2014/main" id="{56A4D074-D2CA-D6E0-115B-1CEDA471F0F3}"/>
              </a:ext>
            </a:extLst>
          </p:cNvPr>
          <p:cNvCxnSpPr>
            <a:cxnSpLocks/>
          </p:cNvCxnSpPr>
          <p:nvPr userDrawn="1"/>
        </p:nvCxnSpPr>
        <p:spPr>
          <a:xfrm flipV="1">
            <a:off x="398367"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onnettore diritto 30">
            <a:extLst>
              <a:ext uri="{FF2B5EF4-FFF2-40B4-BE49-F238E27FC236}">
                <a16:creationId xmlns:a16="http://schemas.microsoft.com/office/drawing/2014/main" id="{DB039A31-257E-2036-4142-307DD91B05CC}"/>
              </a:ext>
            </a:extLst>
          </p:cNvPr>
          <p:cNvCxnSpPr>
            <a:cxnSpLocks/>
          </p:cNvCxnSpPr>
          <p:nvPr userDrawn="1"/>
        </p:nvCxnSpPr>
        <p:spPr>
          <a:xfrm flipV="1">
            <a:off x="11793633"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Connettore diritto 31">
            <a:extLst>
              <a:ext uri="{FF2B5EF4-FFF2-40B4-BE49-F238E27FC236}">
                <a16:creationId xmlns:a16="http://schemas.microsoft.com/office/drawing/2014/main" id="{139C06B9-E1A2-A881-C800-86FBB69963F9}"/>
              </a:ext>
            </a:extLst>
          </p:cNvPr>
          <p:cNvCxnSpPr>
            <a:cxnSpLocks/>
          </p:cNvCxnSpPr>
          <p:nvPr userDrawn="1"/>
        </p:nvCxnSpPr>
        <p:spPr>
          <a:xfrm>
            <a:off x="398366" y="3739090"/>
            <a:ext cx="1139526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Connettore diritto 32">
            <a:extLst>
              <a:ext uri="{FF2B5EF4-FFF2-40B4-BE49-F238E27FC236}">
                <a16:creationId xmlns:a16="http://schemas.microsoft.com/office/drawing/2014/main" id="{DDDBBDAB-1770-6117-02A2-DF798EAD6320}"/>
              </a:ext>
            </a:extLst>
          </p:cNvPr>
          <p:cNvCxnSpPr>
            <a:cxnSpLocks/>
          </p:cNvCxnSpPr>
          <p:nvPr userDrawn="1"/>
        </p:nvCxnSpPr>
        <p:spPr>
          <a:xfrm flipV="1">
            <a:off x="3864636" y="1031243"/>
            <a:ext cx="0" cy="5407244"/>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7785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iepilogo">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A0BD26-4C3C-C934-E3C5-C4ABD369E612}"/>
              </a:ext>
            </a:extLst>
          </p:cNvPr>
          <p:cNvSpPr>
            <a:spLocks noGrp="1"/>
          </p:cNvSpPr>
          <p:nvPr>
            <p:ph type="title"/>
          </p:nvPr>
        </p:nvSpPr>
        <p:spPr>
          <a:xfrm>
            <a:off x="5833872" y="4389120"/>
            <a:ext cx="4709160" cy="1645920"/>
          </a:xfrm>
        </p:spPr>
        <p:txBody>
          <a:bodyPr rtlCol="0"/>
          <a:lstStyle>
            <a:lvl1pPr algn="ctr">
              <a:defRPr lang="it-IT" sz="7200">
                <a:solidFill>
                  <a:schemeClr val="accent1"/>
                </a:solidFill>
              </a:defRPr>
            </a:lvl1pPr>
          </a:lstStyle>
          <a:p>
            <a:pPr rtl="0"/>
            <a:r>
              <a:rPr lang="it-IT" noProof="0"/>
              <a:t>Fare clic per modificare lo stile del titolo dello schema</a:t>
            </a:r>
          </a:p>
        </p:txBody>
      </p:sp>
      <p:sp>
        <p:nvSpPr>
          <p:cNvPr id="23" name="Segnaposto contenuto 2">
            <a:extLst>
              <a:ext uri="{FF2B5EF4-FFF2-40B4-BE49-F238E27FC236}">
                <a16:creationId xmlns:a16="http://schemas.microsoft.com/office/drawing/2014/main" id="{FD728F67-F092-A253-7F58-A329D8F43858}"/>
              </a:ext>
            </a:extLst>
          </p:cNvPr>
          <p:cNvSpPr>
            <a:spLocks noGrp="1"/>
          </p:cNvSpPr>
          <p:nvPr>
            <p:ph idx="1"/>
          </p:nvPr>
        </p:nvSpPr>
        <p:spPr>
          <a:xfrm>
            <a:off x="2011680" y="2130552"/>
            <a:ext cx="8165592" cy="1755648"/>
          </a:xfrm>
        </p:spPr>
        <p:txBody>
          <a:bodyPr rtlCol="0"/>
          <a:lstStyle>
            <a:lvl1pPr marL="0" indent="0">
              <a:lnSpc>
                <a:spcPct val="100000"/>
              </a:lnSpc>
              <a:buNone/>
              <a:defRPr lang="it-IT" sz="1800">
                <a:solidFill>
                  <a:schemeClr val="accent1"/>
                </a:solidFill>
              </a:defRPr>
            </a:lvl1pPr>
            <a:lvl2pPr marL="566928" indent="-283464">
              <a:lnSpc>
                <a:spcPct val="100000"/>
              </a:lnSpc>
              <a:buFont typeface="Wingdings" panose="05000000000000000000" pitchFamily="2" charset="2"/>
              <a:buChar char="§"/>
              <a:defRPr lang="it-IT" sz="1600">
                <a:solidFill>
                  <a:schemeClr val="accent1"/>
                </a:solidFill>
              </a:defRPr>
            </a:lvl2pPr>
            <a:lvl3pPr marL="850392" indent="-283464">
              <a:lnSpc>
                <a:spcPct val="100000"/>
              </a:lnSpc>
              <a:buFont typeface="Wingdings" panose="05000000000000000000" pitchFamily="2" charset="2"/>
              <a:buChar char="§"/>
              <a:defRPr lang="it-IT" sz="1400">
                <a:solidFill>
                  <a:schemeClr val="accent1"/>
                </a:solidFill>
              </a:defRPr>
            </a:lvl3pPr>
            <a:lvl4pPr marL="1133856" indent="-283464">
              <a:lnSpc>
                <a:spcPct val="100000"/>
              </a:lnSpc>
              <a:buFont typeface="Wingdings" panose="05000000000000000000" pitchFamily="2" charset="2"/>
              <a:buChar char="§"/>
              <a:defRPr lang="it-IT" sz="1200">
                <a:solidFill>
                  <a:schemeClr val="accent1"/>
                </a:solidFill>
              </a:defRPr>
            </a:lvl4pPr>
            <a:lvl5pPr marL="1417320" indent="-283464">
              <a:lnSpc>
                <a:spcPct val="100000"/>
              </a:lnSpc>
              <a:buFont typeface="Wingdings" panose="05000000000000000000" pitchFamily="2" charset="2"/>
              <a:buChar char="§"/>
              <a:defRPr lang="it-IT" sz="1200">
                <a:solidFill>
                  <a:schemeClr val="accent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numero diapositiva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rtlCol="0"/>
          <a:lstStyle>
            <a:lvl1pPr>
              <a:defRPr lang="it-IT">
                <a:solidFill>
                  <a:schemeClr val="accent1"/>
                </a:solidFill>
              </a:defRPr>
            </a:lvl1pPr>
          </a:lstStyle>
          <a:p>
            <a:pPr rtl="0"/>
            <a:fld id="{84D792B7-0397-C047-AE12-1A03F7E3DC83}" type="slidenum">
              <a:rPr lang="it-IT" noProof="0" smtClean="0"/>
              <a:pPr rtl="0"/>
              <a:t>‹N›</a:t>
            </a:fld>
            <a:endParaRPr lang="it-IT" noProof="0"/>
          </a:p>
        </p:txBody>
      </p:sp>
      <p:sp>
        <p:nvSpPr>
          <p:cNvPr id="5" name="Segnaposto piè di pagina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rtlCol="0"/>
          <a:lstStyle>
            <a:lvl1pPr>
              <a:defRPr lang="it-IT">
                <a:solidFill>
                  <a:schemeClr val="accent1"/>
                </a:solidFill>
              </a:defRPr>
            </a:lvl1pPr>
          </a:lstStyle>
          <a:p>
            <a:pPr rtl="0"/>
            <a:r>
              <a:rPr lang="it-IT" noProof="0"/>
              <a:t>titolo della presentazione</a:t>
            </a:r>
          </a:p>
        </p:txBody>
      </p:sp>
      <p:sp>
        <p:nvSpPr>
          <p:cNvPr id="4" name="Segnaposto data 3">
            <a:extLst>
              <a:ext uri="{FF2B5EF4-FFF2-40B4-BE49-F238E27FC236}">
                <a16:creationId xmlns:a16="http://schemas.microsoft.com/office/drawing/2014/main" id="{5A514D0E-ED92-E1A4-0E78-546375A0A63E}"/>
              </a:ext>
            </a:extLst>
          </p:cNvPr>
          <p:cNvSpPr>
            <a:spLocks noGrp="1"/>
          </p:cNvSpPr>
          <p:nvPr>
            <p:ph type="dt" sz="half" idx="10"/>
          </p:nvPr>
        </p:nvSpPr>
        <p:spPr/>
        <p:txBody>
          <a:bodyPr rtlCol="0"/>
          <a:lstStyle>
            <a:lvl1pPr>
              <a:defRPr lang="it-IT">
                <a:solidFill>
                  <a:schemeClr val="accent1"/>
                </a:solidFill>
              </a:defRPr>
            </a:lvl1pPr>
          </a:lstStyle>
          <a:p>
            <a:pPr rtl="0"/>
            <a:r>
              <a:rPr lang="it-IT" noProof="0"/>
              <a:t>20XX</a:t>
            </a:r>
          </a:p>
        </p:txBody>
      </p:sp>
      <p:cxnSp>
        <p:nvCxnSpPr>
          <p:cNvPr id="16" name="Connettore diritto 15">
            <a:extLst>
              <a:ext uri="{FF2B5EF4-FFF2-40B4-BE49-F238E27FC236}">
                <a16:creationId xmlns:a16="http://schemas.microsoft.com/office/drawing/2014/main" id="{B9E5CB43-9C58-7065-8F71-3D1335DCA2E8}"/>
              </a:ext>
            </a:extLst>
          </p:cNvPr>
          <p:cNvCxnSpPr>
            <a:cxnSpLocks/>
          </p:cNvCxnSpPr>
          <p:nvPr userDrawn="1"/>
        </p:nvCxnSpPr>
        <p:spPr>
          <a:xfrm>
            <a:off x="0" y="6439485"/>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Rettangolo 17">
            <a:extLst>
              <a:ext uri="{FF2B5EF4-FFF2-40B4-BE49-F238E27FC236}">
                <a16:creationId xmlns:a16="http://schemas.microsoft.com/office/drawing/2014/main" id="{D7C51743-4A18-4275-9C86-2A02654EB16B}"/>
              </a:ext>
            </a:extLst>
          </p:cNvPr>
          <p:cNvSpPr/>
          <p:nvPr userDrawn="1"/>
        </p:nvSpPr>
        <p:spPr>
          <a:xfrm>
            <a:off x="1509823" y="1188365"/>
            <a:ext cx="9172353" cy="4481269"/>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it-IT"/>
            </a:defPPr>
          </a:lstStyle>
          <a:p>
            <a:pPr algn="ctr" rtl="0"/>
            <a:endParaRPr lang="it-IT" noProof="0"/>
          </a:p>
        </p:txBody>
      </p:sp>
      <p:cxnSp>
        <p:nvCxnSpPr>
          <p:cNvPr id="20" name="Connettore diritto 19">
            <a:extLst>
              <a:ext uri="{FF2B5EF4-FFF2-40B4-BE49-F238E27FC236}">
                <a16:creationId xmlns:a16="http://schemas.microsoft.com/office/drawing/2014/main" id="{50105206-25D5-CAFF-D01A-6C366A0DDD06}"/>
              </a:ext>
            </a:extLst>
          </p:cNvPr>
          <p:cNvCxnSpPr>
            <a:cxnSpLocks/>
          </p:cNvCxnSpPr>
          <p:nvPr userDrawn="1"/>
        </p:nvCxnSpPr>
        <p:spPr>
          <a:xfrm>
            <a:off x="0" y="5208047"/>
            <a:ext cx="5457371"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Connettore diritto 21">
            <a:extLst>
              <a:ext uri="{FF2B5EF4-FFF2-40B4-BE49-F238E27FC236}">
                <a16:creationId xmlns:a16="http://schemas.microsoft.com/office/drawing/2014/main" id="{F568D0A6-8634-2DEB-AE13-929FDDFD954E}"/>
              </a:ext>
            </a:extLst>
          </p:cNvPr>
          <p:cNvCxnSpPr>
            <a:cxnSpLocks/>
          </p:cNvCxnSpPr>
          <p:nvPr userDrawn="1"/>
        </p:nvCxnSpPr>
        <p:spPr>
          <a:xfrm>
            <a:off x="10546079" y="5220132"/>
            <a:ext cx="1645921"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668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zie">
    <p:bg>
      <p:bgPr>
        <a:solidFill>
          <a:schemeClr val="accent3"/>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A0BD26-4C3C-C934-E3C5-C4ABD369E612}"/>
              </a:ext>
            </a:extLst>
          </p:cNvPr>
          <p:cNvSpPr>
            <a:spLocks noGrp="1"/>
          </p:cNvSpPr>
          <p:nvPr>
            <p:ph type="title"/>
          </p:nvPr>
        </p:nvSpPr>
        <p:spPr>
          <a:xfrm>
            <a:off x="5495544" y="731520"/>
            <a:ext cx="5952744" cy="1645920"/>
          </a:xfrm>
        </p:spPr>
        <p:txBody>
          <a:bodyPr rtlCol="0"/>
          <a:lstStyle>
            <a:lvl1pPr algn="l">
              <a:defRPr lang="it-IT" sz="7200"/>
            </a:lvl1pPr>
          </a:lstStyle>
          <a:p>
            <a:pPr rtl="0"/>
            <a:r>
              <a:rPr lang="it-IT" noProof="0"/>
              <a:t>Fare clic per modificare lo stile del titolo dello schema</a:t>
            </a:r>
          </a:p>
        </p:txBody>
      </p:sp>
      <p:sp>
        <p:nvSpPr>
          <p:cNvPr id="20" name="Segnaposto immagine 19">
            <a:extLst>
              <a:ext uri="{FF2B5EF4-FFF2-40B4-BE49-F238E27FC236}">
                <a16:creationId xmlns:a16="http://schemas.microsoft.com/office/drawing/2014/main" id="{2AA6941D-E239-2A54-E6C1-1574E59717D1}"/>
              </a:ext>
            </a:extLst>
          </p:cNvPr>
          <p:cNvSpPr>
            <a:spLocks noGrp="1"/>
          </p:cNvSpPr>
          <p:nvPr>
            <p:ph type="pic" sz="quarter" idx="13"/>
          </p:nvPr>
        </p:nvSpPr>
        <p:spPr>
          <a:xfrm>
            <a:off x="0" y="0"/>
            <a:ext cx="4872540" cy="6858000"/>
          </a:xfrm>
          <a:ln w="15875">
            <a:solidFill>
              <a:schemeClr val="tx1"/>
            </a:solidFill>
          </a:ln>
        </p:spPr>
        <p:txBody>
          <a:bodyPr rtlCol="0" anchor="ctr"/>
          <a:lstStyle>
            <a:lvl1pPr marL="0" indent="0" algn="ctr">
              <a:buNone/>
              <a:defRPr lang="it-IT"/>
            </a:lvl1pPr>
          </a:lstStyle>
          <a:p>
            <a:pPr rtl="0"/>
            <a:r>
              <a:rPr lang="it-IT" noProof="0"/>
              <a:t>Fare clic sull'icona per inserire un'immagine</a:t>
            </a:r>
          </a:p>
        </p:txBody>
      </p:sp>
      <p:cxnSp>
        <p:nvCxnSpPr>
          <p:cNvPr id="9" name="Connettore diritto 8">
            <a:extLst>
              <a:ext uri="{FF2B5EF4-FFF2-40B4-BE49-F238E27FC236}">
                <a16:creationId xmlns:a16="http://schemas.microsoft.com/office/drawing/2014/main" id="{644C3332-D605-38F6-7D05-D7B329747768}"/>
              </a:ext>
            </a:extLst>
          </p:cNvPr>
          <p:cNvCxnSpPr>
            <a:cxnSpLocks/>
          </p:cNvCxnSpPr>
          <p:nvPr userDrawn="1"/>
        </p:nvCxnSpPr>
        <p:spPr>
          <a:xfrm>
            <a:off x="4863079" y="4150757"/>
            <a:ext cx="732892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nettore diritto 12">
            <a:extLst>
              <a:ext uri="{FF2B5EF4-FFF2-40B4-BE49-F238E27FC236}">
                <a16:creationId xmlns:a16="http://schemas.microsoft.com/office/drawing/2014/main" id="{67B2C081-8C69-001E-872F-68A1B1E48B94}"/>
              </a:ext>
            </a:extLst>
          </p:cNvPr>
          <p:cNvCxnSpPr>
            <a:cxnSpLocks/>
          </p:cNvCxnSpPr>
          <p:nvPr userDrawn="1"/>
        </p:nvCxnSpPr>
        <p:spPr>
          <a:xfrm>
            <a:off x="4872540" y="5515589"/>
            <a:ext cx="732892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D5613557-EA43-56E7-5DE1-8A9813B2D7EB}"/>
              </a:ext>
            </a:extLst>
          </p:cNvPr>
          <p:cNvCxnSpPr>
            <a:cxnSpLocks/>
          </p:cNvCxnSpPr>
          <p:nvPr userDrawn="1"/>
        </p:nvCxnSpPr>
        <p:spPr>
          <a:xfrm>
            <a:off x="4872540" y="2766534"/>
            <a:ext cx="732892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Segnaposto testo 21">
            <a:extLst>
              <a:ext uri="{FF2B5EF4-FFF2-40B4-BE49-F238E27FC236}">
                <a16:creationId xmlns:a16="http://schemas.microsoft.com/office/drawing/2014/main" id="{0CA79F44-DB47-D961-5554-E6CEF0F31D75}"/>
              </a:ext>
            </a:extLst>
          </p:cNvPr>
          <p:cNvSpPr>
            <a:spLocks noGrp="1"/>
          </p:cNvSpPr>
          <p:nvPr>
            <p:ph type="body" sz="quarter" idx="14" hasCustomPrompt="1"/>
          </p:nvPr>
        </p:nvSpPr>
        <p:spPr>
          <a:xfrm>
            <a:off x="5495545" y="3191256"/>
            <a:ext cx="5953506" cy="731520"/>
          </a:xfrm>
        </p:spPr>
        <p:txBody>
          <a:bodyPr rtlCol="0" anchor="ctr"/>
          <a:lstStyle>
            <a:lvl1pPr marL="0" indent="0">
              <a:spcBef>
                <a:spcPts val="0"/>
              </a:spcBef>
              <a:buNone/>
              <a:defRPr lang="it-IT" sz="2400" baseline="0">
                <a:latin typeface="+mj-lt"/>
              </a:defRPr>
            </a:lvl1pPr>
          </a:lstStyle>
          <a:p>
            <a:pPr lvl="0" rtl="0"/>
            <a:r>
              <a:rPr lang="it-IT" noProof="0"/>
              <a:t>Fare clic per modificare lo stile del titolo</a:t>
            </a:r>
          </a:p>
        </p:txBody>
      </p:sp>
      <p:sp>
        <p:nvSpPr>
          <p:cNvPr id="23" name="Segnaposto testo 21">
            <a:extLst>
              <a:ext uri="{FF2B5EF4-FFF2-40B4-BE49-F238E27FC236}">
                <a16:creationId xmlns:a16="http://schemas.microsoft.com/office/drawing/2014/main" id="{D8CB894C-EA47-EEFE-AB8C-A9B9B10EDFAC}"/>
              </a:ext>
            </a:extLst>
          </p:cNvPr>
          <p:cNvSpPr>
            <a:spLocks noGrp="1"/>
          </p:cNvSpPr>
          <p:nvPr>
            <p:ph type="body" sz="quarter" idx="15" hasCustomPrompt="1"/>
          </p:nvPr>
        </p:nvSpPr>
        <p:spPr>
          <a:xfrm>
            <a:off x="5494782" y="4498848"/>
            <a:ext cx="5953506" cy="731520"/>
          </a:xfrm>
        </p:spPr>
        <p:txBody>
          <a:bodyPr rtlCol="0" anchor="ctr"/>
          <a:lstStyle>
            <a:lvl1pPr marL="0" indent="0">
              <a:spcBef>
                <a:spcPts val="0"/>
              </a:spcBef>
              <a:buNone/>
              <a:defRPr lang="it-IT" sz="2400" baseline="0">
                <a:latin typeface="+mj-lt"/>
              </a:defRPr>
            </a:lvl1pPr>
          </a:lstStyle>
          <a:p>
            <a:pPr lvl="0" rtl="0"/>
            <a:r>
              <a:rPr lang="it-IT" noProof="0"/>
              <a:t>Fare clic per modificare lo stile del titolo</a:t>
            </a:r>
          </a:p>
        </p:txBody>
      </p:sp>
      <p:sp>
        <p:nvSpPr>
          <p:cNvPr id="24" name="Segnaposto testo 21">
            <a:extLst>
              <a:ext uri="{FF2B5EF4-FFF2-40B4-BE49-F238E27FC236}">
                <a16:creationId xmlns:a16="http://schemas.microsoft.com/office/drawing/2014/main" id="{B3C09B13-9367-B435-A76A-9DBB1332FC5F}"/>
              </a:ext>
            </a:extLst>
          </p:cNvPr>
          <p:cNvSpPr>
            <a:spLocks noGrp="1"/>
          </p:cNvSpPr>
          <p:nvPr>
            <p:ph type="body" sz="quarter" idx="16" hasCustomPrompt="1"/>
          </p:nvPr>
        </p:nvSpPr>
        <p:spPr>
          <a:xfrm>
            <a:off x="5494782" y="5797296"/>
            <a:ext cx="5953506" cy="731520"/>
          </a:xfrm>
        </p:spPr>
        <p:txBody>
          <a:bodyPr rtlCol="0" anchor="ctr"/>
          <a:lstStyle>
            <a:lvl1pPr marL="0" indent="0">
              <a:spcBef>
                <a:spcPts val="0"/>
              </a:spcBef>
              <a:buNone/>
              <a:defRPr lang="it-IT" sz="2400" baseline="0">
                <a:latin typeface="+mj-lt"/>
              </a:defRPr>
            </a:lvl1pPr>
          </a:lstStyle>
          <a:p>
            <a:pPr lvl="0" rtl="0"/>
            <a:r>
              <a:rPr lang="it-IT" noProof="0"/>
              <a:t>Fare clic per modificare lo stile del titolo</a:t>
            </a:r>
          </a:p>
        </p:txBody>
      </p:sp>
    </p:spTree>
    <p:extLst>
      <p:ext uri="{BB962C8B-B14F-4D97-AF65-F5344CB8AC3E}">
        <p14:creationId xmlns:p14="http://schemas.microsoft.com/office/powerpoint/2010/main" val="16141012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olo titolo">
    <p:bg>
      <p:bgPr>
        <a:solidFill>
          <a:schemeClr val="accent1"/>
        </a:solidFill>
        <a:effectLst/>
      </p:bgPr>
    </p:bg>
    <p:spTree>
      <p:nvGrpSpPr>
        <p:cNvPr id="1" name=""/>
        <p:cNvGrpSpPr/>
        <p:nvPr/>
      </p:nvGrpSpPr>
      <p:grpSpPr>
        <a:xfrm>
          <a:off x="0" y="0"/>
          <a:ext cx="0" cy="0"/>
          <a:chOff x="0" y="0"/>
          <a:chExt cx="0" cy="0"/>
        </a:xfrm>
      </p:grpSpPr>
      <p:sp>
        <p:nvSpPr>
          <p:cNvPr id="14" name="Titolo 1">
            <a:extLst>
              <a:ext uri="{FF2B5EF4-FFF2-40B4-BE49-F238E27FC236}">
                <a16:creationId xmlns:a16="http://schemas.microsoft.com/office/drawing/2014/main" id="{F77913A3-071A-44D9-E59A-B9C86D99FF3B}"/>
              </a:ext>
            </a:extLst>
          </p:cNvPr>
          <p:cNvSpPr>
            <a:spLocks noGrp="1"/>
          </p:cNvSpPr>
          <p:nvPr>
            <p:ph type="title"/>
          </p:nvPr>
        </p:nvSpPr>
        <p:spPr>
          <a:xfrm>
            <a:off x="2039112" y="54864"/>
            <a:ext cx="8165592" cy="969264"/>
          </a:xfrm>
        </p:spPr>
        <p:txBody>
          <a:bodyPr rtlCol="0"/>
          <a:lstStyle>
            <a:lvl1pPr algn="ctr">
              <a:defRPr lang="it-IT"/>
            </a:lvl1pPr>
          </a:lstStyle>
          <a:p>
            <a:pPr rtl="0"/>
            <a:r>
              <a:rPr lang="it-IT"/>
              <a:t>Fare clic per modificare lo stile del titolo dello schema</a:t>
            </a:r>
          </a:p>
        </p:txBody>
      </p:sp>
      <p:sp>
        <p:nvSpPr>
          <p:cNvPr id="5" name="Segnaposto numero diapositiva 4">
            <a:extLst>
              <a:ext uri="{FF2B5EF4-FFF2-40B4-BE49-F238E27FC236}">
                <a16:creationId xmlns:a16="http://schemas.microsoft.com/office/drawing/2014/main" id="{E9A67C02-F658-3749-9924-99BDA9C11E7A}"/>
              </a:ext>
            </a:extLst>
          </p:cNvPr>
          <p:cNvSpPr>
            <a:spLocks noGrp="1"/>
          </p:cNvSpPr>
          <p:nvPr>
            <p:ph type="sldNum" sz="quarter" idx="12"/>
          </p:nvPr>
        </p:nvSpPr>
        <p:spPr>
          <a:xfrm>
            <a:off x="616640" y="6517634"/>
            <a:ext cx="950258" cy="274320"/>
          </a:xfrm>
          <a:prstGeom prst="rect">
            <a:avLst/>
          </a:prstGeom>
        </p:spPr>
        <p:txBody>
          <a:bodyPr rtlCol="0"/>
          <a:lstStyle>
            <a:defPPr>
              <a:defRPr lang="it-IT"/>
            </a:defPPr>
          </a:lstStyle>
          <a:p>
            <a:pPr rtl="0"/>
            <a:fld id="{84D792B7-0397-C047-AE12-1A03F7E3DC83}" type="slidenum">
              <a:rPr lang="it-IT" smtClean="0"/>
              <a:t>‹N›</a:t>
            </a:fld>
            <a:endParaRPr lang="it-IT" dirty="0"/>
          </a:p>
        </p:txBody>
      </p:sp>
      <p:sp>
        <p:nvSpPr>
          <p:cNvPr id="4" name="Segnaposto piè di pagina 3">
            <a:extLst>
              <a:ext uri="{FF2B5EF4-FFF2-40B4-BE49-F238E27FC236}">
                <a16:creationId xmlns:a16="http://schemas.microsoft.com/office/drawing/2014/main" id="{CB7120C0-232E-AD3B-138D-B65A7AD49C94}"/>
              </a:ext>
            </a:extLst>
          </p:cNvPr>
          <p:cNvSpPr>
            <a:spLocks noGrp="1"/>
          </p:cNvSpPr>
          <p:nvPr>
            <p:ph type="ftr" sz="quarter" idx="11"/>
          </p:nvPr>
        </p:nvSpPr>
        <p:spPr>
          <a:xfrm>
            <a:off x="4808250" y="6517634"/>
            <a:ext cx="2572870" cy="274320"/>
          </a:xfrm>
          <a:prstGeom prst="rect">
            <a:avLst/>
          </a:prstGeom>
        </p:spPr>
        <p:txBody>
          <a:bodyPr rtlCol="0"/>
          <a:lstStyle>
            <a:defPPr>
              <a:defRPr lang="it-IT"/>
            </a:defPPr>
          </a:lstStyle>
          <a:p>
            <a:pPr rtl="0"/>
            <a:r>
              <a:rPr lang="it-IT"/>
              <a:t>titolo della presentazione</a:t>
            </a:r>
            <a:endParaRPr lang="it-IT" dirty="0"/>
          </a:p>
        </p:txBody>
      </p:sp>
      <p:sp>
        <p:nvSpPr>
          <p:cNvPr id="3" name="Segnaposto data 2">
            <a:extLst>
              <a:ext uri="{FF2B5EF4-FFF2-40B4-BE49-F238E27FC236}">
                <a16:creationId xmlns:a16="http://schemas.microsoft.com/office/drawing/2014/main" id="{7110ABD4-B26A-0940-A80F-399F8FCAD992}"/>
              </a:ext>
            </a:extLst>
          </p:cNvPr>
          <p:cNvSpPr>
            <a:spLocks noGrp="1"/>
          </p:cNvSpPr>
          <p:nvPr>
            <p:ph type="dt" sz="half" idx="10"/>
          </p:nvPr>
        </p:nvSpPr>
        <p:spPr/>
        <p:txBody>
          <a:bodyPr rtlCol="0"/>
          <a:lstStyle>
            <a:defPPr>
              <a:defRPr lang="it-IT"/>
            </a:defPPr>
          </a:lstStyle>
          <a:p>
            <a:pPr rtl="0"/>
            <a:r>
              <a:rPr lang="it-IT"/>
              <a:t>20XX</a:t>
            </a:r>
            <a:endParaRPr lang="it-IT" dirty="0"/>
          </a:p>
        </p:txBody>
      </p:sp>
      <p:cxnSp>
        <p:nvCxnSpPr>
          <p:cNvPr id="7" name="Connettore diritto 6">
            <a:extLst>
              <a:ext uri="{FF2B5EF4-FFF2-40B4-BE49-F238E27FC236}">
                <a16:creationId xmlns:a16="http://schemas.microsoft.com/office/drawing/2014/main" id="{394864F6-8550-2BFC-DC03-2BB296DF2E95}"/>
              </a:ext>
            </a:extLst>
          </p:cNvPr>
          <p:cNvCxnSpPr>
            <a:cxnSpLocks/>
          </p:cNvCxnSpPr>
          <p:nvPr userDrawn="1"/>
        </p:nvCxnSpPr>
        <p:spPr>
          <a:xfrm>
            <a:off x="398366" y="1031955"/>
            <a:ext cx="1139526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Connettore diritto 8">
            <a:extLst>
              <a:ext uri="{FF2B5EF4-FFF2-40B4-BE49-F238E27FC236}">
                <a16:creationId xmlns:a16="http://schemas.microsoft.com/office/drawing/2014/main" id="{4D95A92E-7815-7546-3201-42AEFA654F4C}"/>
              </a:ext>
            </a:extLst>
          </p:cNvPr>
          <p:cNvCxnSpPr>
            <a:cxnSpLocks/>
          </p:cNvCxnSpPr>
          <p:nvPr userDrawn="1"/>
        </p:nvCxnSpPr>
        <p:spPr>
          <a:xfrm>
            <a:off x="0" y="643948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nettore diritto 10">
            <a:extLst>
              <a:ext uri="{FF2B5EF4-FFF2-40B4-BE49-F238E27FC236}">
                <a16:creationId xmlns:a16="http://schemas.microsoft.com/office/drawing/2014/main" id="{0FF23430-1681-F3A4-F071-7C338746014B}"/>
              </a:ext>
            </a:extLst>
          </p:cNvPr>
          <p:cNvCxnSpPr>
            <a:cxnSpLocks/>
          </p:cNvCxnSpPr>
          <p:nvPr userDrawn="1"/>
        </p:nvCxnSpPr>
        <p:spPr>
          <a:xfrm flipV="1">
            <a:off x="398367"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nettore diritto 12">
            <a:extLst>
              <a:ext uri="{FF2B5EF4-FFF2-40B4-BE49-F238E27FC236}">
                <a16:creationId xmlns:a16="http://schemas.microsoft.com/office/drawing/2014/main" id="{47B44D2F-F976-B752-100E-E994C9F0206A}"/>
              </a:ext>
            </a:extLst>
          </p:cNvPr>
          <p:cNvCxnSpPr>
            <a:cxnSpLocks/>
          </p:cNvCxnSpPr>
          <p:nvPr userDrawn="1"/>
        </p:nvCxnSpPr>
        <p:spPr>
          <a:xfrm flipV="1">
            <a:off x="11793633"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0943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Vuoto">
    <p:bg>
      <p:bgPr>
        <a:solidFill>
          <a:schemeClr val="accent1"/>
        </a:solidFill>
        <a:effectLst/>
      </p:bgPr>
    </p:bg>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1DAC1505-F26B-3039-38E3-3A7F7CC7F364}"/>
              </a:ext>
            </a:extLst>
          </p:cNvPr>
          <p:cNvSpPr>
            <a:spLocks noGrp="1"/>
          </p:cNvSpPr>
          <p:nvPr>
            <p:ph type="dt" sz="half" idx="10"/>
          </p:nvPr>
        </p:nvSpPr>
        <p:spPr/>
        <p:txBody>
          <a:bodyPr rtlCol="0"/>
          <a:lstStyle>
            <a:defPPr>
              <a:defRPr lang="it-IT"/>
            </a:defPPr>
          </a:lstStyle>
          <a:p>
            <a:pPr rtl="0"/>
            <a:r>
              <a:rPr lang="it-IT" noProof="0"/>
              <a:t>20XX</a:t>
            </a:r>
          </a:p>
        </p:txBody>
      </p:sp>
      <p:sp>
        <p:nvSpPr>
          <p:cNvPr id="3" name="Segnaposto piè di pagina 2">
            <a:extLst>
              <a:ext uri="{FF2B5EF4-FFF2-40B4-BE49-F238E27FC236}">
                <a16:creationId xmlns:a16="http://schemas.microsoft.com/office/drawing/2014/main" id="{962C2A94-01A4-034C-9AE7-87CF1238308E}"/>
              </a:ext>
            </a:extLst>
          </p:cNvPr>
          <p:cNvSpPr>
            <a:spLocks noGrp="1"/>
          </p:cNvSpPr>
          <p:nvPr>
            <p:ph type="ftr" sz="quarter" idx="11"/>
          </p:nvPr>
        </p:nvSpPr>
        <p:spPr>
          <a:xfrm>
            <a:off x="4808250" y="6517634"/>
            <a:ext cx="2572870" cy="274320"/>
          </a:xfrm>
          <a:prstGeom prst="rect">
            <a:avLst/>
          </a:prstGeom>
        </p:spPr>
        <p:txBody>
          <a:bodyPr rtlCol="0"/>
          <a:lstStyle>
            <a:defPPr>
              <a:defRPr lang="it-IT"/>
            </a:defPPr>
          </a:lstStyle>
          <a:p>
            <a:pPr rtl="0"/>
            <a:r>
              <a:rPr lang="it-IT" noProof="0"/>
              <a:t>titolo della presentazione</a:t>
            </a:r>
          </a:p>
        </p:txBody>
      </p:sp>
      <p:sp>
        <p:nvSpPr>
          <p:cNvPr id="4" name="Segnaposto numero diapositiva 3">
            <a:extLst>
              <a:ext uri="{FF2B5EF4-FFF2-40B4-BE49-F238E27FC236}">
                <a16:creationId xmlns:a16="http://schemas.microsoft.com/office/drawing/2014/main" id="{5E45BEB7-6CEE-98EF-C00B-19BF6407E318}"/>
              </a:ext>
            </a:extLst>
          </p:cNvPr>
          <p:cNvSpPr>
            <a:spLocks noGrp="1"/>
          </p:cNvSpPr>
          <p:nvPr>
            <p:ph type="sldNum" sz="quarter" idx="12"/>
          </p:nvPr>
        </p:nvSpPr>
        <p:spPr>
          <a:xfrm>
            <a:off x="616640" y="6517634"/>
            <a:ext cx="950258" cy="274320"/>
          </a:xfrm>
          <a:prstGeom prst="rect">
            <a:avLst/>
          </a:prstGeom>
        </p:spPr>
        <p:txBody>
          <a:bodyPr rtlCol="0"/>
          <a:lstStyle>
            <a:defPPr>
              <a:defRPr lang="it-IT"/>
            </a:defPPr>
          </a:lstStyle>
          <a:p>
            <a:pPr rtl="0"/>
            <a:fld id="{84D792B7-0397-C047-AE12-1A03F7E3DC83}" type="slidenum">
              <a:rPr lang="it-IT" noProof="0" smtClean="0"/>
              <a:t>‹N›</a:t>
            </a:fld>
            <a:endParaRPr lang="it-IT" noProof="0"/>
          </a:p>
        </p:txBody>
      </p:sp>
      <p:cxnSp>
        <p:nvCxnSpPr>
          <p:cNvPr id="6" name="Connettore diritto 5">
            <a:extLst>
              <a:ext uri="{FF2B5EF4-FFF2-40B4-BE49-F238E27FC236}">
                <a16:creationId xmlns:a16="http://schemas.microsoft.com/office/drawing/2014/main" id="{74912249-F431-4F6C-4213-30FF47C81741}"/>
              </a:ext>
            </a:extLst>
          </p:cNvPr>
          <p:cNvCxnSpPr>
            <a:cxnSpLocks/>
          </p:cNvCxnSpPr>
          <p:nvPr userDrawn="1"/>
        </p:nvCxnSpPr>
        <p:spPr>
          <a:xfrm>
            <a:off x="0" y="643948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187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mmagine con didascalia">
    <p:bg>
      <p:bgPr>
        <a:solidFill>
          <a:schemeClr val="accent3"/>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A0BD26-4C3C-C934-E3C5-C4ABD369E612}"/>
              </a:ext>
            </a:extLst>
          </p:cNvPr>
          <p:cNvSpPr>
            <a:spLocks noGrp="1"/>
          </p:cNvSpPr>
          <p:nvPr>
            <p:ph type="title"/>
          </p:nvPr>
        </p:nvSpPr>
        <p:spPr>
          <a:xfrm>
            <a:off x="5495544" y="0"/>
            <a:ext cx="4370832" cy="2194560"/>
          </a:xfrm>
        </p:spPr>
        <p:txBody>
          <a:bodyPr rtlCol="0"/>
          <a:lstStyle>
            <a:lvl1pPr algn="l">
              <a:defRPr lang="it-IT" sz="7200"/>
            </a:lvl1pPr>
          </a:lstStyle>
          <a:p>
            <a:pPr rtl="0"/>
            <a:r>
              <a:rPr lang="it-IT" noProof="0"/>
              <a:t>Fare clic per modificare lo stile del titolo dello schema</a:t>
            </a:r>
          </a:p>
        </p:txBody>
      </p:sp>
      <p:sp>
        <p:nvSpPr>
          <p:cNvPr id="13" name="Segnaposto immagine 12">
            <a:extLst>
              <a:ext uri="{FF2B5EF4-FFF2-40B4-BE49-F238E27FC236}">
                <a16:creationId xmlns:a16="http://schemas.microsoft.com/office/drawing/2014/main" id="{54A61420-31F3-2DF5-A319-19A8896350EA}"/>
              </a:ext>
            </a:extLst>
          </p:cNvPr>
          <p:cNvSpPr>
            <a:spLocks noGrp="1"/>
          </p:cNvSpPr>
          <p:nvPr>
            <p:ph type="pic" sz="quarter" idx="13"/>
          </p:nvPr>
        </p:nvSpPr>
        <p:spPr>
          <a:xfrm>
            <a:off x="1" y="3810"/>
            <a:ext cx="4856184" cy="6850379"/>
          </a:xfrm>
          <a:ln w="15875">
            <a:solidFill>
              <a:schemeClr val="tx1"/>
            </a:solidFill>
          </a:ln>
        </p:spPr>
        <p:txBody>
          <a:bodyPr rtlCol="0"/>
          <a:lstStyle>
            <a:defPPr>
              <a:defRPr lang="it-IT"/>
            </a:defPPr>
          </a:lstStyle>
          <a:p>
            <a:pPr rtl="0"/>
            <a:r>
              <a:rPr lang="it-IT" noProof="0"/>
              <a:t>Fare clic sull'icona per inserire un'immagine</a:t>
            </a:r>
          </a:p>
        </p:txBody>
      </p:sp>
      <p:sp>
        <p:nvSpPr>
          <p:cNvPr id="3" name="Segnaposto contenuto 2">
            <a:extLst>
              <a:ext uri="{FF2B5EF4-FFF2-40B4-BE49-F238E27FC236}">
                <a16:creationId xmlns:a16="http://schemas.microsoft.com/office/drawing/2014/main" id="{D53F374C-57DC-E207-D494-6986428A2D60}"/>
              </a:ext>
            </a:extLst>
          </p:cNvPr>
          <p:cNvSpPr>
            <a:spLocks noGrp="1"/>
          </p:cNvSpPr>
          <p:nvPr>
            <p:ph idx="1"/>
          </p:nvPr>
        </p:nvSpPr>
        <p:spPr>
          <a:xfrm>
            <a:off x="4856185" y="2212849"/>
            <a:ext cx="7335814" cy="4645152"/>
          </a:xfrm>
        </p:spPr>
        <p:txBody>
          <a:bodyPr rtlCol="0"/>
          <a:lstStyle>
            <a:defPPr>
              <a:defRPr lang="it-IT"/>
            </a:def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Tree>
    <p:extLst>
      <p:ext uri="{BB962C8B-B14F-4D97-AF65-F5344CB8AC3E}">
        <p14:creationId xmlns:p14="http://schemas.microsoft.com/office/powerpoint/2010/main" val="616354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estazione sezione">
    <p:spTree>
      <p:nvGrpSpPr>
        <p:cNvPr id="1" name=""/>
        <p:cNvGrpSpPr/>
        <p:nvPr/>
      </p:nvGrpSpPr>
      <p:grpSpPr>
        <a:xfrm>
          <a:off x="0" y="0"/>
          <a:ext cx="0" cy="0"/>
          <a:chOff x="0" y="0"/>
          <a:chExt cx="0" cy="0"/>
        </a:xfrm>
      </p:grpSpPr>
      <p:sp>
        <p:nvSpPr>
          <p:cNvPr id="8" name="Segnaposto immagine 7">
            <a:extLst>
              <a:ext uri="{FF2B5EF4-FFF2-40B4-BE49-F238E27FC236}">
                <a16:creationId xmlns:a16="http://schemas.microsoft.com/office/drawing/2014/main" id="{F32D5F1B-4B4F-5C42-0EFC-AE54D2C4EC2F}"/>
              </a:ext>
            </a:extLst>
          </p:cNvPr>
          <p:cNvSpPr>
            <a:spLocks noGrp="1"/>
          </p:cNvSpPr>
          <p:nvPr>
            <p:ph type="pic" sz="quarter" idx="10"/>
          </p:nvPr>
        </p:nvSpPr>
        <p:spPr>
          <a:xfrm>
            <a:off x="0" y="0"/>
            <a:ext cx="12192000" cy="6858000"/>
          </a:xfrm>
          <a:solidFill>
            <a:schemeClr val="accent2">
              <a:lumMod val="40000"/>
              <a:lumOff val="60000"/>
            </a:schemeClr>
          </a:solidFill>
        </p:spPr>
        <p:txBody>
          <a:bodyPr rtlCol="0"/>
          <a:lstStyle>
            <a:lvl1pPr marL="0" indent="0">
              <a:buNone/>
              <a:defRPr lang="it-IT"/>
            </a:lvl1pPr>
          </a:lstStyle>
          <a:p>
            <a:pPr rtl="0"/>
            <a:r>
              <a:rPr lang="it-IT" noProof="0"/>
              <a:t>Fare clic sull'icona per inserire un'immagine</a:t>
            </a:r>
          </a:p>
        </p:txBody>
      </p:sp>
      <p:sp>
        <p:nvSpPr>
          <p:cNvPr id="2" name="Titolo 1">
            <a:extLst>
              <a:ext uri="{FF2B5EF4-FFF2-40B4-BE49-F238E27FC236}">
                <a16:creationId xmlns:a16="http://schemas.microsoft.com/office/drawing/2014/main" id="{FE63A1AE-C2A2-3984-EE25-E51E8DD651B1}"/>
              </a:ext>
            </a:extLst>
          </p:cNvPr>
          <p:cNvSpPr>
            <a:spLocks noGrp="1"/>
          </p:cNvSpPr>
          <p:nvPr>
            <p:ph type="title"/>
          </p:nvPr>
        </p:nvSpPr>
        <p:spPr>
          <a:xfrm>
            <a:off x="1508760" y="1188720"/>
            <a:ext cx="9171432" cy="4480560"/>
          </a:xfrm>
          <a:ln w="15875">
            <a:solidFill>
              <a:schemeClr val="accent1"/>
            </a:solidFill>
          </a:ln>
        </p:spPr>
        <p:txBody>
          <a:bodyPr lIns="365760" bIns="640080" rtlCol="0" anchor="ctr"/>
          <a:lstStyle>
            <a:lvl1pPr>
              <a:defRPr lang="it-IT" sz="7200">
                <a:solidFill>
                  <a:schemeClr val="accent1"/>
                </a:solidFill>
              </a:defRPr>
            </a:lvl1pPr>
          </a:lstStyle>
          <a:p>
            <a:pPr rtl="0"/>
            <a:r>
              <a:rPr lang="it-IT" noProof="0"/>
              <a:t>Fare clic per modificare lo stile del titolo dello schema</a:t>
            </a:r>
          </a:p>
        </p:txBody>
      </p:sp>
      <p:sp>
        <p:nvSpPr>
          <p:cNvPr id="3" name="Segnaposto testo 2">
            <a:extLst>
              <a:ext uri="{FF2B5EF4-FFF2-40B4-BE49-F238E27FC236}">
                <a16:creationId xmlns:a16="http://schemas.microsoft.com/office/drawing/2014/main" id="{C27A141F-6D41-3734-9073-FB0B24ECBB3C}"/>
              </a:ext>
            </a:extLst>
          </p:cNvPr>
          <p:cNvSpPr>
            <a:spLocks noGrp="1"/>
          </p:cNvSpPr>
          <p:nvPr>
            <p:ph type="body" idx="1"/>
          </p:nvPr>
        </p:nvSpPr>
        <p:spPr>
          <a:xfrm>
            <a:off x="6665976" y="5102352"/>
            <a:ext cx="2889504" cy="365760"/>
          </a:xfrm>
        </p:spPr>
        <p:txBody>
          <a:bodyPr rtlCol="0"/>
          <a:lstStyle>
            <a:lvl1pPr marL="0" indent="0" algn="ctr">
              <a:lnSpc>
                <a:spcPct val="100000"/>
              </a:lnSpc>
              <a:spcBef>
                <a:spcPts val="0"/>
              </a:spcBef>
              <a:buNone/>
              <a:defRPr lang="it-IT" sz="1800">
                <a:solidFill>
                  <a:schemeClr val="accent1"/>
                </a:solidFill>
              </a:defRPr>
            </a:lvl1pPr>
            <a:lvl2pPr marL="457200" indent="0">
              <a:buNone/>
              <a:defRPr lang="it-IT" sz="2000">
                <a:solidFill>
                  <a:schemeClr val="tx1">
                    <a:tint val="75000"/>
                  </a:schemeClr>
                </a:solidFill>
              </a:defRPr>
            </a:lvl2pPr>
            <a:lvl3pPr marL="914400" indent="0">
              <a:buNone/>
              <a:defRPr lang="it-IT" sz="1800">
                <a:solidFill>
                  <a:schemeClr val="tx1">
                    <a:tint val="75000"/>
                  </a:schemeClr>
                </a:solidFill>
              </a:defRPr>
            </a:lvl3pPr>
            <a:lvl4pPr marL="1371600" indent="0">
              <a:buNone/>
              <a:defRPr lang="it-IT" sz="1600">
                <a:solidFill>
                  <a:schemeClr val="tx1">
                    <a:tint val="75000"/>
                  </a:schemeClr>
                </a:solidFill>
              </a:defRPr>
            </a:lvl4pPr>
            <a:lvl5pPr marL="1828800" indent="0">
              <a:buNone/>
              <a:defRPr lang="it-IT" sz="1600">
                <a:solidFill>
                  <a:schemeClr val="tx1">
                    <a:tint val="75000"/>
                  </a:schemeClr>
                </a:solidFill>
              </a:defRPr>
            </a:lvl5pPr>
            <a:lvl6pPr marL="2286000" indent="0">
              <a:buNone/>
              <a:defRPr lang="it-IT" sz="1600">
                <a:solidFill>
                  <a:schemeClr val="tx1">
                    <a:tint val="75000"/>
                  </a:schemeClr>
                </a:solidFill>
              </a:defRPr>
            </a:lvl6pPr>
            <a:lvl7pPr marL="2743200" indent="0">
              <a:buNone/>
              <a:defRPr lang="it-IT" sz="1600">
                <a:solidFill>
                  <a:schemeClr val="tx1">
                    <a:tint val="75000"/>
                  </a:schemeClr>
                </a:solidFill>
              </a:defRPr>
            </a:lvl7pPr>
            <a:lvl8pPr marL="3200400" indent="0">
              <a:buNone/>
              <a:defRPr lang="it-IT" sz="1600">
                <a:solidFill>
                  <a:schemeClr val="tx1">
                    <a:tint val="75000"/>
                  </a:schemeClr>
                </a:solidFill>
              </a:defRPr>
            </a:lvl8pPr>
            <a:lvl9pPr marL="3657600" indent="0">
              <a:buNone/>
              <a:defRPr lang="it-IT" sz="1600">
                <a:solidFill>
                  <a:schemeClr val="tx1">
                    <a:tint val="75000"/>
                  </a:schemeClr>
                </a:solidFill>
              </a:defRPr>
            </a:lvl9pPr>
          </a:lstStyle>
          <a:p>
            <a:pPr lvl="0" rtl="0"/>
            <a:r>
              <a:rPr lang="it-IT" noProof="0"/>
              <a:t>Fare clic per modificare gli stili del testo dello schema</a:t>
            </a:r>
          </a:p>
        </p:txBody>
      </p:sp>
    </p:spTree>
    <p:extLst>
      <p:ext uri="{BB962C8B-B14F-4D97-AF65-F5344CB8AC3E}">
        <p14:creationId xmlns:p14="http://schemas.microsoft.com/office/powerpoint/2010/main" val="3941374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olo e contenuto con immagine">
    <p:bg>
      <p:bgPr>
        <a:solidFill>
          <a:schemeClr val="accent4">
            <a:lumMod val="50000"/>
          </a:schemeClr>
        </a:solidFill>
        <a:effectLst/>
      </p:bgPr>
    </p:bg>
    <p:spTree>
      <p:nvGrpSpPr>
        <p:cNvPr id="1" name=""/>
        <p:cNvGrpSpPr/>
        <p:nvPr/>
      </p:nvGrpSpPr>
      <p:grpSpPr>
        <a:xfrm>
          <a:off x="0" y="0"/>
          <a:ext cx="0" cy="0"/>
          <a:chOff x="0" y="0"/>
          <a:chExt cx="0" cy="0"/>
        </a:xfrm>
      </p:grpSpPr>
      <p:sp>
        <p:nvSpPr>
          <p:cNvPr id="20" name="Segnaposto immagine 19">
            <a:extLst>
              <a:ext uri="{FF2B5EF4-FFF2-40B4-BE49-F238E27FC236}">
                <a16:creationId xmlns:a16="http://schemas.microsoft.com/office/drawing/2014/main" id="{B66CC86A-5147-8A3A-D69B-E3F6DBACAE98}"/>
              </a:ext>
            </a:extLst>
          </p:cNvPr>
          <p:cNvSpPr>
            <a:spLocks noGrp="1"/>
          </p:cNvSpPr>
          <p:nvPr>
            <p:ph type="pic" sz="quarter" idx="13"/>
          </p:nvPr>
        </p:nvSpPr>
        <p:spPr>
          <a:xfrm>
            <a:off x="1636301" y="928122"/>
            <a:ext cx="3251199" cy="5001754"/>
          </a:xfrm>
          <a:ln w="15875">
            <a:solidFill>
              <a:schemeClr val="accent1"/>
            </a:solidFill>
          </a:ln>
        </p:spPr>
        <p:txBody>
          <a:bodyPr rtlCol="0" anchor="ctr"/>
          <a:lstStyle>
            <a:lvl1pPr marL="0" indent="0" algn="ctr">
              <a:buNone/>
              <a:defRPr lang="it-IT">
                <a:solidFill>
                  <a:schemeClr val="accent1"/>
                </a:solidFill>
              </a:defRPr>
            </a:lvl1pPr>
          </a:lstStyle>
          <a:p>
            <a:pPr rtl="0"/>
            <a:r>
              <a:rPr lang="it-IT" noProof="0"/>
              <a:t>Fare clic sull'icona per inserire un'immagine</a:t>
            </a:r>
          </a:p>
        </p:txBody>
      </p:sp>
      <p:sp>
        <p:nvSpPr>
          <p:cNvPr id="2" name="Titolo 1">
            <a:extLst>
              <a:ext uri="{FF2B5EF4-FFF2-40B4-BE49-F238E27FC236}">
                <a16:creationId xmlns:a16="http://schemas.microsoft.com/office/drawing/2014/main" id="{95A0BD26-4C3C-C934-E3C5-C4ABD369E612}"/>
              </a:ext>
            </a:extLst>
          </p:cNvPr>
          <p:cNvSpPr>
            <a:spLocks noGrp="1"/>
          </p:cNvSpPr>
          <p:nvPr>
            <p:ph type="title"/>
          </p:nvPr>
        </p:nvSpPr>
        <p:spPr>
          <a:xfrm>
            <a:off x="6400800" y="1225296"/>
            <a:ext cx="4718304" cy="1645920"/>
          </a:xfrm>
        </p:spPr>
        <p:txBody>
          <a:bodyPr rtlCol="0"/>
          <a:lstStyle>
            <a:lvl1pPr>
              <a:defRPr lang="it-IT" baseline="0">
                <a:solidFill>
                  <a:schemeClr val="accent1"/>
                </a:solidFill>
              </a:defRPr>
            </a:lvl1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D53F374C-57DC-E207-D494-6986428A2D60}"/>
              </a:ext>
            </a:extLst>
          </p:cNvPr>
          <p:cNvSpPr>
            <a:spLocks noGrp="1"/>
          </p:cNvSpPr>
          <p:nvPr>
            <p:ph idx="1"/>
          </p:nvPr>
        </p:nvSpPr>
        <p:spPr>
          <a:xfrm>
            <a:off x="6400800" y="2898648"/>
            <a:ext cx="4370832" cy="2029968"/>
          </a:xfrm>
        </p:spPr>
        <p:txBody>
          <a:bodyPr rtlCol="0"/>
          <a:lstStyle>
            <a:lvl1pPr marL="0" indent="0">
              <a:lnSpc>
                <a:spcPct val="100000"/>
              </a:lnSpc>
              <a:buNone/>
              <a:defRPr lang="it-IT" sz="1800">
                <a:solidFill>
                  <a:schemeClr val="accent1"/>
                </a:solidFill>
              </a:defRPr>
            </a:lvl1pPr>
            <a:lvl2pPr marL="566928" indent="-283464">
              <a:lnSpc>
                <a:spcPct val="100000"/>
              </a:lnSpc>
              <a:buFont typeface="Wingdings" panose="05000000000000000000" pitchFamily="2" charset="2"/>
              <a:buChar char="§"/>
              <a:defRPr lang="it-IT" sz="1600">
                <a:solidFill>
                  <a:schemeClr val="accent1"/>
                </a:solidFill>
              </a:defRPr>
            </a:lvl2pPr>
            <a:lvl3pPr marL="850392" indent="-283464">
              <a:lnSpc>
                <a:spcPct val="100000"/>
              </a:lnSpc>
              <a:buFont typeface="Wingdings" panose="05000000000000000000" pitchFamily="2" charset="2"/>
              <a:buChar char="§"/>
              <a:defRPr lang="it-IT" sz="1400">
                <a:solidFill>
                  <a:schemeClr val="accent1"/>
                </a:solidFill>
              </a:defRPr>
            </a:lvl3pPr>
            <a:lvl4pPr marL="1133856" indent="-283464">
              <a:lnSpc>
                <a:spcPct val="100000"/>
              </a:lnSpc>
              <a:buFont typeface="Wingdings" panose="05000000000000000000" pitchFamily="2" charset="2"/>
              <a:buChar char="§"/>
              <a:defRPr lang="it-IT" sz="1200">
                <a:solidFill>
                  <a:schemeClr val="accent1"/>
                </a:solidFill>
              </a:defRPr>
            </a:lvl4pPr>
            <a:lvl5pPr marL="1417320" indent="-283464">
              <a:lnSpc>
                <a:spcPct val="100000"/>
              </a:lnSpc>
              <a:buFont typeface="Wingdings" panose="05000000000000000000" pitchFamily="2" charset="2"/>
              <a:buChar char="§"/>
              <a:defRPr lang="it-IT" sz="1200">
                <a:solidFill>
                  <a:schemeClr val="accent1"/>
                </a:solidFill>
              </a:defRPr>
            </a:lvl5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numero diapositiva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rtlCol="0"/>
          <a:lstStyle>
            <a:lvl1pPr>
              <a:defRPr lang="it-IT">
                <a:solidFill>
                  <a:schemeClr val="accent1"/>
                </a:solidFill>
              </a:defRPr>
            </a:lvl1pPr>
          </a:lstStyle>
          <a:p>
            <a:pPr rtl="0"/>
            <a:fld id="{84D792B7-0397-C047-AE12-1A03F7E3DC83}" type="slidenum">
              <a:rPr lang="it-IT" noProof="0" smtClean="0"/>
              <a:pPr rtl="0"/>
              <a:t>‹N›</a:t>
            </a:fld>
            <a:endParaRPr lang="it-IT" noProof="0"/>
          </a:p>
        </p:txBody>
      </p:sp>
      <p:sp>
        <p:nvSpPr>
          <p:cNvPr id="5" name="Segnaposto piè di pagina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rtlCol="0"/>
          <a:lstStyle>
            <a:lvl1pPr>
              <a:defRPr lang="it-IT">
                <a:solidFill>
                  <a:schemeClr val="accent1"/>
                </a:solidFill>
              </a:defRPr>
            </a:lvl1pPr>
          </a:lstStyle>
          <a:p>
            <a:pPr rtl="0"/>
            <a:r>
              <a:rPr lang="it-IT" noProof="0"/>
              <a:t>titolo della presentazione</a:t>
            </a:r>
          </a:p>
        </p:txBody>
      </p:sp>
      <p:sp>
        <p:nvSpPr>
          <p:cNvPr id="4" name="Segnaposto data 3">
            <a:extLst>
              <a:ext uri="{FF2B5EF4-FFF2-40B4-BE49-F238E27FC236}">
                <a16:creationId xmlns:a16="http://schemas.microsoft.com/office/drawing/2014/main" id="{5A514D0E-ED92-E1A4-0E78-546375A0A63E}"/>
              </a:ext>
            </a:extLst>
          </p:cNvPr>
          <p:cNvSpPr>
            <a:spLocks noGrp="1"/>
          </p:cNvSpPr>
          <p:nvPr>
            <p:ph type="dt" sz="half" idx="10"/>
          </p:nvPr>
        </p:nvSpPr>
        <p:spPr/>
        <p:txBody>
          <a:bodyPr rtlCol="0"/>
          <a:lstStyle>
            <a:lvl1pPr>
              <a:defRPr lang="it-IT">
                <a:solidFill>
                  <a:schemeClr val="accent1"/>
                </a:solidFill>
              </a:defRPr>
            </a:lvl1pPr>
          </a:lstStyle>
          <a:p>
            <a:pPr rtl="0"/>
            <a:r>
              <a:rPr lang="it-IT" noProof="0"/>
              <a:t>20XX</a:t>
            </a:r>
          </a:p>
        </p:txBody>
      </p:sp>
      <p:cxnSp>
        <p:nvCxnSpPr>
          <p:cNvPr id="8" name="Connettore diritto 7">
            <a:extLst>
              <a:ext uri="{FF2B5EF4-FFF2-40B4-BE49-F238E27FC236}">
                <a16:creationId xmlns:a16="http://schemas.microsoft.com/office/drawing/2014/main" id="{011CC225-384C-A7E8-AFBF-89D35684100D}"/>
              </a:ext>
            </a:extLst>
          </p:cNvPr>
          <p:cNvCxnSpPr>
            <a:cxnSpLocks/>
          </p:cNvCxnSpPr>
          <p:nvPr userDrawn="1"/>
        </p:nvCxnSpPr>
        <p:spPr>
          <a:xfrm>
            <a:off x="0" y="395159"/>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Connettore diritto 9">
            <a:extLst>
              <a:ext uri="{FF2B5EF4-FFF2-40B4-BE49-F238E27FC236}">
                <a16:creationId xmlns:a16="http://schemas.microsoft.com/office/drawing/2014/main" id="{959E07A8-FF17-EE00-CEAE-9071F30D748F}"/>
              </a:ext>
            </a:extLst>
          </p:cNvPr>
          <p:cNvCxnSpPr>
            <a:cxnSpLocks/>
          </p:cNvCxnSpPr>
          <p:nvPr userDrawn="1"/>
        </p:nvCxnSpPr>
        <p:spPr>
          <a:xfrm>
            <a:off x="0" y="6439485"/>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D352F90E-8B45-B50A-6BB9-250D96DE376E}"/>
              </a:ext>
            </a:extLst>
          </p:cNvPr>
          <p:cNvCxnSpPr>
            <a:cxnSpLocks/>
          </p:cNvCxnSpPr>
          <p:nvPr userDrawn="1"/>
        </p:nvCxnSpPr>
        <p:spPr>
          <a:xfrm flipV="1">
            <a:off x="398367" y="0"/>
            <a:ext cx="0" cy="68580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D3915D5E-49E8-33A0-1B5E-9B7880A4BC60}"/>
              </a:ext>
            </a:extLst>
          </p:cNvPr>
          <p:cNvCxnSpPr>
            <a:cxnSpLocks/>
          </p:cNvCxnSpPr>
          <p:nvPr userDrawn="1"/>
        </p:nvCxnSpPr>
        <p:spPr>
          <a:xfrm flipV="1">
            <a:off x="11793633" y="0"/>
            <a:ext cx="0" cy="68580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CE56D179-21F4-E208-F1F2-385E53DC3F00}"/>
              </a:ext>
            </a:extLst>
          </p:cNvPr>
          <p:cNvCxnSpPr>
            <a:cxnSpLocks/>
          </p:cNvCxnSpPr>
          <p:nvPr userDrawn="1"/>
        </p:nvCxnSpPr>
        <p:spPr>
          <a:xfrm flipV="1">
            <a:off x="6096000" y="395159"/>
            <a:ext cx="0" cy="6044326"/>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345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olo e contenuto">
    <p:bg>
      <p:bgPr>
        <a:solidFill>
          <a:schemeClr val="accent1"/>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A0BD26-4C3C-C934-E3C5-C4ABD369E612}"/>
              </a:ext>
            </a:extLst>
          </p:cNvPr>
          <p:cNvSpPr>
            <a:spLocks noGrp="1"/>
          </p:cNvSpPr>
          <p:nvPr>
            <p:ph type="title"/>
          </p:nvPr>
        </p:nvSpPr>
        <p:spPr>
          <a:xfrm>
            <a:off x="2039112" y="54864"/>
            <a:ext cx="8165592" cy="969264"/>
          </a:xfrm>
        </p:spPr>
        <p:txBody>
          <a:bodyPr rtlCol="0"/>
          <a:lstStyle>
            <a:lvl1pPr algn="ctr">
              <a:defRPr lang="it-IT"/>
            </a:lvl1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D53F374C-57DC-E207-D494-6986428A2D60}"/>
              </a:ext>
            </a:extLst>
          </p:cNvPr>
          <p:cNvSpPr>
            <a:spLocks noGrp="1"/>
          </p:cNvSpPr>
          <p:nvPr>
            <p:ph idx="1"/>
          </p:nvPr>
        </p:nvSpPr>
        <p:spPr>
          <a:xfrm>
            <a:off x="987552" y="1444752"/>
            <a:ext cx="10287000" cy="4562856"/>
          </a:xfrm>
        </p:spPr>
        <p:txBody>
          <a:bodyPr rtlCol="0"/>
          <a:lstStyle>
            <a:defPPr>
              <a:defRPr lang="it-IT"/>
            </a:def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numero diapositiva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rtlCol="0"/>
          <a:lstStyle>
            <a:defPPr>
              <a:defRPr lang="it-IT"/>
            </a:defPPr>
          </a:lstStyle>
          <a:p>
            <a:pPr rtl="0"/>
            <a:fld id="{84D792B7-0397-C047-AE12-1A03F7E3DC83}" type="slidenum">
              <a:rPr lang="it-IT" noProof="0" smtClean="0"/>
              <a:t>‹N›</a:t>
            </a:fld>
            <a:endParaRPr lang="it-IT" noProof="0"/>
          </a:p>
        </p:txBody>
      </p:sp>
      <p:sp>
        <p:nvSpPr>
          <p:cNvPr id="5" name="Segnaposto piè di pagina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rtlCol="0"/>
          <a:lstStyle>
            <a:defPPr>
              <a:defRPr lang="it-IT"/>
            </a:defPPr>
          </a:lstStyle>
          <a:p>
            <a:pPr rtl="0"/>
            <a:r>
              <a:rPr lang="it-IT" noProof="0"/>
              <a:t>titolo della presentazione</a:t>
            </a:r>
          </a:p>
        </p:txBody>
      </p:sp>
      <p:sp>
        <p:nvSpPr>
          <p:cNvPr id="4" name="Segnaposto data 3">
            <a:extLst>
              <a:ext uri="{FF2B5EF4-FFF2-40B4-BE49-F238E27FC236}">
                <a16:creationId xmlns:a16="http://schemas.microsoft.com/office/drawing/2014/main" id="{5A514D0E-ED92-E1A4-0E78-546375A0A63E}"/>
              </a:ext>
            </a:extLst>
          </p:cNvPr>
          <p:cNvSpPr>
            <a:spLocks noGrp="1"/>
          </p:cNvSpPr>
          <p:nvPr>
            <p:ph type="dt" sz="half" idx="10"/>
          </p:nvPr>
        </p:nvSpPr>
        <p:spPr/>
        <p:txBody>
          <a:bodyPr rtlCol="0"/>
          <a:lstStyle>
            <a:defPPr>
              <a:defRPr lang="it-IT"/>
            </a:defPPr>
          </a:lstStyle>
          <a:p>
            <a:pPr rtl="0"/>
            <a:r>
              <a:rPr lang="it-IT" noProof="0"/>
              <a:t>20XX</a:t>
            </a:r>
          </a:p>
        </p:txBody>
      </p:sp>
      <p:cxnSp>
        <p:nvCxnSpPr>
          <p:cNvPr id="8" name="Connettore diritto 7">
            <a:extLst>
              <a:ext uri="{FF2B5EF4-FFF2-40B4-BE49-F238E27FC236}">
                <a16:creationId xmlns:a16="http://schemas.microsoft.com/office/drawing/2014/main" id="{61B47E35-6C3A-C32C-9037-4D421B7FAE15}"/>
              </a:ext>
            </a:extLst>
          </p:cNvPr>
          <p:cNvCxnSpPr>
            <a:cxnSpLocks/>
          </p:cNvCxnSpPr>
          <p:nvPr userDrawn="1"/>
        </p:nvCxnSpPr>
        <p:spPr>
          <a:xfrm>
            <a:off x="398366" y="1031955"/>
            <a:ext cx="1139526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Connettore diritto 9">
            <a:extLst>
              <a:ext uri="{FF2B5EF4-FFF2-40B4-BE49-F238E27FC236}">
                <a16:creationId xmlns:a16="http://schemas.microsoft.com/office/drawing/2014/main" id="{B8DBFA4F-F38F-EF0F-7457-5210BB03F444}"/>
              </a:ext>
            </a:extLst>
          </p:cNvPr>
          <p:cNvCxnSpPr>
            <a:cxnSpLocks/>
          </p:cNvCxnSpPr>
          <p:nvPr userDrawn="1"/>
        </p:nvCxnSpPr>
        <p:spPr>
          <a:xfrm>
            <a:off x="0" y="643948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568DEE4A-F4AB-FB9A-FDD7-3AFBB5A2740B}"/>
              </a:ext>
            </a:extLst>
          </p:cNvPr>
          <p:cNvCxnSpPr>
            <a:cxnSpLocks/>
          </p:cNvCxnSpPr>
          <p:nvPr userDrawn="1"/>
        </p:nvCxnSpPr>
        <p:spPr>
          <a:xfrm flipV="1">
            <a:off x="398367"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EC921DE1-D458-FC03-01B4-9ECBDF8B6F27}"/>
              </a:ext>
            </a:extLst>
          </p:cNvPr>
          <p:cNvCxnSpPr>
            <a:cxnSpLocks/>
          </p:cNvCxnSpPr>
          <p:nvPr userDrawn="1"/>
        </p:nvCxnSpPr>
        <p:spPr>
          <a:xfrm flipV="1">
            <a:off x="11793633"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492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A0BD26-4C3C-C934-E3C5-C4ABD369E612}"/>
              </a:ext>
            </a:extLst>
          </p:cNvPr>
          <p:cNvSpPr>
            <a:spLocks noGrp="1"/>
          </p:cNvSpPr>
          <p:nvPr>
            <p:ph type="title"/>
          </p:nvPr>
        </p:nvSpPr>
        <p:spPr>
          <a:xfrm>
            <a:off x="640080" y="466344"/>
            <a:ext cx="3236976" cy="996696"/>
          </a:xfrm>
        </p:spPr>
        <p:txBody>
          <a:bodyPr rtlCol="0"/>
          <a:lstStyle>
            <a:lvl1pPr>
              <a:defRPr lang="it-IT">
                <a:solidFill>
                  <a:schemeClr val="accent1"/>
                </a:solidFill>
              </a:defRPr>
            </a:lvl1pPr>
          </a:lstStyle>
          <a:p>
            <a:pPr rtl="0"/>
            <a:r>
              <a:rPr lang="it-IT" noProof="0"/>
              <a:t>Fare clic per modificare lo stile del titolo dello schema</a:t>
            </a:r>
          </a:p>
        </p:txBody>
      </p:sp>
      <p:sp>
        <p:nvSpPr>
          <p:cNvPr id="19" name="Segnaposto testo 2">
            <a:extLst>
              <a:ext uri="{FF2B5EF4-FFF2-40B4-BE49-F238E27FC236}">
                <a16:creationId xmlns:a16="http://schemas.microsoft.com/office/drawing/2014/main" id="{CB1722C2-4C66-F8BA-B3DD-6199116EFB25}"/>
              </a:ext>
            </a:extLst>
          </p:cNvPr>
          <p:cNvSpPr>
            <a:spLocks noGrp="1"/>
          </p:cNvSpPr>
          <p:nvPr>
            <p:ph type="body" idx="1" hasCustomPrompt="1"/>
          </p:nvPr>
        </p:nvSpPr>
        <p:spPr>
          <a:xfrm>
            <a:off x="630936" y="1618488"/>
            <a:ext cx="1819656" cy="466344"/>
          </a:xfrm>
        </p:spPr>
        <p:txBody>
          <a:bodyPr rtlCol="0" anchor="t"/>
          <a:lstStyle>
            <a:lvl1pPr marL="0" indent="0">
              <a:lnSpc>
                <a:spcPct val="100000"/>
              </a:lnSpc>
              <a:spcBef>
                <a:spcPts val="0"/>
              </a:spcBef>
              <a:buNone/>
              <a:defRPr lang="it-IT" sz="1800" b="0">
                <a:solidFill>
                  <a:schemeClr val="accent1"/>
                </a:solidFill>
                <a:latin typeface="+mj-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lo stile del titolo</a:t>
            </a:r>
          </a:p>
        </p:txBody>
      </p:sp>
      <p:sp>
        <p:nvSpPr>
          <p:cNvPr id="21" name="Segnaposto testo 2">
            <a:extLst>
              <a:ext uri="{FF2B5EF4-FFF2-40B4-BE49-F238E27FC236}">
                <a16:creationId xmlns:a16="http://schemas.microsoft.com/office/drawing/2014/main" id="{EEF857FA-9C5E-BED3-1ABB-A734EE39340B}"/>
              </a:ext>
            </a:extLst>
          </p:cNvPr>
          <p:cNvSpPr>
            <a:spLocks noGrp="1"/>
          </p:cNvSpPr>
          <p:nvPr>
            <p:ph type="body" idx="14" hasCustomPrompt="1"/>
          </p:nvPr>
        </p:nvSpPr>
        <p:spPr>
          <a:xfrm>
            <a:off x="3584448" y="1618488"/>
            <a:ext cx="1819656" cy="466344"/>
          </a:xfrm>
        </p:spPr>
        <p:txBody>
          <a:bodyPr rtlCol="0" anchor="t"/>
          <a:lstStyle>
            <a:lvl1pPr marL="0" indent="0">
              <a:lnSpc>
                <a:spcPct val="100000"/>
              </a:lnSpc>
              <a:spcBef>
                <a:spcPts val="0"/>
              </a:spcBef>
              <a:buNone/>
              <a:defRPr lang="it-IT" sz="1800" b="0">
                <a:solidFill>
                  <a:schemeClr val="accent1"/>
                </a:solidFill>
                <a:latin typeface="+mj-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dirty="0"/>
              <a:t>Fare clic per modificare lo stile del titolo</a:t>
            </a:r>
          </a:p>
        </p:txBody>
      </p:sp>
      <p:sp>
        <p:nvSpPr>
          <p:cNvPr id="22" name="Segnaposto testo 2">
            <a:extLst>
              <a:ext uri="{FF2B5EF4-FFF2-40B4-BE49-F238E27FC236}">
                <a16:creationId xmlns:a16="http://schemas.microsoft.com/office/drawing/2014/main" id="{F990F14B-1D1F-AA8D-BB23-FA8F7EEF666B}"/>
              </a:ext>
            </a:extLst>
          </p:cNvPr>
          <p:cNvSpPr>
            <a:spLocks noGrp="1"/>
          </p:cNvSpPr>
          <p:nvPr>
            <p:ph type="body" idx="15" hasCustomPrompt="1"/>
          </p:nvPr>
        </p:nvSpPr>
        <p:spPr>
          <a:xfrm>
            <a:off x="6483096" y="1618488"/>
            <a:ext cx="1819656" cy="466344"/>
          </a:xfrm>
        </p:spPr>
        <p:txBody>
          <a:bodyPr rtlCol="0" anchor="t"/>
          <a:lstStyle>
            <a:lvl1pPr marL="0" indent="0">
              <a:lnSpc>
                <a:spcPct val="100000"/>
              </a:lnSpc>
              <a:spcBef>
                <a:spcPts val="0"/>
              </a:spcBef>
              <a:buNone/>
              <a:defRPr lang="it-IT" sz="1800" b="0">
                <a:solidFill>
                  <a:schemeClr val="accent1"/>
                </a:solidFill>
                <a:latin typeface="+mj-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dirty="0"/>
              <a:t>Fare clic per modificare lo stile del titolo</a:t>
            </a:r>
          </a:p>
        </p:txBody>
      </p:sp>
      <p:sp>
        <p:nvSpPr>
          <p:cNvPr id="20" name="Segnaposto testo 4">
            <a:extLst>
              <a:ext uri="{FF2B5EF4-FFF2-40B4-BE49-F238E27FC236}">
                <a16:creationId xmlns:a16="http://schemas.microsoft.com/office/drawing/2014/main" id="{7D1D0610-E513-F5EA-0393-622F692CA0F2}"/>
              </a:ext>
            </a:extLst>
          </p:cNvPr>
          <p:cNvSpPr>
            <a:spLocks noGrp="1"/>
          </p:cNvSpPr>
          <p:nvPr>
            <p:ph type="body" sz="quarter" idx="3" hasCustomPrompt="1"/>
          </p:nvPr>
        </p:nvSpPr>
        <p:spPr>
          <a:xfrm>
            <a:off x="9528048" y="1618488"/>
            <a:ext cx="1819656" cy="466344"/>
          </a:xfrm>
        </p:spPr>
        <p:txBody>
          <a:bodyPr rtlCol="0" anchor="t"/>
          <a:lstStyle>
            <a:lvl1pPr marL="0" indent="0">
              <a:lnSpc>
                <a:spcPct val="100000"/>
              </a:lnSpc>
              <a:spcBef>
                <a:spcPts val="0"/>
              </a:spcBef>
              <a:buNone/>
              <a:defRPr lang="it-IT" sz="1800" b="0">
                <a:solidFill>
                  <a:schemeClr val="accent1"/>
                </a:solidFill>
                <a:latin typeface="+mj-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lo stile del titolo</a:t>
            </a:r>
          </a:p>
        </p:txBody>
      </p:sp>
      <p:sp>
        <p:nvSpPr>
          <p:cNvPr id="24" name="Segnaposto testo 2">
            <a:extLst>
              <a:ext uri="{FF2B5EF4-FFF2-40B4-BE49-F238E27FC236}">
                <a16:creationId xmlns:a16="http://schemas.microsoft.com/office/drawing/2014/main" id="{68F906E4-47B1-BEE5-E30F-146C6869BF2D}"/>
              </a:ext>
            </a:extLst>
          </p:cNvPr>
          <p:cNvSpPr>
            <a:spLocks noGrp="1"/>
          </p:cNvSpPr>
          <p:nvPr>
            <p:ph type="body" idx="17" hasCustomPrompt="1"/>
          </p:nvPr>
        </p:nvSpPr>
        <p:spPr>
          <a:xfrm>
            <a:off x="630936" y="2414016"/>
            <a:ext cx="2167128" cy="310896"/>
          </a:xfrm>
        </p:spPr>
        <p:txBody>
          <a:bodyPr rtlCol="0" anchor="t"/>
          <a:lstStyle>
            <a:lvl1pPr marL="0" indent="0">
              <a:lnSpc>
                <a:spcPct val="100000"/>
              </a:lnSpc>
              <a:spcBef>
                <a:spcPts val="0"/>
              </a:spcBef>
              <a:buNone/>
              <a:defRPr lang="it-IT" sz="1400" b="0">
                <a:solidFill>
                  <a:schemeClr val="accent1"/>
                </a:solidFill>
                <a:latin typeface="+mn-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lo stile del titolo</a:t>
            </a:r>
          </a:p>
        </p:txBody>
      </p:sp>
      <p:sp>
        <p:nvSpPr>
          <p:cNvPr id="26" name="Segnaposto testo 2">
            <a:extLst>
              <a:ext uri="{FF2B5EF4-FFF2-40B4-BE49-F238E27FC236}">
                <a16:creationId xmlns:a16="http://schemas.microsoft.com/office/drawing/2014/main" id="{5C6EFDC5-2080-3126-AB93-FB89817B2C28}"/>
              </a:ext>
            </a:extLst>
          </p:cNvPr>
          <p:cNvSpPr>
            <a:spLocks noGrp="1"/>
          </p:cNvSpPr>
          <p:nvPr>
            <p:ph type="body" idx="19" hasCustomPrompt="1"/>
          </p:nvPr>
        </p:nvSpPr>
        <p:spPr>
          <a:xfrm>
            <a:off x="3584448" y="2414016"/>
            <a:ext cx="2167128" cy="310896"/>
          </a:xfrm>
        </p:spPr>
        <p:txBody>
          <a:bodyPr rtlCol="0" anchor="t"/>
          <a:lstStyle>
            <a:lvl1pPr marL="0" indent="0">
              <a:lnSpc>
                <a:spcPct val="100000"/>
              </a:lnSpc>
              <a:spcBef>
                <a:spcPts val="0"/>
              </a:spcBef>
              <a:buNone/>
              <a:defRPr lang="it-IT" sz="1400" b="0">
                <a:solidFill>
                  <a:schemeClr val="accent1"/>
                </a:solidFill>
                <a:latin typeface="+mn-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dirty="0"/>
              <a:t>Fare clic per modificare lo stile del titolo</a:t>
            </a:r>
          </a:p>
        </p:txBody>
      </p:sp>
      <p:sp>
        <p:nvSpPr>
          <p:cNvPr id="27" name="Segnaposto testo 2">
            <a:extLst>
              <a:ext uri="{FF2B5EF4-FFF2-40B4-BE49-F238E27FC236}">
                <a16:creationId xmlns:a16="http://schemas.microsoft.com/office/drawing/2014/main" id="{D6CD9CDA-E122-F6EB-30B5-26D7E17771AB}"/>
              </a:ext>
            </a:extLst>
          </p:cNvPr>
          <p:cNvSpPr>
            <a:spLocks noGrp="1"/>
          </p:cNvSpPr>
          <p:nvPr>
            <p:ph type="body" idx="20" hasCustomPrompt="1"/>
          </p:nvPr>
        </p:nvSpPr>
        <p:spPr>
          <a:xfrm>
            <a:off x="6483096" y="2414016"/>
            <a:ext cx="2167128" cy="310896"/>
          </a:xfrm>
        </p:spPr>
        <p:txBody>
          <a:bodyPr rtlCol="0" anchor="t"/>
          <a:lstStyle>
            <a:lvl1pPr marL="0" indent="0">
              <a:lnSpc>
                <a:spcPct val="100000"/>
              </a:lnSpc>
              <a:spcBef>
                <a:spcPts val="0"/>
              </a:spcBef>
              <a:buNone/>
              <a:defRPr lang="it-IT" sz="1400" b="0">
                <a:solidFill>
                  <a:schemeClr val="accent1"/>
                </a:solidFill>
                <a:latin typeface="+mn-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dirty="0"/>
              <a:t>Fare clic per modificare lo stile del titolo</a:t>
            </a:r>
          </a:p>
        </p:txBody>
      </p:sp>
      <p:sp>
        <p:nvSpPr>
          <p:cNvPr id="25" name="Segnaposto testo 4">
            <a:extLst>
              <a:ext uri="{FF2B5EF4-FFF2-40B4-BE49-F238E27FC236}">
                <a16:creationId xmlns:a16="http://schemas.microsoft.com/office/drawing/2014/main" id="{3BF37293-4E33-5570-29ED-04EB525DD199}"/>
              </a:ext>
            </a:extLst>
          </p:cNvPr>
          <p:cNvSpPr>
            <a:spLocks noGrp="1"/>
          </p:cNvSpPr>
          <p:nvPr>
            <p:ph type="body" sz="quarter" idx="18" hasCustomPrompt="1"/>
          </p:nvPr>
        </p:nvSpPr>
        <p:spPr>
          <a:xfrm>
            <a:off x="9528048" y="2414016"/>
            <a:ext cx="2167128" cy="310896"/>
          </a:xfrm>
        </p:spPr>
        <p:txBody>
          <a:bodyPr rtlCol="0" anchor="t"/>
          <a:lstStyle>
            <a:lvl1pPr marL="0" indent="0">
              <a:lnSpc>
                <a:spcPct val="100000"/>
              </a:lnSpc>
              <a:spcBef>
                <a:spcPts val="0"/>
              </a:spcBef>
              <a:buNone/>
              <a:defRPr lang="it-IT" sz="1400" b="0">
                <a:solidFill>
                  <a:schemeClr val="accent1"/>
                </a:solidFill>
                <a:latin typeface="+mn-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lo stile del titolo</a:t>
            </a:r>
          </a:p>
        </p:txBody>
      </p:sp>
      <p:sp>
        <p:nvSpPr>
          <p:cNvPr id="32" name="Segnaposto immagine 31">
            <a:extLst>
              <a:ext uri="{FF2B5EF4-FFF2-40B4-BE49-F238E27FC236}">
                <a16:creationId xmlns:a16="http://schemas.microsoft.com/office/drawing/2014/main" id="{87F13219-232C-C38C-7D86-D48FAC7D8270}"/>
              </a:ext>
            </a:extLst>
          </p:cNvPr>
          <p:cNvSpPr>
            <a:spLocks noGrp="1"/>
          </p:cNvSpPr>
          <p:nvPr>
            <p:ph type="pic" sz="quarter" idx="22"/>
          </p:nvPr>
        </p:nvSpPr>
        <p:spPr>
          <a:xfrm>
            <a:off x="740664" y="2852928"/>
            <a:ext cx="1892808" cy="2715768"/>
          </a:xfrm>
          <a:solidFill>
            <a:schemeClr val="tx2">
              <a:lumMod val="60000"/>
              <a:lumOff val="40000"/>
            </a:schemeClr>
          </a:solidFill>
          <a:ln w="15875">
            <a:solidFill>
              <a:schemeClr val="accent1"/>
            </a:solidFill>
          </a:ln>
        </p:spPr>
        <p:txBody>
          <a:bodyPr rtlCol="0" anchor="ctr"/>
          <a:lstStyle>
            <a:lvl1pPr marL="0" indent="0" algn="ctr">
              <a:buNone/>
              <a:defRPr lang="it-IT" sz="1200"/>
            </a:lvl1pPr>
          </a:lstStyle>
          <a:p>
            <a:pPr rtl="0"/>
            <a:r>
              <a:rPr lang="it-IT" noProof="0"/>
              <a:t>Fare clic sull'icona per inserire un'immagine</a:t>
            </a:r>
          </a:p>
        </p:txBody>
      </p:sp>
      <p:sp>
        <p:nvSpPr>
          <p:cNvPr id="33" name="Segnaposto immagine 31">
            <a:extLst>
              <a:ext uri="{FF2B5EF4-FFF2-40B4-BE49-F238E27FC236}">
                <a16:creationId xmlns:a16="http://schemas.microsoft.com/office/drawing/2014/main" id="{F8C639A8-0897-2015-9829-94E98335DF21}"/>
              </a:ext>
            </a:extLst>
          </p:cNvPr>
          <p:cNvSpPr>
            <a:spLocks noGrp="1"/>
          </p:cNvSpPr>
          <p:nvPr>
            <p:ph type="pic" sz="quarter" idx="23"/>
          </p:nvPr>
        </p:nvSpPr>
        <p:spPr>
          <a:xfrm>
            <a:off x="3685032" y="2852928"/>
            <a:ext cx="1892808" cy="2715768"/>
          </a:xfrm>
          <a:solidFill>
            <a:schemeClr val="tx2">
              <a:lumMod val="60000"/>
              <a:lumOff val="40000"/>
            </a:schemeClr>
          </a:solidFill>
          <a:ln w="15875">
            <a:solidFill>
              <a:schemeClr val="accent1"/>
            </a:solidFill>
          </a:ln>
        </p:spPr>
        <p:txBody>
          <a:bodyPr rtlCol="0" anchor="ctr"/>
          <a:lstStyle>
            <a:lvl1pPr marL="0" indent="0" algn="ctr">
              <a:buNone/>
              <a:defRPr lang="it-IT" sz="1200"/>
            </a:lvl1pPr>
          </a:lstStyle>
          <a:p>
            <a:pPr rtl="0"/>
            <a:r>
              <a:rPr lang="it-IT" noProof="0"/>
              <a:t>Fare clic sull'icona per inserire un'immagine</a:t>
            </a:r>
          </a:p>
        </p:txBody>
      </p:sp>
      <p:sp>
        <p:nvSpPr>
          <p:cNvPr id="34" name="Segnaposto immagine 31">
            <a:extLst>
              <a:ext uri="{FF2B5EF4-FFF2-40B4-BE49-F238E27FC236}">
                <a16:creationId xmlns:a16="http://schemas.microsoft.com/office/drawing/2014/main" id="{6CBA6ABC-D5D1-9758-59EA-8DE549CC612D}"/>
              </a:ext>
            </a:extLst>
          </p:cNvPr>
          <p:cNvSpPr>
            <a:spLocks noGrp="1"/>
          </p:cNvSpPr>
          <p:nvPr>
            <p:ph type="pic" sz="quarter" idx="24"/>
          </p:nvPr>
        </p:nvSpPr>
        <p:spPr>
          <a:xfrm>
            <a:off x="6601968" y="2852928"/>
            <a:ext cx="1892808" cy="2715768"/>
          </a:xfrm>
          <a:solidFill>
            <a:schemeClr val="tx2">
              <a:lumMod val="60000"/>
              <a:lumOff val="40000"/>
            </a:schemeClr>
          </a:solidFill>
          <a:ln w="15875">
            <a:solidFill>
              <a:schemeClr val="accent1"/>
            </a:solidFill>
          </a:ln>
        </p:spPr>
        <p:txBody>
          <a:bodyPr rtlCol="0" anchor="ctr"/>
          <a:lstStyle>
            <a:lvl1pPr marL="0" indent="0" algn="ctr">
              <a:buNone/>
              <a:defRPr lang="it-IT" sz="1200"/>
            </a:lvl1pPr>
          </a:lstStyle>
          <a:p>
            <a:pPr rtl="0"/>
            <a:r>
              <a:rPr lang="it-IT" noProof="0"/>
              <a:t>Fare clic sull'icona per inserire un'immagine</a:t>
            </a:r>
          </a:p>
        </p:txBody>
      </p:sp>
      <p:sp>
        <p:nvSpPr>
          <p:cNvPr id="36" name="Segnaposto immagine 31">
            <a:extLst>
              <a:ext uri="{FF2B5EF4-FFF2-40B4-BE49-F238E27FC236}">
                <a16:creationId xmlns:a16="http://schemas.microsoft.com/office/drawing/2014/main" id="{40E68EB8-B0D8-E5D4-CE19-45219E4D7038}"/>
              </a:ext>
            </a:extLst>
          </p:cNvPr>
          <p:cNvSpPr>
            <a:spLocks noGrp="1"/>
          </p:cNvSpPr>
          <p:nvPr>
            <p:ph type="pic" sz="quarter" idx="26"/>
          </p:nvPr>
        </p:nvSpPr>
        <p:spPr>
          <a:xfrm>
            <a:off x="9546336" y="2852928"/>
            <a:ext cx="1892808" cy="2715768"/>
          </a:xfrm>
          <a:solidFill>
            <a:schemeClr val="tx2">
              <a:lumMod val="60000"/>
              <a:lumOff val="40000"/>
            </a:schemeClr>
          </a:solidFill>
          <a:ln w="15875">
            <a:solidFill>
              <a:schemeClr val="accent1"/>
            </a:solidFill>
          </a:ln>
        </p:spPr>
        <p:txBody>
          <a:bodyPr rtlCol="0" anchor="ctr"/>
          <a:lstStyle>
            <a:lvl1pPr marL="0" indent="0" algn="ctr">
              <a:buNone/>
              <a:defRPr lang="it-IT" sz="1200"/>
            </a:lvl1pPr>
          </a:lstStyle>
          <a:p>
            <a:pPr rtl="0"/>
            <a:r>
              <a:rPr lang="it-IT" noProof="0"/>
              <a:t>Fare clic sull'icona per inserire un'immagine</a:t>
            </a:r>
          </a:p>
        </p:txBody>
      </p:sp>
      <p:cxnSp>
        <p:nvCxnSpPr>
          <p:cNvPr id="17" name="Connettore diritto 16">
            <a:extLst>
              <a:ext uri="{FF2B5EF4-FFF2-40B4-BE49-F238E27FC236}">
                <a16:creationId xmlns:a16="http://schemas.microsoft.com/office/drawing/2014/main" id="{0E26C148-CFEE-21C0-96F3-EBC299FD2285}"/>
              </a:ext>
            </a:extLst>
          </p:cNvPr>
          <p:cNvCxnSpPr>
            <a:cxnSpLocks/>
          </p:cNvCxnSpPr>
          <p:nvPr userDrawn="1"/>
        </p:nvCxnSpPr>
        <p:spPr>
          <a:xfrm>
            <a:off x="6585357" y="2355475"/>
            <a:ext cx="1925203"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0" name="Connettore diritto 29">
            <a:extLst>
              <a:ext uri="{FF2B5EF4-FFF2-40B4-BE49-F238E27FC236}">
                <a16:creationId xmlns:a16="http://schemas.microsoft.com/office/drawing/2014/main" id="{65BFA673-0676-EDA2-B7AA-6FA05B486C17}"/>
              </a:ext>
            </a:extLst>
          </p:cNvPr>
          <p:cNvCxnSpPr>
            <a:cxnSpLocks/>
          </p:cNvCxnSpPr>
          <p:nvPr userDrawn="1"/>
        </p:nvCxnSpPr>
        <p:spPr>
          <a:xfrm>
            <a:off x="9628632" y="2361693"/>
            <a:ext cx="1929384"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Connettore diritto 36">
            <a:extLst>
              <a:ext uri="{FF2B5EF4-FFF2-40B4-BE49-F238E27FC236}">
                <a16:creationId xmlns:a16="http://schemas.microsoft.com/office/drawing/2014/main" id="{75B0A4BB-506D-F90C-BF18-B86999FDC27A}"/>
              </a:ext>
            </a:extLst>
          </p:cNvPr>
          <p:cNvCxnSpPr>
            <a:cxnSpLocks/>
          </p:cNvCxnSpPr>
          <p:nvPr userDrawn="1"/>
        </p:nvCxnSpPr>
        <p:spPr>
          <a:xfrm>
            <a:off x="729735" y="2354726"/>
            <a:ext cx="1929384"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Connettore diritto 38">
            <a:extLst>
              <a:ext uri="{FF2B5EF4-FFF2-40B4-BE49-F238E27FC236}">
                <a16:creationId xmlns:a16="http://schemas.microsoft.com/office/drawing/2014/main" id="{1E4F1002-8ECA-FF8D-84D1-D74BB9C00127}"/>
              </a:ext>
            </a:extLst>
          </p:cNvPr>
          <p:cNvCxnSpPr>
            <a:cxnSpLocks/>
          </p:cNvCxnSpPr>
          <p:nvPr userDrawn="1"/>
        </p:nvCxnSpPr>
        <p:spPr>
          <a:xfrm>
            <a:off x="3672459" y="2349116"/>
            <a:ext cx="1929384"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Segnaposto numero diapositiva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rtlCol="0"/>
          <a:lstStyle>
            <a:lvl1pPr>
              <a:defRPr lang="it-IT">
                <a:solidFill>
                  <a:schemeClr val="accent1"/>
                </a:solidFill>
              </a:defRPr>
            </a:lvl1pPr>
          </a:lstStyle>
          <a:p>
            <a:pPr rtl="0"/>
            <a:fld id="{84D792B7-0397-C047-AE12-1A03F7E3DC83}" type="slidenum">
              <a:rPr lang="it-IT" noProof="0" smtClean="0"/>
              <a:pPr rtl="0"/>
              <a:t>‹N›</a:t>
            </a:fld>
            <a:endParaRPr lang="it-IT" noProof="0"/>
          </a:p>
        </p:txBody>
      </p:sp>
      <p:sp>
        <p:nvSpPr>
          <p:cNvPr id="5" name="Segnaposto piè di pagina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rtlCol="0"/>
          <a:lstStyle>
            <a:lvl1pPr>
              <a:defRPr lang="it-IT">
                <a:solidFill>
                  <a:schemeClr val="accent1"/>
                </a:solidFill>
              </a:defRPr>
            </a:lvl1pPr>
          </a:lstStyle>
          <a:p>
            <a:pPr rtl="0"/>
            <a:r>
              <a:rPr lang="it-IT" noProof="0"/>
              <a:t>titolo della presentazione</a:t>
            </a:r>
          </a:p>
        </p:txBody>
      </p:sp>
      <p:sp>
        <p:nvSpPr>
          <p:cNvPr id="4" name="Segnaposto data 3">
            <a:extLst>
              <a:ext uri="{FF2B5EF4-FFF2-40B4-BE49-F238E27FC236}">
                <a16:creationId xmlns:a16="http://schemas.microsoft.com/office/drawing/2014/main" id="{5A514D0E-ED92-E1A4-0E78-546375A0A63E}"/>
              </a:ext>
            </a:extLst>
          </p:cNvPr>
          <p:cNvSpPr>
            <a:spLocks noGrp="1"/>
          </p:cNvSpPr>
          <p:nvPr>
            <p:ph type="dt" sz="half" idx="10"/>
          </p:nvPr>
        </p:nvSpPr>
        <p:spPr/>
        <p:txBody>
          <a:bodyPr rtlCol="0"/>
          <a:lstStyle>
            <a:lvl1pPr>
              <a:defRPr lang="it-IT">
                <a:solidFill>
                  <a:schemeClr val="accent1"/>
                </a:solidFill>
              </a:defRPr>
            </a:lvl1pPr>
          </a:lstStyle>
          <a:p>
            <a:pPr rtl="0"/>
            <a:r>
              <a:rPr lang="it-IT" noProof="0"/>
              <a:t>20XX</a:t>
            </a:r>
          </a:p>
        </p:txBody>
      </p:sp>
      <p:cxnSp>
        <p:nvCxnSpPr>
          <p:cNvPr id="9" name="Connettore diritto 8">
            <a:extLst>
              <a:ext uri="{FF2B5EF4-FFF2-40B4-BE49-F238E27FC236}">
                <a16:creationId xmlns:a16="http://schemas.microsoft.com/office/drawing/2014/main" id="{C60493A2-A97C-AF3D-B912-358EF45F61BD}"/>
              </a:ext>
            </a:extLst>
          </p:cNvPr>
          <p:cNvCxnSpPr>
            <a:cxnSpLocks/>
          </p:cNvCxnSpPr>
          <p:nvPr userDrawn="1"/>
        </p:nvCxnSpPr>
        <p:spPr>
          <a:xfrm>
            <a:off x="5304971" y="929468"/>
            <a:ext cx="6887029"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Connettore diritto 12">
            <a:extLst>
              <a:ext uri="{FF2B5EF4-FFF2-40B4-BE49-F238E27FC236}">
                <a16:creationId xmlns:a16="http://schemas.microsoft.com/office/drawing/2014/main" id="{835BFB79-CBB3-07C6-9054-B6A67EB74CD0}"/>
              </a:ext>
            </a:extLst>
          </p:cNvPr>
          <p:cNvCxnSpPr>
            <a:cxnSpLocks/>
          </p:cNvCxnSpPr>
          <p:nvPr userDrawn="1"/>
        </p:nvCxnSpPr>
        <p:spPr>
          <a:xfrm>
            <a:off x="0" y="397080"/>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Connettore diritto 14">
            <a:extLst>
              <a:ext uri="{FF2B5EF4-FFF2-40B4-BE49-F238E27FC236}">
                <a16:creationId xmlns:a16="http://schemas.microsoft.com/office/drawing/2014/main" id="{92D070E1-5B92-2362-47F1-B8BCB4EFFA48}"/>
              </a:ext>
            </a:extLst>
          </p:cNvPr>
          <p:cNvCxnSpPr>
            <a:cxnSpLocks/>
          </p:cNvCxnSpPr>
          <p:nvPr userDrawn="1"/>
        </p:nvCxnSpPr>
        <p:spPr>
          <a:xfrm>
            <a:off x="0" y="6439485"/>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6930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A0BD26-4C3C-C934-E3C5-C4ABD369E612}"/>
              </a:ext>
            </a:extLst>
          </p:cNvPr>
          <p:cNvSpPr>
            <a:spLocks noGrp="1"/>
          </p:cNvSpPr>
          <p:nvPr>
            <p:ph type="title"/>
          </p:nvPr>
        </p:nvSpPr>
        <p:spPr>
          <a:xfrm>
            <a:off x="2039112" y="192024"/>
            <a:ext cx="8165592" cy="722376"/>
          </a:xfrm>
        </p:spPr>
        <p:txBody>
          <a:bodyPr rtlCol="0"/>
          <a:lstStyle>
            <a:lvl1pPr algn="ctr">
              <a:defRPr lang="it-IT">
                <a:solidFill>
                  <a:schemeClr val="accent1"/>
                </a:solidFill>
              </a:defRPr>
            </a:lvl1pPr>
          </a:lstStyle>
          <a:p>
            <a:pPr rtl="0"/>
            <a:r>
              <a:rPr lang="it-IT" noProof="0"/>
              <a:t>Fare clic per modificare lo stile del titolo dello schema</a:t>
            </a:r>
          </a:p>
        </p:txBody>
      </p:sp>
      <p:sp>
        <p:nvSpPr>
          <p:cNvPr id="32" name="Segnaposto immagine 31">
            <a:extLst>
              <a:ext uri="{FF2B5EF4-FFF2-40B4-BE49-F238E27FC236}">
                <a16:creationId xmlns:a16="http://schemas.microsoft.com/office/drawing/2014/main" id="{87F13219-232C-C38C-7D86-D48FAC7D8270}"/>
              </a:ext>
            </a:extLst>
          </p:cNvPr>
          <p:cNvSpPr>
            <a:spLocks noGrp="1"/>
          </p:cNvSpPr>
          <p:nvPr>
            <p:ph type="pic" sz="quarter" idx="22"/>
          </p:nvPr>
        </p:nvSpPr>
        <p:spPr>
          <a:xfrm>
            <a:off x="1101852" y="1261872"/>
            <a:ext cx="1609344" cy="1609344"/>
          </a:xfrm>
          <a:solidFill>
            <a:schemeClr val="tx2">
              <a:lumMod val="60000"/>
              <a:lumOff val="40000"/>
            </a:schemeClr>
          </a:solidFill>
          <a:ln w="15875">
            <a:solidFill>
              <a:schemeClr val="bg1"/>
            </a:solidFill>
          </a:ln>
        </p:spPr>
        <p:txBody>
          <a:bodyPr rtlCol="0" anchor="ctr"/>
          <a:lstStyle>
            <a:lvl1pPr marL="0" indent="0" algn="ctr">
              <a:buNone/>
              <a:defRPr lang="it-IT" sz="1200"/>
            </a:lvl1pPr>
          </a:lstStyle>
          <a:p>
            <a:pPr rtl="0"/>
            <a:r>
              <a:rPr lang="it-IT" noProof="0"/>
              <a:t>Fare clic sull'icona per inserire un'immagine</a:t>
            </a:r>
          </a:p>
        </p:txBody>
      </p:sp>
      <p:sp>
        <p:nvSpPr>
          <p:cNvPr id="19" name="Segnaposto testo 2">
            <a:extLst>
              <a:ext uri="{FF2B5EF4-FFF2-40B4-BE49-F238E27FC236}">
                <a16:creationId xmlns:a16="http://schemas.microsoft.com/office/drawing/2014/main" id="{CB1722C2-4C66-F8BA-B3DD-6199116EFB25}"/>
              </a:ext>
            </a:extLst>
          </p:cNvPr>
          <p:cNvSpPr>
            <a:spLocks noGrp="1"/>
          </p:cNvSpPr>
          <p:nvPr>
            <p:ph type="body" idx="1" hasCustomPrompt="1"/>
          </p:nvPr>
        </p:nvSpPr>
        <p:spPr>
          <a:xfrm>
            <a:off x="992124" y="2889504"/>
            <a:ext cx="1828800" cy="310896"/>
          </a:xfrm>
        </p:spPr>
        <p:txBody>
          <a:bodyPr lIns="0" rIns="0" rtlCol="0" anchor="ctr"/>
          <a:lstStyle>
            <a:lvl1pPr marL="0" indent="0" algn="ctr">
              <a:lnSpc>
                <a:spcPct val="100000"/>
              </a:lnSpc>
              <a:spcBef>
                <a:spcPts val="0"/>
              </a:spcBef>
              <a:buNone/>
              <a:defRPr lang="it-IT" sz="1400" b="0">
                <a:solidFill>
                  <a:schemeClr val="accent1"/>
                </a:solidFill>
                <a:latin typeface="+mj-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lo stile del titolo</a:t>
            </a:r>
          </a:p>
        </p:txBody>
      </p:sp>
      <p:sp>
        <p:nvSpPr>
          <p:cNvPr id="24" name="Segnaposto testo 2">
            <a:extLst>
              <a:ext uri="{FF2B5EF4-FFF2-40B4-BE49-F238E27FC236}">
                <a16:creationId xmlns:a16="http://schemas.microsoft.com/office/drawing/2014/main" id="{68F906E4-47B1-BEE5-E30F-146C6869BF2D}"/>
              </a:ext>
            </a:extLst>
          </p:cNvPr>
          <p:cNvSpPr>
            <a:spLocks noGrp="1"/>
          </p:cNvSpPr>
          <p:nvPr>
            <p:ph type="body" idx="17" hasCustomPrompt="1"/>
          </p:nvPr>
        </p:nvSpPr>
        <p:spPr>
          <a:xfrm>
            <a:off x="1060704" y="3154680"/>
            <a:ext cx="1691640" cy="466344"/>
          </a:xfrm>
          <a:solidFill>
            <a:schemeClr val="accent2"/>
          </a:solidFill>
        </p:spPr>
        <p:txBody>
          <a:bodyPr lIns="0" rIns="0" rtlCol="0" anchor="t"/>
          <a:lstStyle>
            <a:lvl1pPr marL="0" indent="0" algn="ctr">
              <a:lnSpc>
                <a:spcPct val="100000"/>
              </a:lnSpc>
              <a:spcBef>
                <a:spcPts val="0"/>
              </a:spcBef>
              <a:buNone/>
              <a:defRPr lang="it-IT" sz="1200" b="0">
                <a:solidFill>
                  <a:schemeClr val="accent1"/>
                </a:solidFill>
                <a:latin typeface="+mn-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lo stile del titolo</a:t>
            </a:r>
          </a:p>
        </p:txBody>
      </p:sp>
      <p:sp>
        <p:nvSpPr>
          <p:cNvPr id="31" name="Segnaposto immagine 31">
            <a:extLst>
              <a:ext uri="{FF2B5EF4-FFF2-40B4-BE49-F238E27FC236}">
                <a16:creationId xmlns:a16="http://schemas.microsoft.com/office/drawing/2014/main" id="{19E34216-9950-3FAF-F3B8-AB91DE926287}"/>
              </a:ext>
            </a:extLst>
          </p:cNvPr>
          <p:cNvSpPr>
            <a:spLocks noGrp="1"/>
          </p:cNvSpPr>
          <p:nvPr>
            <p:ph type="pic" sz="quarter" idx="27"/>
          </p:nvPr>
        </p:nvSpPr>
        <p:spPr>
          <a:xfrm>
            <a:off x="1101852" y="3877056"/>
            <a:ext cx="1609344" cy="1609344"/>
          </a:xfrm>
          <a:solidFill>
            <a:schemeClr val="tx2">
              <a:lumMod val="60000"/>
              <a:lumOff val="40000"/>
            </a:schemeClr>
          </a:solidFill>
          <a:ln w="15875">
            <a:solidFill>
              <a:schemeClr val="bg1"/>
            </a:solidFill>
          </a:ln>
        </p:spPr>
        <p:txBody>
          <a:bodyPr rtlCol="0" anchor="ctr"/>
          <a:lstStyle>
            <a:lvl1pPr marL="0" indent="0" algn="ctr">
              <a:buNone/>
              <a:defRPr lang="it-IT" sz="1200"/>
            </a:lvl1pPr>
          </a:lstStyle>
          <a:p>
            <a:pPr rtl="0"/>
            <a:r>
              <a:rPr lang="it-IT" noProof="0"/>
              <a:t>Fare clic sull'icona per inserire un'immagine</a:t>
            </a:r>
          </a:p>
        </p:txBody>
      </p:sp>
      <p:sp>
        <p:nvSpPr>
          <p:cNvPr id="45" name="Segnaposto testo 2">
            <a:extLst>
              <a:ext uri="{FF2B5EF4-FFF2-40B4-BE49-F238E27FC236}">
                <a16:creationId xmlns:a16="http://schemas.microsoft.com/office/drawing/2014/main" id="{C3F46F42-C5D7-B0CE-E3C5-46117B70A93B}"/>
              </a:ext>
            </a:extLst>
          </p:cNvPr>
          <p:cNvSpPr>
            <a:spLocks noGrp="1"/>
          </p:cNvSpPr>
          <p:nvPr>
            <p:ph type="body" idx="35" hasCustomPrompt="1"/>
          </p:nvPr>
        </p:nvSpPr>
        <p:spPr>
          <a:xfrm>
            <a:off x="978408" y="5477256"/>
            <a:ext cx="1856232" cy="310896"/>
          </a:xfrm>
        </p:spPr>
        <p:txBody>
          <a:bodyPr lIns="0" rIns="0" rtlCol="0" anchor="ctr"/>
          <a:lstStyle>
            <a:lvl1pPr marL="0" indent="0" algn="ctr">
              <a:lnSpc>
                <a:spcPct val="100000"/>
              </a:lnSpc>
              <a:spcBef>
                <a:spcPts val="0"/>
              </a:spcBef>
              <a:buNone/>
              <a:defRPr lang="it-IT" sz="1400" b="0">
                <a:solidFill>
                  <a:schemeClr val="accent1"/>
                </a:solidFill>
                <a:latin typeface="+mj-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lo stile del titolo</a:t>
            </a:r>
          </a:p>
        </p:txBody>
      </p:sp>
      <p:sp>
        <p:nvSpPr>
          <p:cNvPr id="41" name="Segnaposto testo 2">
            <a:extLst>
              <a:ext uri="{FF2B5EF4-FFF2-40B4-BE49-F238E27FC236}">
                <a16:creationId xmlns:a16="http://schemas.microsoft.com/office/drawing/2014/main" id="{F01F58CE-C433-DC58-1D16-405DC2D82D88}"/>
              </a:ext>
            </a:extLst>
          </p:cNvPr>
          <p:cNvSpPr>
            <a:spLocks noGrp="1"/>
          </p:cNvSpPr>
          <p:nvPr>
            <p:ph type="body" idx="31" hasCustomPrompt="1"/>
          </p:nvPr>
        </p:nvSpPr>
        <p:spPr>
          <a:xfrm>
            <a:off x="1060704" y="5760720"/>
            <a:ext cx="1691640" cy="466344"/>
          </a:xfrm>
          <a:solidFill>
            <a:schemeClr val="accent2"/>
          </a:solidFill>
        </p:spPr>
        <p:txBody>
          <a:bodyPr lIns="0" rIns="0" rtlCol="0" anchor="t"/>
          <a:lstStyle>
            <a:lvl1pPr marL="0" indent="0" algn="ctr">
              <a:lnSpc>
                <a:spcPct val="100000"/>
              </a:lnSpc>
              <a:spcBef>
                <a:spcPts val="0"/>
              </a:spcBef>
              <a:buNone/>
              <a:defRPr lang="it-IT" sz="1200" b="0">
                <a:solidFill>
                  <a:schemeClr val="accent1"/>
                </a:solidFill>
                <a:latin typeface="+mn-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lo stile del titolo</a:t>
            </a:r>
          </a:p>
        </p:txBody>
      </p:sp>
      <p:sp>
        <p:nvSpPr>
          <p:cNvPr id="33" name="Segnaposto immagine 31">
            <a:extLst>
              <a:ext uri="{FF2B5EF4-FFF2-40B4-BE49-F238E27FC236}">
                <a16:creationId xmlns:a16="http://schemas.microsoft.com/office/drawing/2014/main" id="{F8C639A8-0897-2015-9829-94E98335DF21}"/>
              </a:ext>
            </a:extLst>
          </p:cNvPr>
          <p:cNvSpPr>
            <a:spLocks noGrp="1"/>
          </p:cNvSpPr>
          <p:nvPr>
            <p:ph type="pic" sz="quarter" idx="23"/>
          </p:nvPr>
        </p:nvSpPr>
        <p:spPr>
          <a:xfrm>
            <a:off x="3962764" y="1261872"/>
            <a:ext cx="1609344" cy="1609344"/>
          </a:xfrm>
          <a:solidFill>
            <a:schemeClr val="tx2">
              <a:lumMod val="60000"/>
              <a:lumOff val="40000"/>
            </a:schemeClr>
          </a:solidFill>
          <a:ln w="15875">
            <a:solidFill>
              <a:schemeClr val="bg1"/>
            </a:solidFill>
          </a:ln>
        </p:spPr>
        <p:txBody>
          <a:bodyPr rtlCol="0" anchor="ctr"/>
          <a:lstStyle>
            <a:lvl1pPr marL="0" indent="0" algn="ctr">
              <a:buNone/>
              <a:defRPr lang="it-IT" sz="1200"/>
            </a:lvl1pPr>
          </a:lstStyle>
          <a:p>
            <a:pPr rtl="0"/>
            <a:r>
              <a:rPr lang="it-IT" noProof="0"/>
              <a:t>Fare clic sull'icona per inserire un'immagine</a:t>
            </a:r>
          </a:p>
        </p:txBody>
      </p:sp>
      <p:sp>
        <p:nvSpPr>
          <p:cNvPr id="21" name="Segnaposto testo 2">
            <a:extLst>
              <a:ext uri="{FF2B5EF4-FFF2-40B4-BE49-F238E27FC236}">
                <a16:creationId xmlns:a16="http://schemas.microsoft.com/office/drawing/2014/main" id="{EEF857FA-9C5E-BED3-1ABB-A734EE39340B}"/>
              </a:ext>
            </a:extLst>
          </p:cNvPr>
          <p:cNvSpPr>
            <a:spLocks noGrp="1"/>
          </p:cNvSpPr>
          <p:nvPr>
            <p:ph type="body" idx="14" hasCustomPrompt="1"/>
          </p:nvPr>
        </p:nvSpPr>
        <p:spPr>
          <a:xfrm>
            <a:off x="3853036" y="2889504"/>
            <a:ext cx="1828800" cy="310896"/>
          </a:xfrm>
        </p:spPr>
        <p:txBody>
          <a:bodyPr lIns="0" rIns="0" rtlCol="0" anchor="ctr"/>
          <a:lstStyle>
            <a:lvl1pPr marL="0" indent="0" algn="ctr">
              <a:lnSpc>
                <a:spcPct val="100000"/>
              </a:lnSpc>
              <a:spcBef>
                <a:spcPts val="0"/>
              </a:spcBef>
              <a:buNone/>
              <a:defRPr lang="it-IT" sz="1400" b="0">
                <a:solidFill>
                  <a:schemeClr val="accent1"/>
                </a:solidFill>
                <a:latin typeface="+mj-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dirty="0"/>
              <a:t>Fare clic per modificare lo stile del titolo</a:t>
            </a:r>
          </a:p>
        </p:txBody>
      </p:sp>
      <p:sp>
        <p:nvSpPr>
          <p:cNvPr id="26" name="Segnaposto testo 2">
            <a:extLst>
              <a:ext uri="{FF2B5EF4-FFF2-40B4-BE49-F238E27FC236}">
                <a16:creationId xmlns:a16="http://schemas.microsoft.com/office/drawing/2014/main" id="{5C6EFDC5-2080-3126-AB93-FB89817B2C28}"/>
              </a:ext>
            </a:extLst>
          </p:cNvPr>
          <p:cNvSpPr>
            <a:spLocks noGrp="1"/>
          </p:cNvSpPr>
          <p:nvPr>
            <p:ph type="body" idx="19" hasCustomPrompt="1"/>
          </p:nvPr>
        </p:nvSpPr>
        <p:spPr>
          <a:xfrm>
            <a:off x="3921616" y="3154680"/>
            <a:ext cx="1691640" cy="466344"/>
          </a:xfrm>
          <a:solidFill>
            <a:schemeClr val="accent2"/>
          </a:solidFill>
        </p:spPr>
        <p:txBody>
          <a:bodyPr lIns="0" rIns="0" rtlCol="0" anchor="t"/>
          <a:lstStyle>
            <a:lvl1pPr marL="0" indent="0" algn="ctr">
              <a:lnSpc>
                <a:spcPct val="100000"/>
              </a:lnSpc>
              <a:spcBef>
                <a:spcPts val="0"/>
              </a:spcBef>
              <a:buNone/>
              <a:defRPr lang="it-IT" sz="1200" b="0">
                <a:solidFill>
                  <a:schemeClr val="accent1"/>
                </a:solidFill>
                <a:latin typeface="+mn-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dirty="0"/>
              <a:t>Fare clic per modificare lo stile del titolo</a:t>
            </a:r>
          </a:p>
        </p:txBody>
      </p:sp>
      <p:sp>
        <p:nvSpPr>
          <p:cNvPr id="35" name="Segnaposto immagine 31">
            <a:extLst>
              <a:ext uri="{FF2B5EF4-FFF2-40B4-BE49-F238E27FC236}">
                <a16:creationId xmlns:a16="http://schemas.microsoft.com/office/drawing/2014/main" id="{D8E671C2-9C83-AF2B-0C7A-D8CE14204636}"/>
              </a:ext>
            </a:extLst>
          </p:cNvPr>
          <p:cNvSpPr>
            <a:spLocks noGrp="1"/>
          </p:cNvSpPr>
          <p:nvPr>
            <p:ph type="pic" sz="quarter" idx="28"/>
          </p:nvPr>
        </p:nvSpPr>
        <p:spPr>
          <a:xfrm>
            <a:off x="3962764" y="3877056"/>
            <a:ext cx="1609344" cy="1609344"/>
          </a:xfrm>
          <a:solidFill>
            <a:schemeClr val="tx2">
              <a:lumMod val="60000"/>
              <a:lumOff val="40000"/>
            </a:schemeClr>
          </a:solidFill>
          <a:ln w="15875">
            <a:solidFill>
              <a:schemeClr val="bg1"/>
            </a:solidFill>
          </a:ln>
        </p:spPr>
        <p:txBody>
          <a:bodyPr rtlCol="0" anchor="ctr"/>
          <a:lstStyle>
            <a:lvl1pPr marL="0" indent="0" algn="ctr">
              <a:buNone/>
              <a:defRPr lang="it-IT" sz="1200"/>
            </a:lvl1pPr>
          </a:lstStyle>
          <a:p>
            <a:pPr rtl="0"/>
            <a:r>
              <a:rPr lang="it-IT" noProof="0"/>
              <a:t>Fare clic sull'icona per inserire un'immagine</a:t>
            </a:r>
          </a:p>
        </p:txBody>
      </p:sp>
      <p:sp>
        <p:nvSpPr>
          <p:cNvPr id="47" name="Segnaposto testo 2">
            <a:extLst>
              <a:ext uri="{FF2B5EF4-FFF2-40B4-BE49-F238E27FC236}">
                <a16:creationId xmlns:a16="http://schemas.microsoft.com/office/drawing/2014/main" id="{1E0C8150-95EC-3B89-D427-0C4AD56ABB9E}"/>
              </a:ext>
            </a:extLst>
          </p:cNvPr>
          <p:cNvSpPr>
            <a:spLocks noGrp="1"/>
          </p:cNvSpPr>
          <p:nvPr>
            <p:ph type="body" idx="37" hasCustomPrompt="1"/>
          </p:nvPr>
        </p:nvSpPr>
        <p:spPr>
          <a:xfrm>
            <a:off x="3839320" y="5477256"/>
            <a:ext cx="1856232" cy="310896"/>
          </a:xfrm>
        </p:spPr>
        <p:txBody>
          <a:bodyPr lIns="0" rIns="0" rtlCol="0" anchor="ctr"/>
          <a:lstStyle>
            <a:lvl1pPr marL="0" indent="0" algn="ctr">
              <a:lnSpc>
                <a:spcPct val="100000"/>
              </a:lnSpc>
              <a:spcBef>
                <a:spcPts val="0"/>
              </a:spcBef>
              <a:buNone/>
              <a:defRPr lang="it-IT" sz="1400" b="0">
                <a:solidFill>
                  <a:schemeClr val="accent1"/>
                </a:solidFill>
                <a:latin typeface="+mj-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lo stile del titolo</a:t>
            </a:r>
          </a:p>
        </p:txBody>
      </p:sp>
      <p:sp>
        <p:nvSpPr>
          <p:cNvPr id="43" name="Segnaposto testo 2">
            <a:extLst>
              <a:ext uri="{FF2B5EF4-FFF2-40B4-BE49-F238E27FC236}">
                <a16:creationId xmlns:a16="http://schemas.microsoft.com/office/drawing/2014/main" id="{8B6CA730-8E8F-2283-CFDB-358748B1ED30}"/>
              </a:ext>
            </a:extLst>
          </p:cNvPr>
          <p:cNvSpPr>
            <a:spLocks noGrp="1"/>
          </p:cNvSpPr>
          <p:nvPr>
            <p:ph type="body" idx="33" hasCustomPrompt="1"/>
          </p:nvPr>
        </p:nvSpPr>
        <p:spPr>
          <a:xfrm>
            <a:off x="3921616" y="5760720"/>
            <a:ext cx="1691640" cy="466344"/>
          </a:xfrm>
          <a:solidFill>
            <a:schemeClr val="accent2"/>
          </a:solidFill>
        </p:spPr>
        <p:txBody>
          <a:bodyPr lIns="0" rIns="0" rtlCol="0" anchor="t"/>
          <a:lstStyle>
            <a:lvl1pPr marL="0" indent="0" algn="ctr">
              <a:lnSpc>
                <a:spcPct val="100000"/>
              </a:lnSpc>
              <a:spcBef>
                <a:spcPts val="0"/>
              </a:spcBef>
              <a:buNone/>
              <a:defRPr lang="it-IT" sz="1200" b="0">
                <a:solidFill>
                  <a:schemeClr val="accent1"/>
                </a:solidFill>
                <a:latin typeface="+mn-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lo stile del titolo</a:t>
            </a:r>
          </a:p>
        </p:txBody>
      </p:sp>
      <p:sp>
        <p:nvSpPr>
          <p:cNvPr id="34" name="Segnaposto immagine 31">
            <a:extLst>
              <a:ext uri="{FF2B5EF4-FFF2-40B4-BE49-F238E27FC236}">
                <a16:creationId xmlns:a16="http://schemas.microsoft.com/office/drawing/2014/main" id="{6CBA6ABC-D5D1-9758-59EA-8DE549CC612D}"/>
              </a:ext>
            </a:extLst>
          </p:cNvPr>
          <p:cNvSpPr>
            <a:spLocks noGrp="1"/>
          </p:cNvSpPr>
          <p:nvPr>
            <p:ph type="pic" sz="quarter" idx="24"/>
          </p:nvPr>
        </p:nvSpPr>
        <p:spPr>
          <a:xfrm>
            <a:off x="6841853" y="1261872"/>
            <a:ext cx="1609344" cy="1609344"/>
          </a:xfrm>
          <a:solidFill>
            <a:schemeClr val="tx2">
              <a:lumMod val="60000"/>
              <a:lumOff val="40000"/>
            </a:schemeClr>
          </a:solidFill>
          <a:ln w="15875">
            <a:solidFill>
              <a:schemeClr val="bg1"/>
            </a:solidFill>
          </a:ln>
        </p:spPr>
        <p:txBody>
          <a:bodyPr rtlCol="0" anchor="ctr"/>
          <a:lstStyle>
            <a:lvl1pPr marL="0" indent="0" algn="ctr">
              <a:buNone/>
              <a:defRPr lang="it-IT" sz="1200"/>
            </a:lvl1pPr>
          </a:lstStyle>
          <a:p>
            <a:pPr rtl="0"/>
            <a:r>
              <a:rPr lang="it-IT" noProof="0"/>
              <a:t>Fare clic sull'icona per inserire un'immagine</a:t>
            </a:r>
          </a:p>
        </p:txBody>
      </p:sp>
      <p:sp>
        <p:nvSpPr>
          <p:cNvPr id="22" name="Segnaposto testo 2">
            <a:extLst>
              <a:ext uri="{FF2B5EF4-FFF2-40B4-BE49-F238E27FC236}">
                <a16:creationId xmlns:a16="http://schemas.microsoft.com/office/drawing/2014/main" id="{F990F14B-1D1F-AA8D-BB23-FA8F7EEF666B}"/>
              </a:ext>
            </a:extLst>
          </p:cNvPr>
          <p:cNvSpPr>
            <a:spLocks noGrp="1"/>
          </p:cNvSpPr>
          <p:nvPr>
            <p:ph type="body" idx="15" hasCustomPrompt="1"/>
          </p:nvPr>
        </p:nvSpPr>
        <p:spPr>
          <a:xfrm>
            <a:off x="6732125" y="2889504"/>
            <a:ext cx="1828800" cy="310896"/>
          </a:xfrm>
        </p:spPr>
        <p:txBody>
          <a:bodyPr lIns="0" rIns="0" rtlCol="0" anchor="ctr"/>
          <a:lstStyle>
            <a:lvl1pPr marL="0" indent="0" algn="ctr">
              <a:lnSpc>
                <a:spcPct val="100000"/>
              </a:lnSpc>
              <a:spcBef>
                <a:spcPts val="0"/>
              </a:spcBef>
              <a:buNone/>
              <a:defRPr lang="it-IT" sz="1400" b="0">
                <a:solidFill>
                  <a:schemeClr val="accent1"/>
                </a:solidFill>
                <a:latin typeface="+mj-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dirty="0"/>
              <a:t>Fare clic per modificare lo stile del titolo</a:t>
            </a:r>
          </a:p>
        </p:txBody>
      </p:sp>
      <p:sp>
        <p:nvSpPr>
          <p:cNvPr id="27" name="Segnaposto testo 2">
            <a:extLst>
              <a:ext uri="{FF2B5EF4-FFF2-40B4-BE49-F238E27FC236}">
                <a16:creationId xmlns:a16="http://schemas.microsoft.com/office/drawing/2014/main" id="{D6CD9CDA-E122-F6EB-30B5-26D7E17771AB}"/>
              </a:ext>
            </a:extLst>
          </p:cNvPr>
          <p:cNvSpPr>
            <a:spLocks noGrp="1"/>
          </p:cNvSpPr>
          <p:nvPr>
            <p:ph type="body" idx="20" hasCustomPrompt="1"/>
          </p:nvPr>
        </p:nvSpPr>
        <p:spPr>
          <a:xfrm>
            <a:off x="6800705" y="3154680"/>
            <a:ext cx="1691640" cy="466344"/>
          </a:xfrm>
          <a:solidFill>
            <a:schemeClr val="accent2"/>
          </a:solidFill>
        </p:spPr>
        <p:txBody>
          <a:bodyPr lIns="0" rIns="0" rtlCol="0" anchor="t"/>
          <a:lstStyle>
            <a:lvl1pPr marL="0" indent="0" algn="ctr">
              <a:lnSpc>
                <a:spcPct val="100000"/>
              </a:lnSpc>
              <a:spcBef>
                <a:spcPts val="0"/>
              </a:spcBef>
              <a:buNone/>
              <a:defRPr lang="it-IT" sz="1200" b="0">
                <a:solidFill>
                  <a:schemeClr val="accent1"/>
                </a:solidFill>
                <a:latin typeface="+mn-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dirty="0"/>
              <a:t>Fare clic per modificare lo stile del titolo</a:t>
            </a:r>
          </a:p>
        </p:txBody>
      </p:sp>
      <p:sp>
        <p:nvSpPr>
          <p:cNvPr id="38" name="Segnaposto immagine 31">
            <a:extLst>
              <a:ext uri="{FF2B5EF4-FFF2-40B4-BE49-F238E27FC236}">
                <a16:creationId xmlns:a16="http://schemas.microsoft.com/office/drawing/2014/main" id="{385AF281-7DED-566C-E62C-76BBF2A795A8}"/>
              </a:ext>
            </a:extLst>
          </p:cNvPr>
          <p:cNvSpPr>
            <a:spLocks noGrp="1"/>
          </p:cNvSpPr>
          <p:nvPr>
            <p:ph type="pic" sz="quarter" idx="29"/>
          </p:nvPr>
        </p:nvSpPr>
        <p:spPr>
          <a:xfrm>
            <a:off x="6841853" y="3877056"/>
            <a:ext cx="1609344" cy="1609344"/>
          </a:xfrm>
          <a:solidFill>
            <a:schemeClr val="tx2">
              <a:lumMod val="60000"/>
              <a:lumOff val="40000"/>
            </a:schemeClr>
          </a:solidFill>
          <a:ln w="15875">
            <a:solidFill>
              <a:schemeClr val="bg1"/>
            </a:solidFill>
          </a:ln>
        </p:spPr>
        <p:txBody>
          <a:bodyPr rtlCol="0" anchor="ctr"/>
          <a:lstStyle>
            <a:lvl1pPr marL="0" indent="0" algn="ctr">
              <a:buNone/>
              <a:defRPr lang="it-IT" sz="1200"/>
            </a:lvl1pPr>
          </a:lstStyle>
          <a:p>
            <a:pPr rtl="0"/>
            <a:r>
              <a:rPr lang="it-IT" noProof="0"/>
              <a:t>Fare clic sull'icona per inserire un'immagine</a:t>
            </a:r>
          </a:p>
        </p:txBody>
      </p:sp>
      <p:sp>
        <p:nvSpPr>
          <p:cNvPr id="48" name="Segnaposto testo 2">
            <a:extLst>
              <a:ext uri="{FF2B5EF4-FFF2-40B4-BE49-F238E27FC236}">
                <a16:creationId xmlns:a16="http://schemas.microsoft.com/office/drawing/2014/main" id="{D1C2E707-78B6-51F1-8B2D-EA2147D58C21}"/>
              </a:ext>
            </a:extLst>
          </p:cNvPr>
          <p:cNvSpPr>
            <a:spLocks noGrp="1"/>
          </p:cNvSpPr>
          <p:nvPr>
            <p:ph type="body" idx="38" hasCustomPrompt="1"/>
          </p:nvPr>
        </p:nvSpPr>
        <p:spPr>
          <a:xfrm>
            <a:off x="6718409" y="5477256"/>
            <a:ext cx="1856232" cy="310896"/>
          </a:xfrm>
        </p:spPr>
        <p:txBody>
          <a:bodyPr lIns="0" rIns="0" rtlCol="0" anchor="ctr"/>
          <a:lstStyle>
            <a:lvl1pPr marL="0" indent="0" algn="ctr">
              <a:lnSpc>
                <a:spcPct val="100000"/>
              </a:lnSpc>
              <a:spcBef>
                <a:spcPts val="0"/>
              </a:spcBef>
              <a:buNone/>
              <a:defRPr lang="it-IT" sz="1400" b="0">
                <a:solidFill>
                  <a:schemeClr val="accent1"/>
                </a:solidFill>
                <a:latin typeface="+mj-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dirty="0"/>
              <a:t>Fare clic per modificare lo stile del titolo</a:t>
            </a:r>
          </a:p>
        </p:txBody>
      </p:sp>
      <p:sp>
        <p:nvSpPr>
          <p:cNvPr id="44" name="Segnaposto testo 2">
            <a:extLst>
              <a:ext uri="{FF2B5EF4-FFF2-40B4-BE49-F238E27FC236}">
                <a16:creationId xmlns:a16="http://schemas.microsoft.com/office/drawing/2014/main" id="{9E91D85A-CBAB-980E-5BD9-3BCF8CEAC7EA}"/>
              </a:ext>
            </a:extLst>
          </p:cNvPr>
          <p:cNvSpPr>
            <a:spLocks noGrp="1"/>
          </p:cNvSpPr>
          <p:nvPr>
            <p:ph type="body" idx="34" hasCustomPrompt="1"/>
          </p:nvPr>
        </p:nvSpPr>
        <p:spPr>
          <a:xfrm>
            <a:off x="6800705" y="5760720"/>
            <a:ext cx="1691640" cy="466344"/>
          </a:xfrm>
          <a:solidFill>
            <a:schemeClr val="accent2"/>
          </a:solidFill>
        </p:spPr>
        <p:txBody>
          <a:bodyPr lIns="0" rIns="0" rtlCol="0" anchor="t"/>
          <a:lstStyle>
            <a:lvl1pPr marL="0" indent="0" algn="ctr">
              <a:lnSpc>
                <a:spcPct val="100000"/>
              </a:lnSpc>
              <a:spcBef>
                <a:spcPts val="0"/>
              </a:spcBef>
              <a:buNone/>
              <a:defRPr lang="it-IT" sz="1200" b="0">
                <a:solidFill>
                  <a:schemeClr val="accent1"/>
                </a:solidFill>
                <a:latin typeface="+mn-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dirty="0"/>
              <a:t>Fare clic per modificare lo stile del titolo</a:t>
            </a:r>
          </a:p>
        </p:txBody>
      </p:sp>
      <p:sp>
        <p:nvSpPr>
          <p:cNvPr id="36" name="Segnaposto immagine 31">
            <a:extLst>
              <a:ext uri="{FF2B5EF4-FFF2-40B4-BE49-F238E27FC236}">
                <a16:creationId xmlns:a16="http://schemas.microsoft.com/office/drawing/2014/main" id="{40E68EB8-B0D8-E5D4-CE19-45219E4D7038}"/>
              </a:ext>
            </a:extLst>
          </p:cNvPr>
          <p:cNvSpPr>
            <a:spLocks noGrp="1"/>
          </p:cNvSpPr>
          <p:nvPr>
            <p:ph type="pic" sz="quarter" idx="26"/>
          </p:nvPr>
        </p:nvSpPr>
        <p:spPr>
          <a:xfrm>
            <a:off x="9685057" y="1261872"/>
            <a:ext cx="1609344" cy="1609344"/>
          </a:xfrm>
          <a:solidFill>
            <a:schemeClr val="tx2">
              <a:lumMod val="60000"/>
              <a:lumOff val="40000"/>
            </a:schemeClr>
          </a:solidFill>
          <a:ln w="15875">
            <a:solidFill>
              <a:schemeClr val="bg1"/>
            </a:solidFill>
          </a:ln>
        </p:spPr>
        <p:txBody>
          <a:bodyPr rtlCol="0" anchor="ctr"/>
          <a:lstStyle>
            <a:lvl1pPr marL="0" indent="0" algn="ctr">
              <a:buNone/>
              <a:defRPr lang="it-IT" sz="1200"/>
            </a:lvl1pPr>
          </a:lstStyle>
          <a:p>
            <a:pPr rtl="0"/>
            <a:r>
              <a:rPr lang="it-IT" noProof="0"/>
              <a:t>Fare clic sull'icona per inserire un'immagine</a:t>
            </a:r>
          </a:p>
        </p:txBody>
      </p:sp>
      <p:sp>
        <p:nvSpPr>
          <p:cNvPr id="20" name="Segnaposto testo 4">
            <a:extLst>
              <a:ext uri="{FF2B5EF4-FFF2-40B4-BE49-F238E27FC236}">
                <a16:creationId xmlns:a16="http://schemas.microsoft.com/office/drawing/2014/main" id="{7D1D0610-E513-F5EA-0393-622F692CA0F2}"/>
              </a:ext>
            </a:extLst>
          </p:cNvPr>
          <p:cNvSpPr>
            <a:spLocks noGrp="1"/>
          </p:cNvSpPr>
          <p:nvPr>
            <p:ph type="body" sz="quarter" idx="3" hasCustomPrompt="1"/>
          </p:nvPr>
        </p:nvSpPr>
        <p:spPr>
          <a:xfrm>
            <a:off x="9575329" y="2889504"/>
            <a:ext cx="1828800" cy="310896"/>
          </a:xfrm>
        </p:spPr>
        <p:txBody>
          <a:bodyPr lIns="0" rIns="0" rtlCol="0" anchor="ctr"/>
          <a:lstStyle>
            <a:lvl1pPr marL="0" indent="0" algn="ctr">
              <a:lnSpc>
                <a:spcPct val="100000"/>
              </a:lnSpc>
              <a:spcBef>
                <a:spcPts val="0"/>
              </a:spcBef>
              <a:buNone/>
              <a:defRPr lang="it-IT" sz="1400" b="0">
                <a:solidFill>
                  <a:schemeClr val="accent1"/>
                </a:solidFill>
                <a:latin typeface="+mj-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lo stile del titolo</a:t>
            </a:r>
          </a:p>
        </p:txBody>
      </p:sp>
      <p:sp>
        <p:nvSpPr>
          <p:cNvPr id="25" name="Segnaposto testo 4">
            <a:extLst>
              <a:ext uri="{FF2B5EF4-FFF2-40B4-BE49-F238E27FC236}">
                <a16:creationId xmlns:a16="http://schemas.microsoft.com/office/drawing/2014/main" id="{3BF37293-4E33-5570-29ED-04EB525DD199}"/>
              </a:ext>
            </a:extLst>
          </p:cNvPr>
          <p:cNvSpPr>
            <a:spLocks noGrp="1"/>
          </p:cNvSpPr>
          <p:nvPr>
            <p:ph type="body" sz="quarter" idx="18" hasCustomPrompt="1"/>
          </p:nvPr>
        </p:nvSpPr>
        <p:spPr>
          <a:xfrm>
            <a:off x="9643909" y="3154680"/>
            <a:ext cx="1691640" cy="466344"/>
          </a:xfrm>
          <a:solidFill>
            <a:schemeClr val="accent2"/>
          </a:solidFill>
        </p:spPr>
        <p:txBody>
          <a:bodyPr lIns="0" rIns="0" rtlCol="0" anchor="t"/>
          <a:lstStyle>
            <a:lvl1pPr marL="0" indent="0" algn="ctr">
              <a:lnSpc>
                <a:spcPct val="100000"/>
              </a:lnSpc>
              <a:spcBef>
                <a:spcPts val="0"/>
              </a:spcBef>
              <a:buNone/>
              <a:defRPr lang="it-IT" sz="1200" b="0">
                <a:solidFill>
                  <a:schemeClr val="accent1"/>
                </a:solidFill>
                <a:latin typeface="+mn-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lo stile del titolo</a:t>
            </a:r>
          </a:p>
        </p:txBody>
      </p:sp>
      <p:sp>
        <p:nvSpPr>
          <p:cNvPr id="40" name="Segnaposto immagine 31">
            <a:extLst>
              <a:ext uri="{FF2B5EF4-FFF2-40B4-BE49-F238E27FC236}">
                <a16:creationId xmlns:a16="http://schemas.microsoft.com/office/drawing/2014/main" id="{5993608C-B818-3AD4-B4D3-28D2DF627D0D}"/>
              </a:ext>
            </a:extLst>
          </p:cNvPr>
          <p:cNvSpPr>
            <a:spLocks noGrp="1"/>
          </p:cNvSpPr>
          <p:nvPr>
            <p:ph type="pic" sz="quarter" idx="30"/>
          </p:nvPr>
        </p:nvSpPr>
        <p:spPr>
          <a:xfrm>
            <a:off x="9685057" y="3877056"/>
            <a:ext cx="1609344" cy="1609344"/>
          </a:xfrm>
          <a:solidFill>
            <a:schemeClr val="tx2">
              <a:lumMod val="60000"/>
              <a:lumOff val="40000"/>
            </a:schemeClr>
          </a:solidFill>
          <a:ln w="15875">
            <a:solidFill>
              <a:schemeClr val="bg1"/>
            </a:solidFill>
          </a:ln>
        </p:spPr>
        <p:txBody>
          <a:bodyPr rtlCol="0" anchor="ctr"/>
          <a:lstStyle>
            <a:lvl1pPr marL="0" indent="0" algn="ctr">
              <a:buNone/>
              <a:defRPr lang="it-IT" sz="1200"/>
            </a:lvl1pPr>
          </a:lstStyle>
          <a:p>
            <a:pPr rtl="0"/>
            <a:r>
              <a:rPr lang="it-IT" noProof="0"/>
              <a:t>Fare clic sull'icona per inserire un'immagine</a:t>
            </a:r>
          </a:p>
        </p:txBody>
      </p:sp>
      <p:sp>
        <p:nvSpPr>
          <p:cNvPr id="46" name="Segnaposto testo 4">
            <a:extLst>
              <a:ext uri="{FF2B5EF4-FFF2-40B4-BE49-F238E27FC236}">
                <a16:creationId xmlns:a16="http://schemas.microsoft.com/office/drawing/2014/main" id="{0E307E95-A0E7-5F5C-DFF3-F33EF29FFC32}"/>
              </a:ext>
            </a:extLst>
          </p:cNvPr>
          <p:cNvSpPr>
            <a:spLocks noGrp="1"/>
          </p:cNvSpPr>
          <p:nvPr>
            <p:ph type="body" sz="quarter" idx="36" hasCustomPrompt="1"/>
          </p:nvPr>
        </p:nvSpPr>
        <p:spPr>
          <a:xfrm>
            <a:off x="9561613" y="5477256"/>
            <a:ext cx="1856232" cy="310896"/>
          </a:xfrm>
        </p:spPr>
        <p:txBody>
          <a:bodyPr lIns="0" rIns="0" rtlCol="0" anchor="ctr"/>
          <a:lstStyle>
            <a:lvl1pPr marL="0" indent="0" algn="ctr">
              <a:lnSpc>
                <a:spcPct val="100000"/>
              </a:lnSpc>
              <a:spcBef>
                <a:spcPts val="0"/>
              </a:spcBef>
              <a:buNone/>
              <a:defRPr lang="it-IT" sz="1400" b="0">
                <a:solidFill>
                  <a:schemeClr val="accent1"/>
                </a:solidFill>
                <a:latin typeface="+mj-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lo stile del titolo</a:t>
            </a:r>
          </a:p>
        </p:txBody>
      </p:sp>
      <p:sp>
        <p:nvSpPr>
          <p:cNvPr id="42" name="Segnaposto testo 4">
            <a:extLst>
              <a:ext uri="{FF2B5EF4-FFF2-40B4-BE49-F238E27FC236}">
                <a16:creationId xmlns:a16="http://schemas.microsoft.com/office/drawing/2014/main" id="{93D6B271-D0F0-7CDA-BE9D-BD03B6C47BAB}"/>
              </a:ext>
            </a:extLst>
          </p:cNvPr>
          <p:cNvSpPr>
            <a:spLocks noGrp="1"/>
          </p:cNvSpPr>
          <p:nvPr>
            <p:ph type="body" sz="quarter" idx="32" hasCustomPrompt="1"/>
          </p:nvPr>
        </p:nvSpPr>
        <p:spPr>
          <a:xfrm>
            <a:off x="9643909" y="5760720"/>
            <a:ext cx="1691640" cy="466344"/>
          </a:xfrm>
          <a:solidFill>
            <a:schemeClr val="accent2"/>
          </a:solidFill>
        </p:spPr>
        <p:txBody>
          <a:bodyPr lIns="0" rIns="0" rtlCol="0" anchor="t"/>
          <a:lstStyle>
            <a:lvl1pPr marL="0" indent="0" algn="ctr">
              <a:lnSpc>
                <a:spcPct val="100000"/>
              </a:lnSpc>
              <a:spcBef>
                <a:spcPts val="0"/>
              </a:spcBef>
              <a:buNone/>
              <a:defRPr lang="it-IT" sz="1200" b="0">
                <a:solidFill>
                  <a:schemeClr val="accent1"/>
                </a:solidFill>
                <a:latin typeface="+mn-lt"/>
              </a:defRPr>
            </a:lvl1pPr>
            <a:lvl2pPr marL="457200" indent="0">
              <a:buNone/>
              <a:defRPr lang="it-IT" sz="2000" b="1"/>
            </a:lvl2pPr>
            <a:lvl3pPr marL="914400" indent="0">
              <a:buNone/>
              <a:defRPr lang="it-IT" sz="1800" b="1"/>
            </a:lvl3pPr>
            <a:lvl4pPr marL="1371600" indent="0">
              <a:buNone/>
              <a:defRPr lang="it-IT" sz="1600" b="1"/>
            </a:lvl4pPr>
            <a:lvl5pPr marL="1828800" indent="0">
              <a:buNone/>
              <a:defRPr lang="it-IT" sz="1600" b="1"/>
            </a:lvl5pPr>
            <a:lvl6pPr marL="2286000" indent="0">
              <a:buNone/>
              <a:defRPr lang="it-IT" sz="1600" b="1"/>
            </a:lvl6pPr>
            <a:lvl7pPr marL="2743200" indent="0">
              <a:buNone/>
              <a:defRPr lang="it-IT" sz="1600" b="1"/>
            </a:lvl7pPr>
            <a:lvl8pPr marL="3200400" indent="0">
              <a:buNone/>
              <a:defRPr lang="it-IT" sz="1600" b="1"/>
            </a:lvl8pPr>
            <a:lvl9pPr marL="3657600" indent="0">
              <a:buNone/>
              <a:defRPr lang="it-IT" sz="1600" b="1"/>
            </a:lvl9pPr>
          </a:lstStyle>
          <a:p>
            <a:pPr lvl="0" rtl="0"/>
            <a:r>
              <a:rPr lang="it-IT" noProof="0"/>
              <a:t>Fare clic per modificare lo stile del titolo</a:t>
            </a:r>
          </a:p>
        </p:txBody>
      </p:sp>
      <p:sp>
        <p:nvSpPr>
          <p:cNvPr id="6" name="Segnaposto numero diapositiva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rtlCol="0"/>
          <a:lstStyle>
            <a:lvl1pPr>
              <a:defRPr lang="it-IT">
                <a:solidFill>
                  <a:schemeClr val="accent1"/>
                </a:solidFill>
              </a:defRPr>
            </a:lvl1pPr>
          </a:lstStyle>
          <a:p>
            <a:pPr rtl="0"/>
            <a:fld id="{84D792B7-0397-C047-AE12-1A03F7E3DC83}" type="slidenum">
              <a:rPr lang="it-IT" noProof="0" smtClean="0"/>
              <a:pPr rtl="0"/>
              <a:t>‹N›</a:t>
            </a:fld>
            <a:endParaRPr lang="it-IT" noProof="0"/>
          </a:p>
        </p:txBody>
      </p:sp>
      <p:sp>
        <p:nvSpPr>
          <p:cNvPr id="5" name="Segnaposto piè di pagina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rtlCol="0"/>
          <a:lstStyle>
            <a:lvl1pPr>
              <a:defRPr lang="it-IT">
                <a:solidFill>
                  <a:schemeClr val="accent1"/>
                </a:solidFill>
              </a:defRPr>
            </a:lvl1pPr>
          </a:lstStyle>
          <a:p>
            <a:pPr rtl="0"/>
            <a:r>
              <a:rPr lang="it-IT" noProof="0"/>
              <a:t>titolo della presentazione</a:t>
            </a:r>
          </a:p>
        </p:txBody>
      </p:sp>
      <p:sp>
        <p:nvSpPr>
          <p:cNvPr id="4" name="Segnaposto data 3">
            <a:extLst>
              <a:ext uri="{FF2B5EF4-FFF2-40B4-BE49-F238E27FC236}">
                <a16:creationId xmlns:a16="http://schemas.microsoft.com/office/drawing/2014/main" id="{5A514D0E-ED92-E1A4-0E78-546375A0A63E}"/>
              </a:ext>
            </a:extLst>
          </p:cNvPr>
          <p:cNvSpPr>
            <a:spLocks noGrp="1"/>
          </p:cNvSpPr>
          <p:nvPr>
            <p:ph type="dt" sz="half" idx="10"/>
          </p:nvPr>
        </p:nvSpPr>
        <p:spPr/>
        <p:txBody>
          <a:bodyPr rtlCol="0"/>
          <a:lstStyle>
            <a:lvl1pPr>
              <a:defRPr lang="it-IT">
                <a:solidFill>
                  <a:schemeClr val="accent1"/>
                </a:solidFill>
              </a:defRPr>
            </a:lvl1pPr>
          </a:lstStyle>
          <a:p>
            <a:pPr rtl="0"/>
            <a:r>
              <a:rPr lang="it-IT" noProof="0"/>
              <a:t>20XX</a:t>
            </a:r>
          </a:p>
        </p:txBody>
      </p:sp>
      <p:cxnSp>
        <p:nvCxnSpPr>
          <p:cNvPr id="7" name="Connettore diritto 6">
            <a:extLst>
              <a:ext uri="{FF2B5EF4-FFF2-40B4-BE49-F238E27FC236}">
                <a16:creationId xmlns:a16="http://schemas.microsoft.com/office/drawing/2014/main" id="{BB211C01-E0D3-34B5-C635-7ED6C7C89E9C}"/>
              </a:ext>
            </a:extLst>
          </p:cNvPr>
          <p:cNvCxnSpPr>
            <a:cxnSpLocks/>
          </p:cNvCxnSpPr>
          <p:nvPr userDrawn="1"/>
        </p:nvCxnSpPr>
        <p:spPr>
          <a:xfrm>
            <a:off x="0" y="3300220"/>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Connettore diritto 9">
            <a:extLst>
              <a:ext uri="{FF2B5EF4-FFF2-40B4-BE49-F238E27FC236}">
                <a16:creationId xmlns:a16="http://schemas.microsoft.com/office/drawing/2014/main" id="{4D4CCE68-630E-A4CE-AF43-3FB81EADDF21}"/>
              </a:ext>
            </a:extLst>
          </p:cNvPr>
          <p:cNvCxnSpPr>
            <a:cxnSpLocks/>
          </p:cNvCxnSpPr>
          <p:nvPr userDrawn="1"/>
        </p:nvCxnSpPr>
        <p:spPr>
          <a:xfrm>
            <a:off x="398366" y="1042465"/>
            <a:ext cx="11395267"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E40AA902-F568-9A37-2C1B-1E3659DBE780}"/>
              </a:ext>
            </a:extLst>
          </p:cNvPr>
          <p:cNvCxnSpPr>
            <a:cxnSpLocks/>
          </p:cNvCxnSpPr>
          <p:nvPr userDrawn="1"/>
        </p:nvCxnSpPr>
        <p:spPr>
          <a:xfrm flipV="1">
            <a:off x="398367" y="0"/>
            <a:ext cx="0" cy="68580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794CF9AA-8029-6D34-457C-9FC583E8DFD4}"/>
              </a:ext>
            </a:extLst>
          </p:cNvPr>
          <p:cNvCxnSpPr>
            <a:cxnSpLocks/>
          </p:cNvCxnSpPr>
          <p:nvPr userDrawn="1"/>
        </p:nvCxnSpPr>
        <p:spPr>
          <a:xfrm flipV="1">
            <a:off x="11793633" y="0"/>
            <a:ext cx="0" cy="68580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3" name="Connettore diritto 22">
            <a:extLst>
              <a:ext uri="{FF2B5EF4-FFF2-40B4-BE49-F238E27FC236}">
                <a16:creationId xmlns:a16="http://schemas.microsoft.com/office/drawing/2014/main" id="{94CAFEB8-8359-AC67-8760-CFF0FC604D80}"/>
              </a:ext>
            </a:extLst>
          </p:cNvPr>
          <p:cNvCxnSpPr>
            <a:cxnSpLocks/>
          </p:cNvCxnSpPr>
          <p:nvPr userDrawn="1"/>
        </p:nvCxnSpPr>
        <p:spPr>
          <a:xfrm>
            <a:off x="0" y="6439485"/>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Connettore diritto 28">
            <a:extLst>
              <a:ext uri="{FF2B5EF4-FFF2-40B4-BE49-F238E27FC236}">
                <a16:creationId xmlns:a16="http://schemas.microsoft.com/office/drawing/2014/main" id="{67E393C7-F0CA-6CFE-7A57-82D059DF9D96}"/>
              </a:ext>
            </a:extLst>
          </p:cNvPr>
          <p:cNvCxnSpPr>
            <a:cxnSpLocks/>
          </p:cNvCxnSpPr>
          <p:nvPr userDrawn="1"/>
        </p:nvCxnSpPr>
        <p:spPr>
          <a:xfrm>
            <a:off x="0" y="5915157"/>
            <a:ext cx="12192000"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2972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positiva citazione">
    <p:bg>
      <p:bgPr>
        <a:solidFill>
          <a:schemeClr val="accent3"/>
        </a:solid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A0BD26-4C3C-C934-E3C5-C4ABD369E612}"/>
              </a:ext>
            </a:extLst>
          </p:cNvPr>
          <p:cNvSpPr>
            <a:spLocks noGrp="1"/>
          </p:cNvSpPr>
          <p:nvPr>
            <p:ph type="title"/>
          </p:nvPr>
        </p:nvSpPr>
        <p:spPr>
          <a:xfrm>
            <a:off x="941832" y="1005840"/>
            <a:ext cx="7187184" cy="4251960"/>
          </a:xfrm>
        </p:spPr>
        <p:txBody>
          <a:bodyPr rtlCol="0" anchor="b"/>
          <a:lstStyle>
            <a:lvl1pPr>
              <a:lnSpc>
                <a:spcPct val="100000"/>
              </a:lnSpc>
              <a:defRPr lang="it-IT" sz="5400"/>
            </a:lvl1pPr>
          </a:lstStyle>
          <a:p>
            <a:pPr rtl="0"/>
            <a:r>
              <a:rPr lang="it-IT" noProof="0"/>
              <a:t>Fare clic per modificare lo stile del titolo dello schema</a:t>
            </a:r>
          </a:p>
        </p:txBody>
      </p:sp>
      <p:sp>
        <p:nvSpPr>
          <p:cNvPr id="19" name="Sottotitolo 2">
            <a:extLst>
              <a:ext uri="{FF2B5EF4-FFF2-40B4-BE49-F238E27FC236}">
                <a16:creationId xmlns:a16="http://schemas.microsoft.com/office/drawing/2014/main" id="{BE3754CA-7CD5-66C6-9A94-42B6D2AEC1C0}"/>
              </a:ext>
            </a:extLst>
          </p:cNvPr>
          <p:cNvSpPr>
            <a:spLocks noGrp="1"/>
          </p:cNvSpPr>
          <p:nvPr>
            <p:ph type="subTitle" idx="1"/>
          </p:nvPr>
        </p:nvSpPr>
        <p:spPr>
          <a:xfrm>
            <a:off x="941832" y="5312664"/>
            <a:ext cx="2889504" cy="365760"/>
          </a:xfrm>
          <a:solidFill>
            <a:schemeClr val="accent3"/>
          </a:solidFill>
        </p:spPr>
        <p:txBody>
          <a:bodyPr rtlCol="0">
            <a:noAutofit/>
          </a:bodyPr>
          <a:lstStyle>
            <a:lvl1pPr marL="0" indent="0" algn="l">
              <a:buNone/>
              <a:defRPr lang="it-IT" sz="1800">
                <a:solidFill>
                  <a:schemeClr val="tx1"/>
                </a:solidFill>
                <a:latin typeface="Gill Sans Nova Light" panose="020B0302020104020203" pitchFamily="34" charset="0"/>
              </a:defRPr>
            </a:lvl1pPr>
            <a:lvl2pPr marL="457200" indent="0" algn="ctr">
              <a:buNone/>
              <a:defRPr lang="it-IT" sz="2000"/>
            </a:lvl2pPr>
            <a:lvl3pPr marL="914400" indent="0" algn="ctr">
              <a:buNone/>
              <a:defRPr lang="it-IT" sz="1800"/>
            </a:lvl3pPr>
            <a:lvl4pPr marL="1371600" indent="0" algn="ctr">
              <a:buNone/>
              <a:defRPr lang="it-IT" sz="1600"/>
            </a:lvl4pPr>
            <a:lvl5pPr marL="1828800" indent="0" algn="ctr">
              <a:buNone/>
              <a:defRPr lang="it-IT" sz="1600"/>
            </a:lvl5pPr>
            <a:lvl6pPr marL="2286000" indent="0" algn="ctr">
              <a:buNone/>
              <a:defRPr lang="it-IT" sz="1600"/>
            </a:lvl6pPr>
            <a:lvl7pPr marL="2743200" indent="0" algn="ctr">
              <a:buNone/>
              <a:defRPr lang="it-IT" sz="1600"/>
            </a:lvl7pPr>
            <a:lvl8pPr marL="3200400" indent="0" algn="ctr">
              <a:buNone/>
              <a:defRPr lang="it-IT" sz="1600"/>
            </a:lvl8pPr>
            <a:lvl9pPr marL="3657600" indent="0" algn="ctr">
              <a:buNone/>
              <a:defRPr lang="it-IT" sz="1600"/>
            </a:lvl9pPr>
          </a:lstStyle>
          <a:p>
            <a:pPr rtl="0"/>
            <a:r>
              <a:rPr lang="it-IT" noProof="0"/>
              <a:t>Fare clic per modificare lo stile del sottotitolo dello schema</a:t>
            </a:r>
          </a:p>
        </p:txBody>
      </p:sp>
      <p:sp>
        <p:nvSpPr>
          <p:cNvPr id="23" name="Segnaposto immagine 22">
            <a:extLst>
              <a:ext uri="{FF2B5EF4-FFF2-40B4-BE49-F238E27FC236}">
                <a16:creationId xmlns:a16="http://schemas.microsoft.com/office/drawing/2014/main" id="{47150B01-E47B-1FE6-D289-46641618F640}"/>
              </a:ext>
            </a:extLst>
          </p:cNvPr>
          <p:cNvSpPr>
            <a:spLocks noGrp="1"/>
          </p:cNvSpPr>
          <p:nvPr>
            <p:ph type="pic" sz="quarter" idx="13"/>
          </p:nvPr>
        </p:nvSpPr>
        <p:spPr>
          <a:xfrm>
            <a:off x="8937714" y="1028362"/>
            <a:ext cx="2451100" cy="4800597"/>
          </a:xfrm>
          <a:ln w="15875">
            <a:solidFill>
              <a:schemeClr val="tx1"/>
            </a:solidFill>
          </a:ln>
        </p:spPr>
        <p:txBody>
          <a:bodyPr rtlCol="0" anchor="ctr"/>
          <a:lstStyle>
            <a:lvl1pPr marL="0" indent="0" algn="ctr">
              <a:buNone/>
              <a:defRPr lang="it-IT" sz="1800"/>
            </a:lvl1pPr>
          </a:lstStyle>
          <a:p>
            <a:pPr rtl="0"/>
            <a:r>
              <a:rPr lang="it-IT" noProof="0"/>
              <a:t>Fare clic sull'icona per inserire un'immagine</a:t>
            </a:r>
          </a:p>
        </p:txBody>
      </p:sp>
      <p:sp>
        <p:nvSpPr>
          <p:cNvPr id="6" name="Segnaposto numero diapositiva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rtlCol="0"/>
          <a:lstStyle>
            <a:lvl1pPr>
              <a:defRPr lang="it-IT">
                <a:solidFill>
                  <a:schemeClr val="tx1"/>
                </a:solidFill>
              </a:defRPr>
            </a:lvl1pPr>
          </a:lstStyle>
          <a:p>
            <a:pPr rtl="0"/>
            <a:fld id="{84D792B7-0397-C047-AE12-1A03F7E3DC83}" type="slidenum">
              <a:rPr lang="it-IT" noProof="0" smtClean="0"/>
              <a:pPr rtl="0"/>
              <a:t>‹N›</a:t>
            </a:fld>
            <a:endParaRPr lang="it-IT" noProof="0"/>
          </a:p>
        </p:txBody>
      </p:sp>
      <p:sp>
        <p:nvSpPr>
          <p:cNvPr id="5" name="Segnaposto piè di pagina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rtlCol="0"/>
          <a:lstStyle>
            <a:lvl1pPr>
              <a:defRPr lang="it-IT">
                <a:solidFill>
                  <a:schemeClr val="tx1"/>
                </a:solidFill>
              </a:defRPr>
            </a:lvl1pPr>
          </a:lstStyle>
          <a:p>
            <a:pPr rtl="0"/>
            <a:r>
              <a:rPr lang="it-IT" noProof="0"/>
              <a:t>titolo della presentazione</a:t>
            </a:r>
          </a:p>
        </p:txBody>
      </p:sp>
      <p:sp>
        <p:nvSpPr>
          <p:cNvPr id="4" name="Segnaposto data 3">
            <a:extLst>
              <a:ext uri="{FF2B5EF4-FFF2-40B4-BE49-F238E27FC236}">
                <a16:creationId xmlns:a16="http://schemas.microsoft.com/office/drawing/2014/main" id="{5A514D0E-ED92-E1A4-0E78-546375A0A63E}"/>
              </a:ext>
            </a:extLst>
          </p:cNvPr>
          <p:cNvSpPr>
            <a:spLocks noGrp="1"/>
          </p:cNvSpPr>
          <p:nvPr>
            <p:ph type="dt" sz="half" idx="10"/>
          </p:nvPr>
        </p:nvSpPr>
        <p:spPr/>
        <p:txBody>
          <a:bodyPr rtlCol="0"/>
          <a:lstStyle>
            <a:lvl1pPr>
              <a:defRPr lang="it-IT">
                <a:solidFill>
                  <a:schemeClr val="tx1"/>
                </a:solidFill>
              </a:defRPr>
            </a:lvl1pPr>
          </a:lstStyle>
          <a:p>
            <a:pPr rtl="0"/>
            <a:r>
              <a:rPr lang="it-IT" noProof="0"/>
              <a:t>20XX</a:t>
            </a:r>
          </a:p>
        </p:txBody>
      </p:sp>
      <p:cxnSp>
        <p:nvCxnSpPr>
          <p:cNvPr id="8" name="Connettore diritto 7">
            <a:extLst>
              <a:ext uri="{FF2B5EF4-FFF2-40B4-BE49-F238E27FC236}">
                <a16:creationId xmlns:a16="http://schemas.microsoft.com/office/drawing/2014/main" id="{52C5A325-67B4-EB21-61D9-11A62C1149D0}"/>
              </a:ext>
            </a:extLst>
          </p:cNvPr>
          <p:cNvCxnSpPr>
            <a:cxnSpLocks/>
          </p:cNvCxnSpPr>
          <p:nvPr userDrawn="1"/>
        </p:nvCxnSpPr>
        <p:spPr>
          <a:xfrm>
            <a:off x="0" y="395159"/>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Connettore diritto 9">
            <a:extLst>
              <a:ext uri="{FF2B5EF4-FFF2-40B4-BE49-F238E27FC236}">
                <a16:creationId xmlns:a16="http://schemas.microsoft.com/office/drawing/2014/main" id="{7966DF71-8DDC-0AE8-6067-6C8BDF66AEE6}"/>
              </a:ext>
            </a:extLst>
          </p:cNvPr>
          <p:cNvCxnSpPr>
            <a:cxnSpLocks/>
          </p:cNvCxnSpPr>
          <p:nvPr userDrawn="1"/>
        </p:nvCxnSpPr>
        <p:spPr>
          <a:xfrm>
            <a:off x="0" y="643948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nettore diritto 11">
            <a:extLst>
              <a:ext uri="{FF2B5EF4-FFF2-40B4-BE49-F238E27FC236}">
                <a16:creationId xmlns:a16="http://schemas.microsoft.com/office/drawing/2014/main" id="{8D53E1C8-4CA4-75B1-C371-4A379986E7A8}"/>
              </a:ext>
            </a:extLst>
          </p:cNvPr>
          <p:cNvCxnSpPr>
            <a:cxnSpLocks/>
          </p:cNvCxnSpPr>
          <p:nvPr userDrawn="1"/>
        </p:nvCxnSpPr>
        <p:spPr>
          <a:xfrm flipV="1">
            <a:off x="398367"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nettore diritto 13">
            <a:extLst>
              <a:ext uri="{FF2B5EF4-FFF2-40B4-BE49-F238E27FC236}">
                <a16:creationId xmlns:a16="http://schemas.microsoft.com/office/drawing/2014/main" id="{774A3361-4A2D-2ED2-946A-46EA9B3FCC96}"/>
              </a:ext>
            </a:extLst>
          </p:cNvPr>
          <p:cNvCxnSpPr>
            <a:cxnSpLocks/>
          </p:cNvCxnSpPr>
          <p:nvPr userDrawn="1"/>
        </p:nvCxnSpPr>
        <p:spPr>
          <a:xfrm flipV="1">
            <a:off x="11793633" y="0"/>
            <a:ext cx="0" cy="68580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99A1A3AD-F519-2787-F127-4698F8E5CA39}"/>
              </a:ext>
            </a:extLst>
          </p:cNvPr>
          <p:cNvCxnSpPr>
            <a:cxnSpLocks/>
          </p:cNvCxnSpPr>
          <p:nvPr userDrawn="1"/>
        </p:nvCxnSpPr>
        <p:spPr>
          <a:xfrm>
            <a:off x="0" y="5516519"/>
            <a:ext cx="9144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765322AF-E7A0-773B-0886-72337FA4AC8E}"/>
              </a:ext>
            </a:extLst>
          </p:cNvPr>
          <p:cNvCxnSpPr>
            <a:cxnSpLocks/>
            <a:stCxn id="19" idx="3"/>
          </p:cNvCxnSpPr>
          <p:nvPr userDrawn="1"/>
        </p:nvCxnSpPr>
        <p:spPr>
          <a:xfrm>
            <a:off x="3831336" y="5495544"/>
            <a:ext cx="8360664"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144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ù contenuti">
    <p:bg>
      <p:bgPr>
        <a:solidFill>
          <a:schemeClr val="accent1"/>
        </a:solidFill>
        <a:effectLst/>
      </p:bgPr>
    </p:bg>
    <p:spTree>
      <p:nvGrpSpPr>
        <p:cNvPr id="1" name=""/>
        <p:cNvGrpSpPr/>
        <p:nvPr/>
      </p:nvGrpSpPr>
      <p:grpSpPr>
        <a:xfrm>
          <a:off x="0" y="0"/>
          <a:ext cx="0" cy="0"/>
          <a:chOff x="0" y="0"/>
          <a:chExt cx="0" cy="0"/>
        </a:xfrm>
      </p:grpSpPr>
      <p:sp>
        <p:nvSpPr>
          <p:cNvPr id="40" name="Segnaposto immagine 39">
            <a:extLst>
              <a:ext uri="{FF2B5EF4-FFF2-40B4-BE49-F238E27FC236}">
                <a16:creationId xmlns:a16="http://schemas.microsoft.com/office/drawing/2014/main" id="{5CCC7076-FFA4-750E-431A-0BE2B1B6F2EB}"/>
              </a:ext>
            </a:extLst>
          </p:cNvPr>
          <p:cNvSpPr>
            <a:spLocks noGrp="1"/>
          </p:cNvSpPr>
          <p:nvPr>
            <p:ph type="pic" sz="quarter" idx="20"/>
          </p:nvPr>
        </p:nvSpPr>
        <p:spPr>
          <a:xfrm>
            <a:off x="547796" y="1652080"/>
            <a:ext cx="4406901" cy="3124681"/>
          </a:xfrm>
          <a:ln w="15875">
            <a:solidFill>
              <a:schemeClr val="tx1"/>
            </a:solidFill>
          </a:ln>
        </p:spPr>
        <p:txBody>
          <a:bodyPr rtlCol="0" anchor="ctr"/>
          <a:lstStyle>
            <a:lvl1pPr marL="0" indent="0" algn="ctr">
              <a:buNone/>
              <a:defRPr lang="it-IT" sz="1800"/>
            </a:lvl1pPr>
          </a:lstStyle>
          <a:p>
            <a:pPr rtl="0"/>
            <a:r>
              <a:rPr lang="it-IT" noProof="0"/>
              <a:t>Fare clic sull'icona per inserire un'immagine</a:t>
            </a:r>
          </a:p>
        </p:txBody>
      </p:sp>
      <p:cxnSp>
        <p:nvCxnSpPr>
          <p:cNvPr id="9" name="Connettore diritto 8">
            <a:extLst>
              <a:ext uri="{FF2B5EF4-FFF2-40B4-BE49-F238E27FC236}">
                <a16:creationId xmlns:a16="http://schemas.microsoft.com/office/drawing/2014/main" id="{EBF410FA-6919-A95F-E465-F3650BC704A5}"/>
              </a:ext>
            </a:extLst>
          </p:cNvPr>
          <p:cNvCxnSpPr>
            <a:cxnSpLocks/>
          </p:cNvCxnSpPr>
          <p:nvPr userDrawn="1"/>
        </p:nvCxnSpPr>
        <p:spPr>
          <a:xfrm>
            <a:off x="0" y="1037308"/>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nettore diritto 12">
            <a:extLst>
              <a:ext uri="{FF2B5EF4-FFF2-40B4-BE49-F238E27FC236}">
                <a16:creationId xmlns:a16="http://schemas.microsoft.com/office/drawing/2014/main" id="{056D016C-FD2C-0B4B-A727-8A7CAF4A9846}"/>
              </a:ext>
            </a:extLst>
          </p:cNvPr>
          <p:cNvCxnSpPr>
            <a:cxnSpLocks/>
          </p:cNvCxnSpPr>
          <p:nvPr userDrawn="1"/>
        </p:nvCxnSpPr>
        <p:spPr>
          <a:xfrm flipV="1">
            <a:off x="5476731" y="1037308"/>
            <a:ext cx="0" cy="5402177"/>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7A79FE8F-AD7E-5CA6-4AC2-165DA0C9BEF5}"/>
              </a:ext>
            </a:extLst>
          </p:cNvPr>
          <p:cNvCxnSpPr>
            <a:cxnSpLocks/>
          </p:cNvCxnSpPr>
          <p:nvPr userDrawn="1"/>
        </p:nvCxnSpPr>
        <p:spPr>
          <a:xfrm flipV="1">
            <a:off x="8792556" y="1027906"/>
            <a:ext cx="0" cy="541157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31AA6A48-79F7-A000-AA19-3EB390EBAFAF}"/>
              </a:ext>
            </a:extLst>
          </p:cNvPr>
          <p:cNvCxnSpPr>
            <a:cxnSpLocks/>
          </p:cNvCxnSpPr>
          <p:nvPr userDrawn="1"/>
        </p:nvCxnSpPr>
        <p:spPr>
          <a:xfrm>
            <a:off x="5476731" y="3833413"/>
            <a:ext cx="671526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nettore diritto 19">
            <a:extLst>
              <a:ext uri="{FF2B5EF4-FFF2-40B4-BE49-F238E27FC236}">
                <a16:creationId xmlns:a16="http://schemas.microsoft.com/office/drawing/2014/main" id="{1D2FB9E0-941D-A849-6C69-C8A3BDD784D2}"/>
              </a:ext>
            </a:extLst>
          </p:cNvPr>
          <p:cNvCxnSpPr>
            <a:cxnSpLocks/>
          </p:cNvCxnSpPr>
          <p:nvPr userDrawn="1"/>
        </p:nvCxnSpPr>
        <p:spPr>
          <a:xfrm>
            <a:off x="0" y="6439485"/>
            <a:ext cx="121920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olo 1">
            <a:extLst>
              <a:ext uri="{FF2B5EF4-FFF2-40B4-BE49-F238E27FC236}">
                <a16:creationId xmlns:a16="http://schemas.microsoft.com/office/drawing/2014/main" id="{95A0BD26-4C3C-C934-E3C5-C4ABD369E612}"/>
              </a:ext>
            </a:extLst>
          </p:cNvPr>
          <p:cNvSpPr>
            <a:spLocks noGrp="1"/>
          </p:cNvSpPr>
          <p:nvPr>
            <p:ph type="title"/>
          </p:nvPr>
        </p:nvSpPr>
        <p:spPr>
          <a:xfrm>
            <a:off x="467868" y="54864"/>
            <a:ext cx="11256264" cy="969264"/>
          </a:xfrm>
        </p:spPr>
        <p:txBody>
          <a:bodyPr rtlCol="0"/>
          <a:lstStyle>
            <a:lvl1pPr algn="ctr">
              <a:defRPr lang="it-IT"/>
            </a:lvl1pPr>
          </a:lstStyle>
          <a:p>
            <a:pPr rtl="0"/>
            <a:r>
              <a:rPr lang="it-IT" noProof="0"/>
              <a:t>Fare clic per modificare lo stile del titolo dello schema</a:t>
            </a:r>
          </a:p>
        </p:txBody>
      </p:sp>
      <p:sp>
        <p:nvSpPr>
          <p:cNvPr id="3" name="Segnaposto contenuto 2">
            <a:extLst>
              <a:ext uri="{FF2B5EF4-FFF2-40B4-BE49-F238E27FC236}">
                <a16:creationId xmlns:a16="http://schemas.microsoft.com/office/drawing/2014/main" id="{D53F374C-57DC-E207-D494-6986428A2D60}"/>
              </a:ext>
            </a:extLst>
          </p:cNvPr>
          <p:cNvSpPr>
            <a:spLocks noGrp="1"/>
          </p:cNvSpPr>
          <p:nvPr>
            <p:ph idx="1" hasCustomPrompt="1"/>
          </p:nvPr>
        </p:nvSpPr>
        <p:spPr>
          <a:xfrm>
            <a:off x="9023483" y="1802860"/>
            <a:ext cx="2843784" cy="1827340"/>
          </a:xfrm>
        </p:spPr>
        <p:txBody>
          <a:bodyPr rtlCol="0"/>
          <a:lstStyle>
            <a:lvl1pPr marL="0" indent="0">
              <a:lnSpc>
                <a:spcPct val="100000"/>
              </a:lnSpc>
              <a:spcBef>
                <a:spcPts val="0"/>
              </a:spcBef>
              <a:buNone/>
              <a:defRPr lang="it-IT" sz="1800"/>
            </a:lvl1pPr>
          </a:lstStyle>
          <a:p>
            <a:pPr lvl="0" rtl="0"/>
            <a:r>
              <a:rPr lang="it-IT" noProof="0"/>
              <a:t>Fare clic per modificare lo stile del titolo</a:t>
            </a:r>
          </a:p>
        </p:txBody>
      </p:sp>
      <p:sp>
        <p:nvSpPr>
          <p:cNvPr id="4" name="Segnaposto data 3">
            <a:extLst>
              <a:ext uri="{FF2B5EF4-FFF2-40B4-BE49-F238E27FC236}">
                <a16:creationId xmlns:a16="http://schemas.microsoft.com/office/drawing/2014/main" id="{5A514D0E-ED92-E1A4-0E78-546375A0A63E}"/>
              </a:ext>
            </a:extLst>
          </p:cNvPr>
          <p:cNvSpPr>
            <a:spLocks noGrp="1"/>
          </p:cNvSpPr>
          <p:nvPr>
            <p:ph type="dt" sz="half" idx="10"/>
          </p:nvPr>
        </p:nvSpPr>
        <p:spPr/>
        <p:txBody>
          <a:bodyPr rtlCol="0"/>
          <a:lstStyle>
            <a:defPPr>
              <a:defRPr lang="it-IT"/>
            </a:defPPr>
          </a:lstStyle>
          <a:p>
            <a:pPr rtl="0"/>
            <a:r>
              <a:rPr lang="it-IT" noProof="0"/>
              <a:t>20XX</a:t>
            </a:r>
          </a:p>
        </p:txBody>
      </p:sp>
      <p:sp>
        <p:nvSpPr>
          <p:cNvPr id="5" name="Segnaposto piè di pagina 4">
            <a:extLst>
              <a:ext uri="{FF2B5EF4-FFF2-40B4-BE49-F238E27FC236}">
                <a16:creationId xmlns:a16="http://schemas.microsoft.com/office/drawing/2014/main" id="{726C5317-E14C-8E61-2C1E-0430778E8A0C}"/>
              </a:ext>
            </a:extLst>
          </p:cNvPr>
          <p:cNvSpPr>
            <a:spLocks noGrp="1"/>
          </p:cNvSpPr>
          <p:nvPr>
            <p:ph type="ftr" sz="quarter" idx="11"/>
          </p:nvPr>
        </p:nvSpPr>
        <p:spPr>
          <a:xfrm>
            <a:off x="4808250" y="6517634"/>
            <a:ext cx="2572870" cy="274320"/>
          </a:xfrm>
          <a:prstGeom prst="rect">
            <a:avLst/>
          </a:prstGeom>
        </p:spPr>
        <p:txBody>
          <a:bodyPr rtlCol="0"/>
          <a:lstStyle>
            <a:defPPr>
              <a:defRPr lang="it-IT"/>
            </a:defPPr>
          </a:lstStyle>
          <a:p>
            <a:pPr rtl="0"/>
            <a:r>
              <a:rPr lang="it-IT" noProof="0"/>
              <a:t>titolo della presentazione</a:t>
            </a:r>
          </a:p>
        </p:txBody>
      </p:sp>
      <p:sp>
        <p:nvSpPr>
          <p:cNvPr id="6" name="Segnaposto numero diapositiva 5">
            <a:extLst>
              <a:ext uri="{FF2B5EF4-FFF2-40B4-BE49-F238E27FC236}">
                <a16:creationId xmlns:a16="http://schemas.microsoft.com/office/drawing/2014/main" id="{2101ABA6-5EA3-1AE9-0825-523073F786ED}"/>
              </a:ext>
            </a:extLst>
          </p:cNvPr>
          <p:cNvSpPr>
            <a:spLocks noGrp="1"/>
          </p:cNvSpPr>
          <p:nvPr>
            <p:ph type="sldNum" sz="quarter" idx="12"/>
          </p:nvPr>
        </p:nvSpPr>
        <p:spPr>
          <a:xfrm>
            <a:off x="616640" y="6517634"/>
            <a:ext cx="950258" cy="274320"/>
          </a:xfrm>
          <a:prstGeom prst="rect">
            <a:avLst/>
          </a:prstGeom>
        </p:spPr>
        <p:txBody>
          <a:bodyPr rtlCol="0"/>
          <a:lstStyle>
            <a:defPPr>
              <a:defRPr lang="it-IT"/>
            </a:defPPr>
          </a:lstStyle>
          <a:p>
            <a:pPr rtl="0"/>
            <a:fld id="{84D792B7-0397-C047-AE12-1A03F7E3DC83}" type="slidenum">
              <a:rPr lang="it-IT" noProof="0" smtClean="0"/>
              <a:t>‹N›</a:t>
            </a:fld>
            <a:endParaRPr lang="it-IT" noProof="0"/>
          </a:p>
        </p:txBody>
      </p:sp>
      <p:sp>
        <p:nvSpPr>
          <p:cNvPr id="29" name="Segnaposto contenuto 2">
            <a:extLst>
              <a:ext uri="{FF2B5EF4-FFF2-40B4-BE49-F238E27FC236}">
                <a16:creationId xmlns:a16="http://schemas.microsoft.com/office/drawing/2014/main" id="{F9E7CC0C-0A82-6C16-C499-CE38E6A5E1A6}"/>
              </a:ext>
            </a:extLst>
          </p:cNvPr>
          <p:cNvSpPr>
            <a:spLocks noGrp="1"/>
          </p:cNvSpPr>
          <p:nvPr>
            <p:ph idx="13" hasCustomPrompt="1"/>
          </p:nvPr>
        </p:nvSpPr>
        <p:spPr>
          <a:xfrm>
            <a:off x="5634474" y="1802860"/>
            <a:ext cx="2843784" cy="1827340"/>
          </a:xfrm>
        </p:spPr>
        <p:txBody>
          <a:bodyPr rtlCol="0"/>
          <a:lstStyle>
            <a:lvl1pPr marL="0" indent="0">
              <a:lnSpc>
                <a:spcPct val="100000"/>
              </a:lnSpc>
              <a:spcBef>
                <a:spcPts val="0"/>
              </a:spcBef>
              <a:buNone/>
              <a:defRPr lang="it-IT" sz="1800"/>
            </a:lvl1pPr>
          </a:lstStyle>
          <a:p>
            <a:pPr lvl="0" rtl="0"/>
            <a:r>
              <a:rPr lang="it-IT" noProof="0"/>
              <a:t>Fare clic per modificare lo stile del titolo</a:t>
            </a:r>
          </a:p>
        </p:txBody>
      </p:sp>
      <p:sp>
        <p:nvSpPr>
          <p:cNvPr id="31" name="Segnaposto testo 30">
            <a:extLst>
              <a:ext uri="{FF2B5EF4-FFF2-40B4-BE49-F238E27FC236}">
                <a16:creationId xmlns:a16="http://schemas.microsoft.com/office/drawing/2014/main" id="{57CEC54D-1FD6-3F78-8B9D-D145F9B1C3F3}"/>
              </a:ext>
            </a:extLst>
          </p:cNvPr>
          <p:cNvSpPr>
            <a:spLocks noGrp="1"/>
          </p:cNvSpPr>
          <p:nvPr>
            <p:ph type="body" sz="quarter" idx="14" hasCustomPrompt="1"/>
          </p:nvPr>
        </p:nvSpPr>
        <p:spPr>
          <a:xfrm>
            <a:off x="5634474" y="1279472"/>
            <a:ext cx="2843784" cy="466344"/>
          </a:xfrm>
        </p:spPr>
        <p:txBody>
          <a:bodyPr rtlCol="0"/>
          <a:lstStyle>
            <a:lvl1pPr marL="0" indent="0">
              <a:lnSpc>
                <a:spcPct val="100000"/>
              </a:lnSpc>
              <a:spcBef>
                <a:spcPts val="0"/>
              </a:spcBef>
              <a:buNone/>
              <a:defRPr lang="it-IT" sz="2400">
                <a:latin typeface="+mj-lt"/>
              </a:defRPr>
            </a:lvl1pPr>
          </a:lstStyle>
          <a:p>
            <a:pPr lvl="0" rtl="0"/>
            <a:r>
              <a:rPr lang="it-IT" noProof="0"/>
              <a:t>Fare clic per modificare lo stile del titolo</a:t>
            </a:r>
          </a:p>
        </p:txBody>
      </p:sp>
      <p:sp>
        <p:nvSpPr>
          <p:cNvPr id="32" name="Segnaposto testo 30">
            <a:extLst>
              <a:ext uri="{FF2B5EF4-FFF2-40B4-BE49-F238E27FC236}">
                <a16:creationId xmlns:a16="http://schemas.microsoft.com/office/drawing/2014/main" id="{A61EC6ED-86B0-89B9-F4F3-A17A7F150D11}"/>
              </a:ext>
            </a:extLst>
          </p:cNvPr>
          <p:cNvSpPr>
            <a:spLocks noGrp="1"/>
          </p:cNvSpPr>
          <p:nvPr>
            <p:ph type="body" sz="quarter" idx="15" hasCustomPrompt="1"/>
          </p:nvPr>
        </p:nvSpPr>
        <p:spPr>
          <a:xfrm>
            <a:off x="9023483" y="1278001"/>
            <a:ext cx="2843784" cy="466344"/>
          </a:xfrm>
        </p:spPr>
        <p:txBody>
          <a:bodyPr rtlCol="0"/>
          <a:lstStyle>
            <a:lvl1pPr marL="0" indent="0">
              <a:lnSpc>
                <a:spcPct val="100000"/>
              </a:lnSpc>
              <a:spcBef>
                <a:spcPts val="0"/>
              </a:spcBef>
              <a:buNone/>
              <a:defRPr lang="it-IT" sz="2400">
                <a:latin typeface="+mj-lt"/>
              </a:defRPr>
            </a:lvl1pPr>
          </a:lstStyle>
          <a:p>
            <a:pPr lvl="0" rtl="0"/>
            <a:r>
              <a:rPr lang="it-IT" noProof="0"/>
              <a:t>Fare clic per modificare lo stile del titolo</a:t>
            </a:r>
          </a:p>
        </p:txBody>
      </p:sp>
      <p:sp>
        <p:nvSpPr>
          <p:cNvPr id="33" name="Segnaposto contenuto 2">
            <a:extLst>
              <a:ext uri="{FF2B5EF4-FFF2-40B4-BE49-F238E27FC236}">
                <a16:creationId xmlns:a16="http://schemas.microsoft.com/office/drawing/2014/main" id="{3D51AA82-3529-805D-5461-E1C5DC523EBF}"/>
              </a:ext>
            </a:extLst>
          </p:cNvPr>
          <p:cNvSpPr>
            <a:spLocks noGrp="1"/>
          </p:cNvSpPr>
          <p:nvPr>
            <p:ph idx="16" hasCustomPrompt="1"/>
          </p:nvPr>
        </p:nvSpPr>
        <p:spPr>
          <a:xfrm>
            <a:off x="9023483" y="4599432"/>
            <a:ext cx="2843784" cy="1645950"/>
          </a:xfrm>
        </p:spPr>
        <p:txBody>
          <a:bodyPr rtlCol="0"/>
          <a:lstStyle>
            <a:lvl1pPr marL="0" indent="0">
              <a:lnSpc>
                <a:spcPct val="100000"/>
              </a:lnSpc>
              <a:spcBef>
                <a:spcPts val="0"/>
              </a:spcBef>
              <a:buNone/>
              <a:defRPr lang="it-IT" sz="1800"/>
            </a:lvl1pPr>
          </a:lstStyle>
          <a:p>
            <a:pPr lvl="0" rtl="0"/>
            <a:r>
              <a:rPr lang="it-IT" noProof="0"/>
              <a:t>Fare clic per modificare lo stile del titolo</a:t>
            </a:r>
          </a:p>
        </p:txBody>
      </p:sp>
      <p:sp>
        <p:nvSpPr>
          <p:cNvPr id="34" name="Segnaposto contenuto 2">
            <a:extLst>
              <a:ext uri="{FF2B5EF4-FFF2-40B4-BE49-F238E27FC236}">
                <a16:creationId xmlns:a16="http://schemas.microsoft.com/office/drawing/2014/main" id="{52A58E13-B509-86DD-D9FA-FE6B76B706CE}"/>
              </a:ext>
            </a:extLst>
          </p:cNvPr>
          <p:cNvSpPr>
            <a:spLocks noGrp="1"/>
          </p:cNvSpPr>
          <p:nvPr>
            <p:ph idx="17" hasCustomPrompt="1"/>
          </p:nvPr>
        </p:nvSpPr>
        <p:spPr>
          <a:xfrm>
            <a:off x="5634474" y="4599432"/>
            <a:ext cx="2843784" cy="1645950"/>
          </a:xfrm>
        </p:spPr>
        <p:txBody>
          <a:bodyPr rtlCol="0"/>
          <a:lstStyle>
            <a:lvl1pPr marL="0" indent="0">
              <a:lnSpc>
                <a:spcPct val="100000"/>
              </a:lnSpc>
              <a:spcBef>
                <a:spcPts val="0"/>
              </a:spcBef>
              <a:buNone/>
              <a:defRPr lang="it-IT" sz="1800"/>
            </a:lvl1pPr>
          </a:lstStyle>
          <a:p>
            <a:pPr lvl="0" rtl="0"/>
            <a:r>
              <a:rPr lang="it-IT" noProof="0"/>
              <a:t>Fare clic per modificare lo stile del titolo</a:t>
            </a:r>
          </a:p>
        </p:txBody>
      </p:sp>
      <p:sp>
        <p:nvSpPr>
          <p:cNvPr id="35" name="Segnaposto testo 30">
            <a:extLst>
              <a:ext uri="{FF2B5EF4-FFF2-40B4-BE49-F238E27FC236}">
                <a16:creationId xmlns:a16="http://schemas.microsoft.com/office/drawing/2014/main" id="{D3275BA4-1A29-81A8-890F-A2019D6AD1A2}"/>
              </a:ext>
            </a:extLst>
          </p:cNvPr>
          <p:cNvSpPr>
            <a:spLocks noGrp="1"/>
          </p:cNvSpPr>
          <p:nvPr>
            <p:ph type="body" sz="quarter" idx="18" hasCustomPrompt="1"/>
          </p:nvPr>
        </p:nvSpPr>
        <p:spPr>
          <a:xfrm>
            <a:off x="5634474" y="4078224"/>
            <a:ext cx="2843784" cy="466344"/>
          </a:xfrm>
        </p:spPr>
        <p:txBody>
          <a:bodyPr rtlCol="0"/>
          <a:lstStyle>
            <a:lvl1pPr marL="0" indent="0">
              <a:lnSpc>
                <a:spcPct val="100000"/>
              </a:lnSpc>
              <a:spcBef>
                <a:spcPts val="0"/>
              </a:spcBef>
              <a:buNone/>
              <a:defRPr lang="it-IT" sz="2400">
                <a:latin typeface="+mj-lt"/>
              </a:defRPr>
            </a:lvl1pPr>
          </a:lstStyle>
          <a:p>
            <a:pPr lvl="0" rtl="0"/>
            <a:r>
              <a:rPr lang="it-IT" noProof="0"/>
              <a:t>Fare clic per modificare lo stile del titolo</a:t>
            </a:r>
          </a:p>
        </p:txBody>
      </p:sp>
      <p:sp>
        <p:nvSpPr>
          <p:cNvPr id="36" name="Segnaposto testo 30">
            <a:extLst>
              <a:ext uri="{FF2B5EF4-FFF2-40B4-BE49-F238E27FC236}">
                <a16:creationId xmlns:a16="http://schemas.microsoft.com/office/drawing/2014/main" id="{97742C31-A952-F092-74D6-5D432DBE4955}"/>
              </a:ext>
            </a:extLst>
          </p:cNvPr>
          <p:cNvSpPr>
            <a:spLocks noGrp="1"/>
          </p:cNvSpPr>
          <p:nvPr>
            <p:ph type="body" sz="quarter" idx="19" hasCustomPrompt="1"/>
          </p:nvPr>
        </p:nvSpPr>
        <p:spPr>
          <a:xfrm>
            <a:off x="9023483" y="4078224"/>
            <a:ext cx="2843784" cy="466344"/>
          </a:xfrm>
        </p:spPr>
        <p:txBody>
          <a:bodyPr rtlCol="0"/>
          <a:lstStyle>
            <a:lvl1pPr marL="0" indent="0">
              <a:lnSpc>
                <a:spcPct val="100000"/>
              </a:lnSpc>
              <a:spcBef>
                <a:spcPts val="0"/>
              </a:spcBef>
              <a:buNone/>
              <a:defRPr lang="it-IT" sz="2400">
                <a:latin typeface="+mj-lt"/>
              </a:defRPr>
            </a:lvl1pPr>
          </a:lstStyle>
          <a:p>
            <a:pPr lvl="0" rtl="0"/>
            <a:r>
              <a:rPr lang="it-IT" noProof="0"/>
              <a:t>Fare clic per modificare lo stile del titolo</a:t>
            </a:r>
          </a:p>
        </p:txBody>
      </p:sp>
      <p:sp>
        <p:nvSpPr>
          <p:cNvPr id="41" name="Segnaposto contenuto 2">
            <a:extLst>
              <a:ext uri="{FF2B5EF4-FFF2-40B4-BE49-F238E27FC236}">
                <a16:creationId xmlns:a16="http://schemas.microsoft.com/office/drawing/2014/main" id="{1AF03A42-3FAC-6EF4-3C19-01EADE20F3D9}"/>
              </a:ext>
            </a:extLst>
          </p:cNvPr>
          <p:cNvSpPr>
            <a:spLocks noGrp="1"/>
          </p:cNvSpPr>
          <p:nvPr>
            <p:ph idx="21" hasCustomPrompt="1"/>
          </p:nvPr>
        </p:nvSpPr>
        <p:spPr>
          <a:xfrm>
            <a:off x="1207008" y="5788152"/>
            <a:ext cx="3858768" cy="532461"/>
          </a:xfrm>
        </p:spPr>
        <p:txBody>
          <a:bodyPr rtlCol="0"/>
          <a:lstStyle>
            <a:lvl1pPr marL="0" indent="0">
              <a:lnSpc>
                <a:spcPct val="100000"/>
              </a:lnSpc>
              <a:spcBef>
                <a:spcPts val="0"/>
              </a:spcBef>
              <a:buNone/>
              <a:defRPr lang="it-IT" sz="1800"/>
            </a:lvl1pPr>
          </a:lstStyle>
          <a:p>
            <a:pPr lvl="0" rtl="0"/>
            <a:r>
              <a:rPr lang="it-IT" noProof="0"/>
              <a:t>Fare clic per modificare lo stile del titolo</a:t>
            </a:r>
          </a:p>
        </p:txBody>
      </p:sp>
      <p:sp>
        <p:nvSpPr>
          <p:cNvPr id="42" name="Segnaposto testo 30">
            <a:extLst>
              <a:ext uri="{FF2B5EF4-FFF2-40B4-BE49-F238E27FC236}">
                <a16:creationId xmlns:a16="http://schemas.microsoft.com/office/drawing/2014/main" id="{D4A2DF13-0ACD-F5E4-200D-EF0469F75D0D}"/>
              </a:ext>
            </a:extLst>
          </p:cNvPr>
          <p:cNvSpPr>
            <a:spLocks noGrp="1"/>
          </p:cNvSpPr>
          <p:nvPr>
            <p:ph type="body" sz="quarter" idx="22" hasCustomPrompt="1"/>
          </p:nvPr>
        </p:nvSpPr>
        <p:spPr>
          <a:xfrm>
            <a:off x="1207008" y="5266944"/>
            <a:ext cx="3858768" cy="466344"/>
          </a:xfrm>
        </p:spPr>
        <p:txBody>
          <a:bodyPr rtlCol="0"/>
          <a:lstStyle>
            <a:lvl1pPr marL="0" indent="0">
              <a:lnSpc>
                <a:spcPct val="100000"/>
              </a:lnSpc>
              <a:spcBef>
                <a:spcPts val="0"/>
              </a:spcBef>
              <a:buNone/>
              <a:defRPr lang="it-IT" sz="2400">
                <a:latin typeface="+mj-lt"/>
              </a:defRPr>
            </a:lvl1pPr>
          </a:lstStyle>
          <a:p>
            <a:pPr lvl="0" rtl="0"/>
            <a:r>
              <a:rPr lang="it-IT" noProof="0"/>
              <a:t>Fare clic per modificare lo stile del titolo</a:t>
            </a:r>
          </a:p>
        </p:txBody>
      </p:sp>
      <p:sp>
        <p:nvSpPr>
          <p:cNvPr id="44" name="Segnaposto testo 43">
            <a:extLst>
              <a:ext uri="{FF2B5EF4-FFF2-40B4-BE49-F238E27FC236}">
                <a16:creationId xmlns:a16="http://schemas.microsoft.com/office/drawing/2014/main" id="{7B805FCC-6D7A-F1CC-3B04-A84A068DBB1F}"/>
              </a:ext>
            </a:extLst>
          </p:cNvPr>
          <p:cNvSpPr>
            <a:spLocks noGrp="1"/>
          </p:cNvSpPr>
          <p:nvPr>
            <p:ph type="body" sz="quarter" idx="23" hasCustomPrompt="1"/>
          </p:nvPr>
        </p:nvSpPr>
        <p:spPr>
          <a:xfrm>
            <a:off x="11695176" y="3310128"/>
            <a:ext cx="292608" cy="292608"/>
          </a:xfrm>
          <a:prstGeom prst="ellipse">
            <a:avLst/>
          </a:prstGeom>
          <a:ln w="15875">
            <a:solidFill>
              <a:schemeClr val="tx1"/>
            </a:solidFill>
          </a:ln>
        </p:spPr>
        <p:txBody>
          <a:bodyPr lIns="0" tIns="0" rIns="0" bIns="0" rtlCol="0" anchor="ctr"/>
          <a:lstStyle>
            <a:lvl1pPr marL="0" indent="0" algn="ctr">
              <a:buNone/>
              <a:defRPr lang="it-IT" sz="1600">
                <a:latin typeface="+mj-lt"/>
              </a:defRPr>
            </a:lvl1pPr>
          </a:lstStyle>
          <a:p>
            <a:pPr lvl="0" rtl="0"/>
            <a:r>
              <a:rPr lang="it-IT" noProof="0"/>
              <a:t>X</a:t>
            </a:r>
          </a:p>
        </p:txBody>
      </p:sp>
      <p:sp>
        <p:nvSpPr>
          <p:cNvPr id="45" name="Segnaposto testo 43">
            <a:extLst>
              <a:ext uri="{FF2B5EF4-FFF2-40B4-BE49-F238E27FC236}">
                <a16:creationId xmlns:a16="http://schemas.microsoft.com/office/drawing/2014/main" id="{FEE3F2FF-41FC-A05B-F6EB-A97A7D1B0644}"/>
              </a:ext>
            </a:extLst>
          </p:cNvPr>
          <p:cNvSpPr>
            <a:spLocks noGrp="1"/>
          </p:cNvSpPr>
          <p:nvPr>
            <p:ph type="body" sz="quarter" idx="24" hasCustomPrompt="1"/>
          </p:nvPr>
        </p:nvSpPr>
        <p:spPr>
          <a:xfrm>
            <a:off x="11695176" y="5897880"/>
            <a:ext cx="292608" cy="292608"/>
          </a:xfrm>
          <a:prstGeom prst="ellipse">
            <a:avLst/>
          </a:prstGeom>
          <a:ln w="15875">
            <a:solidFill>
              <a:schemeClr val="tx1"/>
            </a:solidFill>
          </a:ln>
        </p:spPr>
        <p:txBody>
          <a:bodyPr lIns="0" tIns="0" rIns="0" bIns="0" rtlCol="0" anchor="ctr"/>
          <a:lstStyle>
            <a:lvl1pPr marL="0" indent="0" algn="ctr">
              <a:buNone/>
              <a:defRPr lang="it-IT" sz="1600">
                <a:latin typeface="+mj-lt"/>
              </a:defRPr>
            </a:lvl1pPr>
          </a:lstStyle>
          <a:p>
            <a:pPr lvl="0" rtl="0"/>
            <a:r>
              <a:rPr lang="it-IT" noProof="0"/>
              <a:t>X</a:t>
            </a:r>
          </a:p>
        </p:txBody>
      </p:sp>
      <p:sp>
        <p:nvSpPr>
          <p:cNvPr id="46" name="Segnaposto testo 43">
            <a:extLst>
              <a:ext uri="{FF2B5EF4-FFF2-40B4-BE49-F238E27FC236}">
                <a16:creationId xmlns:a16="http://schemas.microsoft.com/office/drawing/2014/main" id="{271E6249-39AB-A674-474B-129F0FC28F0A}"/>
              </a:ext>
            </a:extLst>
          </p:cNvPr>
          <p:cNvSpPr>
            <a:spLocks noGrp="1"/>
          </p:cNvSpPr>
          <p:nvPr>
            <p:ph type="body" sz="quarter" idx="25" hasCustomPrompt="1"/>
          </p:nvPr>
        </p:nvSpPr>
        <p:spPr>
          <a:xfrm>
            <a:off x="8293608" y="3310128"/>
            <a:ext cx="292608" cy="292608"/>
          </a:xfrm>
          <a:prstGeom prst="ellipse">
            <a:avLst/>
          </a:prstGeom>
          <a:ln w="15875">
            <a:solidFill>
              <a:schemeClr val="tx1"/>
            </a:solidFill>
          </a:ln>
        </p:spPr>
        <p:txBody>
          <a:bodyPr lIns="0" tIns="0" rIns="0" bIns="0" rtlCol="0" anchor="ctr"/>
          <a:lstStyle>
            <a:lvl1pPr marL="0" indent="0" algn="ctr">
              <a:buNone/>
              <a:defRPr lang="it-IT" sz="1600">
                <a:latin typeface="+mj-lt"/>
              </a:defRPr>
            </a:lvl1pPr>
          </a:lstStyle>
          <a:p>
            <a:pPr lvl="0" rtl="0"/>
            <a:r>
              <a:rPr lang="it-IT" noProof="0"/>
              <a:t>X</a:t>
            </a:r>
          </a:p>
        </p:txBody>
      </p:sp>
      <p:sp>
        <p:nvSpPr>
          <p:cNvPr id="47" name="Segnaposto testo 43">
            <a:extLst>
              <a:ext uri="{FF2B5EF4-FFF2-40B4-BE49-F238E27FC236}">
                <a16:creationId xmlns:a16="http://schemas.microsoft.com/office/drawing/2014/main" id="{1743218C-8B3C-DC33-5CD2-D82FA77A522E}"/>
              </a:ext>
            </a:extLst>
          </p:cNvPr>
          <p:cNvSpPr>
            <a:spLocks noGrp="1"/>
          </p:cNvSpPr>
          <p:nvPr>
            <p:ph type="body" sz="quarter" idx="26" hasCustomPrompt="1"/>
          </p:nvPr>
        </p:nvSpPr>
        <p:spPr>
          <a:xfrm>
            <a:off x="8293608" y="5897880"/>
            <a:ext cx="292608" cy="292608"/>
          </a:xfrm>
          <a:prstGeom prst="ellipse">
            <a:avLst/>
          </a:prstGeom>
          <a:ln w="15875">
            <a:solidFill>
              <a:schemeClr val="tx1"/>
            </a:solidFill>
          </a:ln>
        </p:spPr>
        <p:txBody>
          <a:bodyPr lIns="0" tIns="0" rIns="0" bIns="0" rtlCol="0" anchor="ctr"/>
          <a:lstStyle>
            <a:lvl1pPr marL="0" indent="0" algn="ctr">
              <a:buNone/>
              <a:defRPr lang="it-IT" sz="1600">
                <a:latin typeface="+mj-lt"/>
              </a:defRPr>
            </a:lvl1pPr>
          </a:lstStyle>
          <a:p>
            <a:pPr lvl="0" rtl="0"/>
            <a:r>
              <a:rPr lang="it-IT" noProof="0"/>
              <a:t>X</a:t>
            </a:r>
          </a:p>
        </p:txBody>
      </p:sp>
      <p:sp>
        <p:nvSpPr>
          <p:cNvPr id="48" name="Segnaposto testo 43">
            <a:extLst>
              <a:ext uri="{FF2B5EF4-FFF2-40B4-BE49-F238E27FC236}">
                <a16:creationId xmlns:a16="http://schemas.microsoft.com/office/drawing/2014/main" id="{6018CAD3-E7B7-16B7-5631-0C3F7C38C530}"/>
              </a:ext>
            </a:extLst>
          </p:cNvPr>
          <p:cNvSpPr>
            <a:spLocks noGrp="1"/>
          </p:cNvSpPr>
          <p:nvPr>
            <p:ph type="body" sz="quarter" idx="27" hasCustomPrompt="1"/>
          </p:nvPr>
        </p:nvSpPr>
        <p:spPr>
          <a:xfrm>
            <a:off x="548640" y="5330952"/>
            <a:ext cx="512064" cy="512064"/>
          </a:xfrm>
          <a:prstGeom prst="ellipse">
            <a:avLst/>
          </a:prstGeom>
          <a:ln w="15875">
            <a:solidFill>
              <a:schemeClr val="tx1"/>
            </a:solidFill>
          </a:ln>
        </p:spPr>
        <p:txBody>
          <a:bodyPr lIns="0" tIns="0" rIns="0" bIns="0" rtlCol="0" anchor="ctr"/>
          <a:lstStyle>
            <a:lvl1pPr marL="0" indent="0" algn="ctr">
              <a:buNone/>
              <a:defRPr lang="it-IT" sz="1600">
                <a:latin typeface="+mj-lt"/>
              </a:defRPr>
            </a:lvl1pPr>
          </a:lstStyle>
          <a:p>
            <a:pPr lvl="0" rtl="0"/>
            <a:r>
              <a:rPr lang="it-IT" noProof="0"/>
              <a:t>X</a:t>
            </a:r>
          </a:p>
        </p:txBody>
      </p:sp>
    </p:spTree>
    <p:extLst>
      <p:ext uri="{BB962C8B-B14F-4D97-AF65-F5344CB8AC3E}">
        <p14:creationId xmlns:p14="http://schemas.microsoft.com/office/powerpoint/2010/main" val="654059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egnaposto data 3">
            <a:extLst>
              <a:ext uri="{FF2B5EF4-FFF2-40B4-BE49-F238E27FC236}">
                <a16:creationId xmlns:a16="http://schemas.microsoft.com/office/drawing/2014/main" id="{9D15AA5F-2C28-9886-0D00-5D18198ECEB4}"/>
              </a:ext>
            </a:extLst>
          </p:cNvPr>
          <p:cNvSpPr>
            <a:spLocks noGrp="1"/>
          </p:cNvSpPr>
          <p:nvPr>
            <p:ph type="dt" sz="half" idx="2"/>
          </p:nvPr>
        </p:nvSpPr>
        <p:spPr>
          <a:xfrm>
            <a:off x="10622471" y="6517634"/>
            <a:ext cx="950260" cy="274320"/>
          </a:xfrm>
          <a:prstGeom prst="rect">
            <a:avLst/>
          </a:prstGeom>
        </p:spPr>
        <p:txBody>
          <a:bodyPr vert="horz" lIns="91440" tIns="45720" rIns="91440" bIns="45720" rtlCol="0" anchor="ctr">
            <a:noAutofit/>
          </a:bodyPr>
          <a:lstStyle>
            <a:lvl1pPr algn="l">
              <a:defRPr lang="it-IT" sz="1200" spc="300" baseline="0">
                <a:solidFill>
                  <a:schemeClr val="tx1"/>
                </a:solidFill>
                <a:latin typeface="Gill Sans Nova Light" panose="020B0302020104020203" pitchFamily="34" charset="0"/>
              </a:defRPr>
            </a:lvl1pPr>
          </a:lstStyle>
          <a:p>
            <a:pPr rtl="0"/>
            <a:r>
              <a:rPr lang="it-IT" noProof="0"/>
              <a:t>20XX</a:t>
            </a:r>
          </a:p>
        </p:txBody>
      </p:sp>
      <p:sp>
        <p:nvSpPr>
          <p:cNvPr id="2" name="Segnaposto titolo 1">
            <a:extLst>
              <a:ext uri="{FF2B5EF4-FFF2-40B4-BE49-F238E27FC236}">
                <a16:creationId xmlns:a16="http://schemas.microsoft.com/office/drawing/2014/main" id="{03922ECB-9F56-BDF6-8792-01F55B2EA5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defPPr>
              <a:defRPr lang="it-IT"/>
            </a:defPPr>
          </a:lstStyle>
          <a:p>
            <a:pPr rtl="0"/>
            <a:r>
              <a:rPr lang="it-IT" noProof="0"/>
              <a:t>Fare clic per modificare lo stile del titolo</a:t>
            </a:r>
          </a:p>
        </p:txBody>
      </p:sp>
      <p:sp>
        <p:nvSpPr>
          <p:cNvPr id="3" name="Segnaposto testo 2">
            <a:extLst>
              <a:ext uri="{FF2B5EF4-FFF2-40B4-BE49-F238E27FC236}">
                <a16:creationId xmlns:a16="http://schemas.microsoft.com/office/drawing/2014/main" id="{1B62B5B1-8D0B-68C6-B628-3FF8E5DCD2D2}"/>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defPPr>
              <a:defRPr lang="it-IT"/>
            </a:def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numero diapositiva 5">
            <a:extLst>
              <a:ext uri="{FF2B5EF4-FFF2-40B4-BE49-F238E27FC236}">
                <a16:creationId xmlns:a16="http://schemas.microsoft.com/office/drawing/2014/main" id="{ABEF9CC0-D93B-C416-BCCE-87441F99C058}"/>
              </a:ext>
            </a:extLst>
          </p:cNvPr>
          <p:cNvSpPr>
            <a:spLocks noGrp="1"/>
          </p:cNvSpPr>
          <p:nvPr>
            <p:ph type="sldNum" sz="quarter" idx="4"/>
          </p:nvPr>
        </p:nvSpPr>
        <p:spPr>
          <a:xfrm>
            <a:off x="616640" y="6517634"/>
            <a:ext cx="950258" cy="274320"/>
          </a:xfrm>
          <a:prstGeom prst="rect">
            <a:avLst/>
          </a:prstGeom>
        </p:spPr>
        <p:txBody>
          <a:bodyPr vert="horz" lIns="91440" tIns="45720" rIns="91440" bIns="45720" rtlCol="0" anchor="ctr">
            <a:noAutofit/>
          </a:bodyPr>
          <a:lstStyle>
            <a:lvl1pPr algn="l">
              <a:defRPr lang="it-IT" sz="1200" spc="300" baseline="0">
                <a:solidFill>
                  <a:schemeClr val="tx1"/>
                </a:solidFill>
                <a:latin typeface="Gill Sans Nova Light" panose="020B0302020104020203" pitchFamily="34" charset="0"/>
              </a:defRPr>
            </a:lvl1pPr>
          </a:lstStyle>
          <a:p>
            <a:pPr rtl="0"/>
            <a:fld id="{84D792B7-0397-C047-AE12-1A03F7E3DC83}" type="slidenum">
              <a:rPr lang="it-IT" noProof="0" smtClean="0"/>
              <a:pPr rtl="0"/>
              <a:t>‹N›</a:t>
            </a:fld>
            <a:endParaRPr lang="it-IT" noProof="0"/>
          </a:p>
        </p:txBody>
      </p:sp>
      <p:sp>
        <p:nvSpPr>
          <p:cNvPr id="13" name="Segnaposto piè di pagina 4">
            <a:extLst>
              <a:ext uri="{FF2B5EF4-FFF2-40B4-BE49-F238E27FC236}">
                <a16:creationId xmlns:a16="http://schemas.microsoft.com/office/drawing/2014/main" id="{54253F60-8B31-6272-41B3-5C95D6A908C3}"/>
              </a:ext>
            </a:extLst>
          </p:cNvPr>
          <p:cNvSpPr>
            <a:spLocks noGrp="1"/>
          </p:cNvSpPr>
          <p:nvPr>
            <p:ph type="ftr" sz="quarter" idx="3"/>
          </p:nvPr>
        </p:nvSpPr>
        <p:spPr>
          <a:xfrm>
            <a:off x="4808250" y="6517634"/>
            <a:ext cx="2572870" cy="274320"/>
          </a:xfrm>
          <a:prstGeom prst="rect">
            <a:avLst/>
          </a:prstGeom>
        </p:spPr>
        <p:txBody>
          <a:bodyPr vert="horz" lIns="91440" tIns="45720" rIns="91440" bIns="45720" rtlCol="0" anchor="ctr">
            <a:noAutofit/>
          </a:bodyPr>
          <a:lstStyle>
            <a:lvl1pPr algn="ctr">
              <a:defRPr lang="it-IT" sz="1200" spc="300" baseline="0">
                <a:solidFill>
                  <a:schemeClr val="tx1"/>
                </a:solidFill>
                <a:latin typeface="Gill Sans Nova Light" panose="020B0302020104020203" pitchFamily="34" charset="0"/>
              </a:defRPr>
            </a:lvl1pPr>
          </a:lstStyle>
          <a:p>
            <a:pPr rtl="0"/>
            <a:r>
              <a:rPr lang="it-IT" noProof="0"/>
              <a:t>titolo della presentazione</a:t>
            </a:r>
          </a:p>
        </p:txBody>
      </p:sp>
    </p:spTree>
    <p:extLst>
      <p:ext uri="{BB962C8B-B14F-4D97-AF65-F5344CB8AC3E}">
        <p14:creationId xmlns:p14="http://schemas.microsoft.com/office/powerpoint/2010/main" val="1053202087"/>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1" r:id="rId3"/>
    <p:sldLayoutId id="2147483660" r:id="rId4"/>
    <p:sldLayoutId id="2147483670" r:id="rId5"/>
    <p:sldLayoutId id="2147483668" r:id="rId6"/>
    <p:sldLayoutId id="2147483669" r:id="rId7"/>
    <p:sldLayoutId id="2147483667" r:id="rId8"/>
    <p:sldLayoutId id="2147483666" r:id="rId9"/>
    <p:sldLayoutId id="2147483665" r:id="rId10"/>
    <p:sldLayoutId id="2147483653" r:id="rId11"/>
    <p:sldLayoutId id="2147483664" r:id="rId12"/>
    <p:sldLayoutId id="2147483671" r:id="rId13"/>
    <p:sldLayoutId id="2147483663" r:id="rId14"/>
    <p:sldLayoutId id="2147483662" r:id="rId15"/>
    <p:sldLayoutId id="2147483654" r:id="rId16"/>
    <p:sldLayoutId id="2147483655" r:id="rId17"/>
  </p:sldLayoutIdLst>
  <p:hf hdr="0"/>
  <p:txStyles>
    <p:titleStyle>
      <a:lvl1pPr algn="l" defTabSz="914400" rtl="0" eaLnBrk="1" latinLnBrk="0" hangingPunct="1">
        <a:lnSpc>
          <a:spcPct val="90000"/>
        </a:lnSpc>
        <a:spcBef>
          <a:spcPct val="0"/>
        </a:spcBef>
        <a:buNone/>
        <a:defRPr lang="it-IT" sz="4000" kern="1200">
          <a:solidFill>
            <a:schemeClr val="tx1"/>
          </a:solidFill>
          <a:latin typeface="+mj-lt"/>
          <a:ea typeface="+mj-ea"/>
          <a:cs typeface="+mj-cs"/>
        </a:defRPr>
      </a:lvl1pPr>
    </p:titleStyle>
    <p:bodyStyle>
      <a:lvl1pPr marL="283464" indent="-283464" algn="l" defTabSz="914400" rtl="0" eaLnBrk="1" latinLnBrk="0" hangingPunct="1">
        <a:lnSpc>
          <a:spcPct val="90000"/>
        </a:lnSpc>
        <a:spcBef>
          <a:spcPts val="1000"/>
        </a:spcBef>
        <a:buFont typeface="Wingdings" panose="05000000000000000000" pitchFamily="2" charset="2"/>
        <a:buChar char="§"/>
        <a:defRPr lang="it-IT" sz="2800" kern="1200">
          <a:solidFill>
            <a:schemeClr val="tx1"/>
          </a:solidFill>
          <a:latin typeface="+mn-lt"/>
          <a:ea typeface="+mn-ea"/>
          <a:cs typeface="+mn-cs"/>
        </a:defRPr>
      </a:lvl1pPr>
      <a:lvl2pPr marL="566928" indent="-283464" algn="l" defTabSz="914400" rtl="0" eaLnBrk="1" latinLnBrk="0" hangingPunct="1">
        <a:lnSpc>
          <a:spcPct val="90000"/>
        </a:lnSpc>
        <a:spcBef>
          <a:spcPts val="500"/>
        </a:spcBef>
        <a:buFont typeface="Wingdings" panose="05000000000000000000" pitchFamily="2" charset="2"/>
        <a:buChar char="§"/>
        <a:defRPr lang="it-IT" sz="2400" kern="1200">
          <a:solidFill>
            <a:schemeClr val="tx1"/>
          </a:solidFill>
          <a:latin typeface="+mn-lt"/>
          <a:ea typeface="+mn-ea"/>
          <a:cs typeface="+mn-cs"/>
        </a:defRPr>
      </a:lvl2pPr>
      <a:lvl3pPr marL="850392" indent="-283464" algn="l" defTabSz="914400" rtl="0" eaLnBrk="1" latinLnBrk="0" hangingPunct="1">
        <a:lnSpc>
          <a:spcPct val="90000"/>
        </a:lnSpc>
        <a:spcBef>
          <a:spcPts val="500"/>
        </a:spcBef>
        <a:buFont typeface="Wingdings" panose="05000000000000000000" pitchFamily="2" charset="2"/>
        <a:buChar char="§"/>
        <a:defRPr lang="it-IT" sz="2000" kern="1200">
          <a:solidFill>
            <a:schemeClr val="tx1"/>
          </a:solidFill>
          <a:latin typeface="+mn-lt"/>
          <a:ea typeface="+mn-ea"/>
          <a:cs typeface="+mn-cs"/>
        </a:defRPr>
      </a:lvl3pPr>
      <a:lvl4pPr marL="1133856" indent="-283464" algn="l" defTabSz="914400" rtl="0" eaLnBrk="1" latinLnBrk="0" hangingPunct="1">
        <a:lnSpc>
          <a:spcPct val="90000"/>
        </a:lnSpc>
        <a:spcBef>
          <a:spcPts val="500"/>
        </a:spcBef>
        <a:buFont typeface="Wingdings" panose="05000000000000000000" pitchFamily="2" charset="2"/>
        <a:buChar char="§"/>
        <a:defRPr lang="it-IT" sz="1800" kern="1200">
          <a:solidFill>
            <a:schemeClr val="tx1"/>
          </a:solidFill>
          <a:latin typeface="+mn-lt"/>
          <a:ea typeface="+mn-ea"/>
          <a:cs typeface="+mn-cs"/>
        </a:defRPr>
      </a:lvl4pPr>
      <a:lvl5pPr marL="1417320" indent="-283464" algn="l" defTabSz="914400" rtl="0" eaLnBrk="1" latinLnBrk="0" hangingPunct="1">
        <a:lnSpc>
          <a:spcPct val="90000"/>
        </a:lnSpc>
        <a:spcBef>
          <a:spcPts val="500"/>
        </a:spcBef>
        <a:buFont typeface="Wingdings" panose="05000000000000000000" pitchFamily="2" charset="2"/>
        <a:buChar char="§"/>
        <a:defRPr lang="it-IT"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it-IT" sz="1800" kern="1200">
          <a:solidFill>
            <a:schemeClr val="tx1"/>
          </a:solidFill>
          <a:latin typeface="+mn-lt"/>
          <a:ea typeface="+mn-ea"/>
          <a:cs typeface="+mn-cs"/>
        </a:defRPr>
      </a:lvl9pPr>
    </p:bodyStyle>
    <p:otherStyle>
      <a:defPPr>
        <a:defRPr lang="it-IT"/>
      </a:defPPr>
      <a:lvl1pPr marL="0" algn="l" defTabSz="914400" rtl="0" eaLnBrk="1" latinLnBrk="0" hangingPunct="1">
        <a:defRPr lang="it-IT" sz="1800" kern="1200">
          <a:solidFill>
            <a:schemeClr val="tx1"/>
          </a:solidFill>
          <a:latin typeface="+mn-lt"/>
          <a:ea typeface="+mn-ea"/>
          <a:cs typeface="+mn-cs"/>
        </a:defRPr>
      </a:lvl1pPr>
      <a:lvl2pPr marL="457200" algn="l" defTabSz="914400" rtl="0" eaLnBrk="1" latinLnBrk="0" hangingPunct="1">
        <a:defRPr lang="it-IT" sz="1800" kern="1200">
          <a:solidFill>
            <a:schemeClr val="tx1"/>
          </a:solidFill>
          <a:latin typeface="+mn-lt"/>
          <a:ea typeface="+mn-ea"/>
          <a:cs typeface="+mn-cs"/>
        </a:defRPr>
      </a:lvl2pPr>
      <a:lvl3pPr marL="914400" algn="l" defTabSz="914400" rtl="0" eaLnBrk="1" latinLnBrk="0" hangingPunct="1">
        <a:defRPr lang="it-IT" sz="1800" kern="1200">
          <a:solidFill>
            <a:schemeClr val="tx1"/>
          </a:solidFill>
          <a:latin typeface="+mn-lt"/>
          <a:ea typeface="+mn-ea"/>
          <a:cs typeface="+mn-cs"/>
        </a:defRPr>
      </a:lvl3pPr>
      <a:lvl4pPr marL="1371600" algn="l" defTabSz="914400" rtl="0" eaLnBrk="1" latinLnBrk="0" hangingPunct="1">
        <a:defRPr lang="it-IT" sz="1800" kern="1200">
          <a:solidFill>
            <a:schemeClr val="tx1"/>
          </a:solidFill>
          <a:latin typeface="+mn-lt"/>
          <a:ea typeface="+mn-ea"/>
          <a:cs typeface="+mn-cs"/>
        </a:defRPr>
      </a:lvl4pPr>
      <a:lvl5pPr marL="1828800" algn="l" defTabSz="914400" rtl="0" eaLnBrk="1" latinLnBrk="0" hangingPunct="1">
        <a:defRPr lang="it-IT" sz="1800" kern="1200">
          <a:solidFill>
            <a:schemeClr val="tx1"/>
          </a:solidFill>
          <a:latin typeface="+mn-lt"/>
          <a:ea typeface="+mn-ea"/>
          <a:cs typeface="+mn-cs"/>
        </a:defRPr>
      </a:lvl5pPr>
      <a:lvl6pPr marL="2286000" algn="l" defTabSz="914400" rtl="0" eaLnBrk="1" latinLnBrk="0" hangingPunct="1">
        <a:defRPr lang="it-IT" sz="1800" kern="1200">
          <a:solidFill>
            <a:schemeClr val="tx1"/>
          </a:solidFill>
          <a:latin typeface="+mn-lt"/>
          <a:ea typeface="+mn-ea"/>
          <a:cs typeface="+mn-cs"/>
        </a:defRPr>
      </a:lvl6pPr>
      <a:lvl7pPr marL="2743200" algn="l" defTabSz="914400" rtl="0" eaLnBrk="1" latinLnBrk="0" hangingPunct="1">
        <a:defRPr lang="it-IT" sz="1800" kern="1200">
          <a:solidFill>
            <a:schemeClr val="tx1"/>
          </a:solidFill>
          <a:latin typeface="+mn-lt"/>
          <a:ea typeface="+mn-ea"/>
          <a:cs typeface="+mn-cs"/>
        </a:defRPr>
      </a:lvl7pPr>
      <a:lvl8pPr marL="3200400" algn="l" defTabSz="914400" rtl="0" eaLnBrk="1" latinLnBrk="0" hangingPunct="1">
        <a:defRPr lang="it-IT" sz="1800" kern="1200">
          <a:solidFill>
            <a:schemeClr val="tx1"/>
          </a:solidFill>
          <a:latin typeface="+mn-lt"/>
          <a:ea typeface="+mn-ea"/>
          <a:cs typeface="+mn-cs"/>
        </a:defRPr>
      </a:lvl8pPr>
      <a:lvl9pPr marL="3657600" algn="l" defTabSz="914400" rtl="0" eaLnBrk="1" latinLnBrk="0" hangingPunct="1">
        <a:defRPr lang="it-IT"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7.sv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hyperlink" Target="https://huggingface.co/neuraly/bert-base-italian-cased-sentiment"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hyperlink" Target="https://huggingface.co/nlptown/bert-base-multilingual-uncased-sentiment" TargetMode="External"/><Relationship Id="rId4" Type="http://schemas.openxmlformats.org/officeDocument/2006/relationships/hyperlink" Target="https://huggingface.co/MilaNLProc/feel-it-italian-sentiment?text=Mi+piaci.+Ti+amo"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huggingface.co/neuraly/bert-base-italian-cased-sentiment" TargetMode="External"/><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hyperlink" Target="https://huggingface.co/nlptown/bert-base-multilingual-uncased-sentiment" TargetMode="External"/><Relationship Id="rId4" Type="http://schemas.openxmlformats.org/officeDocument/2006/relationships/hyperlink" Target="https://huggingface.co/MilaNLProc/feel-it-italian-sentiment?text=Mi+piaci.+Ti+amo" TargetMode="Externa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47B1341B-74CE-99E1-8A79-DB717AB6EAEF}"/>
              </a:ext>
            </a:extLst>
          </p:cNvPr>
          <p:cNvSpPr>
            <a:spLocks noGrp="1"/>
          </p:cNvSpPr>
          <p:nvPr>
            <p:ph type="ctrTitle"/>
          </p:nvPr>
        </p:nvSpPr>
        <p:spPr>
          <a:xfrm>
            <a:off x="670829" y="3061263"/>
            <a:ext cx="8328991" cy="2386584"/>
          </a:xfrm>
        </p:spPr>
        <p:txBody>
          <a:bodyPr rtlCol="0"/>
          <a:lstStyle>
            <a:defPPr>
              <a:defRPr lang="it-IT"/>
            </a:defPPr>
          </a:lstStyle>
          <a:p>
            <a:pPr rtl="0"/>
            <a:r>
              <a:rPr lang="it-IT" sz="6000" dirty="0"/>
              <a:t>SENTIMENT ANALYSIS delle recensioni</a:t>
            </a:r>
          </a:p>
        </p:txBody>
      </p:sp>
      <p:sp>
        <p:nvSpPr>
          <p:cNvPr id="4" name="Sottotitolo 3">
            <a:extLst>
              <a:ext uri="{FF2B5EF4-FFF2-40B4-BE49-F238E27FC236}">
                <a16:creationId xmlns:a16="http://schemas.microsoft.com/office/drawing/2014/main" id="{D1867331-230D-9C0A-257F-D767A3E56A5E}"/>
              </a:ext>
            </a:extLst>
          </p:cNvPr>
          <p:cNvSpPr>
            <a:spLocks noGrp="1"/>
          </p:cNvSpPr>
          <p:nvPr>
            <p:ph type="subTitle" idx="1"/>
          </p:nvPr>
        </p:nvSpPr>
        <p:spPr/>
        <p:txBody>
          <a:bodyPr rtlCol="0"/>
          <a:lstStyle>
            <a:defPPr>
              <a:defRPr lang="it-IT"/>
            </a:defPPr>
          </a:lstStyle>
          <a:p>
            <a:pPr rtl="0"/>
            <a:r>
              <a:rPr lang="it-IT" dirty="0"/>
              <a:t>Progetto RASTA, 23 Maggio 2024</a:t>
            </a:r>
          </a:p>
          <a:p>
            <a:pPr rtl="0"/>
            <a:endParaRPr lang="it-IT" dirty="0"/>
          </a:p>
        </p:txBody>
      </p:sp>
      <p:pic>
        <p:nvPicPr>
          <p:cNvPr id="6" name="Segnaposto immagine 5">
            <a:extLst>
              <a:ext uri="{FF2B5EF4-FFF2-40B4-BE49-F238E27FC236}">
                <a16:creationId xmlns:a16="http://schemas.microsoft.com/office/drawing/2014/main" id="{C260DAAE-F925-11DA-1392-452BA0DFE2E5}"/>
              </a:ext>
            </a:extLst>
          </p:cNvPr>
          <p:cNvPicPr>
            <a:picLocks noGrp="1" noChangeAspect="1"/>
          </p:cNvPicPr>
          <p:nvPr>
            <p:ph type="pic" sz="quarter" idx="10"/>
          </p:nvPr>
        </p:nvPicPr>
        <p:blipFill>
          <a:blip r:embed="rId3"/>
          <a:srcRect t="10879" b="10879"/>
          <a:stretch/>
        </p:blipFill>
        <p:spPr>
          <a:xfrm>
            <a:off x="660973" y="272929"/>
            <a:ext cx="10870053" cy="2631195"/>
          </a:xfrm>
        </p:spPr>
      </p:pic>
    </p:spTree>
    <p:extLst>
      <p:ext uri="{BB962C8B-B14F-4D97-AF65-F5344CB8AC3E}">
        <p14:creationId xmlns:p14="http://schemas.microsoft.com/office/powerpoint/2010/main" val="147962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45AFD3-F0EF-D088-D9F6-0111FE57B812}"/>
              </a:ext>
            </a:extLst>
          </p:cNvPr>
          <p:cNvSpPr>
            <a:spLocks noGrp="1"/>
          </p:cNvSpPr>
          <p:nvPr>
            <p:ph type="title"/>
          </p:nvPr>
        </p:nvSpPr>
        <p:spPr>
          <a:xfrm>
            <a:off x="480004" y="184582"/>
            <a:ext cx="9781559" cy="791754"/>
          </a:xfrm>
        </p:spPr>
        <p:txBody>
          <a:bodyPr rtlCol="0"/>
          <a:lstStyle>
            <a:defPPr>
              <a:defRPr lang="it-IT"/>
            </a:defPPr>
          </a:lstStyle>
          <a:p>
            <a:pPr algn="l" rtl="0"/>
            <a:r>
              <a:rPr lang="it-IT" sz="4000" dirty="0">
                <a:latin typeface="Felix Titling" panose="020F0502020204030204" pitchFamily="34" charset="0"/>
                <a:cs typeface="Felix Titling" panose="020F0502020204030204" pitchFamily="34" charset="0"/>
              </a:rPr>
              <a:t>RIPRENDIAMO GLI ESEMPI DI PRIMA:</a:t>
            </a:r>
            <a:endParaRPr lang="it-IT" dirty="0"/>
          </a:p>
        </p:txBody>
      </p:sp>
      <p:graphicFrame>
        <p:nvGraphicFramePr>
          <p:cNvPr id="4" name="Tabella 4">
            <a:extLst>
              <a:ext uri="{FF2B5EF4-FFF2-40B4-BE49-F238E27FC236}">
                <a16:creationId xmlns:a16="http://schemas.microsoft.com/office/drawing/2014/main" id="{98AFEAF5-9B54-24D0-0679-F8275B7A4525}"/>
              </a:ext>
            </a:extLst>
          </p:cNvPr>
          <p:cNvGraphicFramePr>
            <a:graphicFrameLocks noGrp="1"/>
          </p:cNvGraphicFramePr>
          <p:nvPr>
            <p:ph idx="1"/>
            <p:extLst>
              <p:ext uri="{D42A27DB-BD31-4B8C-83A1-F6EECF244321}">
                <p14:modId xmlns:p14="http://schemas.microsoft.com/office/powerpoint/2010/main" val="1747171189"/>
              </p:ext>
            </p:extLst>
          </p:nvPr>
        </p:nvGraphicFramePr>
        <p:xfrm>
          <a:off x="1037053" y="1051036"/>
          <a:ext cx="8548383" cy="5369554"/>
        </p:xfrm>
        <a:graphic>
          <a:graphicData uri="http://schemas.openxmlformats.org/drawingml/2006/table">
            <a:tbl>
              <a:tblPr firstRow="1" bandRow="1">
                <a:tableStyleId>{5C22544A-7EE6-4342-B048-85BDC9FD1C3A}</a:tableStyleId>
              </a:tblPr>
              <a:tblGrid>
                <a:gridCol w="1747876">
                  <a:extLst>
                    <a:ext uri="{9D8B030D-6E8A-4147-A177-3AD203B41FA5}">
                      <a16:colId xmlns:a16="http://schemas.microsoft.com/office/drawing/2014/main" val="2660631934"/>
                    </a:ext>
                  </a:extLst>
                </a:gridCol>
                <a:gridCol w="5738961">
                  <a:extLst>
                    <a:ext uri="{9D8B030D-6E8A-4147-A177-3AD203B41FA5}">
                      <a16:colId xmlns:a16="http://schemas.microsoft.com/office/drawing/2014/main" val="3909717689"/>
                    </a:ext>
                  </a:extLst>
                </a:gridCol>
                <a:gridCol w="1061546">
                  <a:extLst>
                    <a:ext uri="{9D8B030D-6E8A-4147-A177-3AD203B41FA5}">
                      <a16:colId xmlns:a16="http://schemas.microsoft.com/office/drawing/2014/main" val="1603189107"/>
                    </a:ext>
                  </a:extLst>
                </a:gridCol>
              </a:tblGrid>
              <a:tr h="573740">
                <a:tc>
                  <a:txBody>
                    <a:bodyPr/>
                    <a:lstStyle>
                      <a:defPPr>
                        <a:defRPr lang="it-IT"/>
                      </a:defPPr>
                    </a:lstStyle>
                    <a:p>
                      <a:pPr algn="ctr" rtl="0"/>
                      <a:r>
                        <a:rPr lang="it-IT" b="0" noProof="0" dirty="0">
                          <a:solidFill>
                            <a:schemeClr val="accent1"/>
                          </a:solidFill>
                          <a:latin typeface="Felix Titling" pitchFamily="82" charset="77"/>
                        </a:rPr>
                        <a:t>poi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defPPr>
                        <a:defRPr lang="it-IT"/>
                      </a:defPPr>
                    </a:lstStyle>
                    <a:p>
                      <a:pPr algn="ctr" rtl="0"/>
                      <a:r>
                        <a:rPr lang="it-IT" b="0" noProof="0" dirty="0">
                          <a:solidFill>
                            <a:schemeClr val="accent1"/>
                          </a:solidFill>
                          <a:latin typeface="Felix Titling" pitchFamily="82" charset="77"/>
                        </a:rPr>
                        <a:t>recensione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defPPr>
                        <a:defRPr lang="it-IT"/>
                      </a:defPPr>
                    </a:lstStyle>
                    <a:p>
                      <a:pPr algn="ctr" rtl="0"/>
                      <a:r>
                        <a:rPr lang="it-IT" b="0" noProof="0" dirty="0">
                          <a:solidFill>
                            <a:schemeClr val="accent1"/>
                          </a:solidFill>
                          <a:latin typeface="Felix Titling" pitchFamily="82" charset="77"/>
                        </a:rPr>
                        <a:t>rating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479928716"/>
                  </a:ext>
                </a:extLst>
              </a:tr>
              <a:tr h="772379">
                <a:tc>
                  <a:txBody>
                    <a:bodyPr/>
                    <a:lstStyle>
                      <a:defPPr>
                        <a:defRPr lang="it-IT"/>
                      </a:defPPr>
                    </a:lstStyle>
                    <a:p>
                      <a:pPr algn="ctr" rtl="0"/>
                      <a:r>
                        <a:rPr lang="it-IT" noProof="0" dirty="0">
                          <a:solidFill>
                            <a:schemeClr val="accent2">
                              <a:lumMod val="50000"/>
                            </a:schemeClr>
                          </a:solidFill>
                          <a:latin typeface="Avenir Next LT Pro" panose="020B0504020202020204" pitchFamily="34" charset="77"/>
                        </a:rPr>
                        <a:t>Chiesa di San Michele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defPPr>
                        <a:defRPr lang="it-IT"/>
                      </a:defPPr>
                    </a:lstStyle>
                    <a:p>
                      <a:pPr algn="l" rtl="0"/>
                      <a:r>
                        <a:rPr lang="it-IT" sz="1400" noProof="0" dirty="0">
                          <a:solidFill>
                            <a:schemeClr val="accent2">
                              <a:lumMod val="50000"/>
                            </a:schemeClr>
                          </a:solidFill>
                          <a:latin typeface="Avenir Next LT Pro" panose="020B0504020202020204" pitchFamily="34" charset="77"/>
                        </a:rPr>
                        <a:t>Meraviglioso tesoro di espressione di storia e bellezza custodito dalle foreste della Valnerina. Emozione unica e grande atmosfera francescana. Consigliata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defPPr>
                        <a:defRPr lang="it-IT"/>
                      </a:defPPr>
                    </a:lstStyle>
                    <a:p>
                      <a:pPr algn="ctr" rtl="0"/>
                      <a:r>
                        <a:rPr lang="it-IT" b="1" noProof="0" dirty="0">
                          <a:solidFill>
                            <a:schemeClr val="accent2">
                              <a:lumMod val="50000"/>
                            </a:schemeClr>
                          </a:solidFill>
                          <a:latin typeface="Avenir Next LT Pro" panose="020B0504020202020204" pitchFamily="34" charset="77"/>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760208656"/>
                  </a:ext>
                </a:extLst>
              </a:tr>
              <a:tr h="982099">
                <a:tc>
                  <a:txBody>
                    <a:bodyPr/>
                    <a:lstStyle>
                      <a:defPPr>
                        <a:defRPr lang="it-IT"/>
                      </a:defPPr>
                    </a:lstStyle>
                    <a:p>
                      <a:pPr algn="ctr" rtl="0"/>
                      <a:r>
                        <a:rPr lang="it-IT" noProof="0" dirty="0">
                          <a:solidFill>
                            <a:schemeClr val="accent2">
                              <a:lumMod val="50000"/>
                            </a:schemeClr>
                          </a:solidFill>
                          <a:latin typeface="Avenir Next LT Pro" panose="020B0504020202020204" pitchFamily="34" charset="77"/>
                        </a:rPr>
                        <a:t>Acquedotto Romano di Spello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defPPr>
                        <a:defRPr lang="it-IT"/>
                      </a:defPPr>
                    </a:lstStyle>
                    <a:p>
                      <a:pPr algn="l" rtl="0"/>
                      <a:r>
                        <a:rPr lang="it-IT" sz="1400" noProof="0" dirty="0">
                          <a:solidFill>
                            <a:schemeClr val="accent2">
                              <a:lumMod val="50000"/>
                            </a:schemeClr>
                          </a:solidFill>
                          <a:latin typeface="Avenir Next LT Pro" panose="020B0504020202020204" pitchFamily="34" charset="77"/>
                        </a:rPr>
                        <a:t>Il posto è di grande interesse storico, ma purtroppo è lasciato un pochino all'abbandono....le indicazioni ci sono come i cartelli esplicativi, ma avrebbe bisogno di maggiore pubblicità...</a:t>
                      </a:r>
                    </a:p>
                    <a:p>
                      <a:pPr algn="l" rtl="0"/>
                      <a:r>
                        <a:rPr lang="it-IT" sz="1400" noProof="0" dirty="0">
                          <a:solidFill>
                            <a:schemeClr val="accent2">
                              <a:lumMod val="50000"/>
                            </a:schemeClr>
                          </a:solidFill>
                          <a:latin typeface="Avenir Next LT Pro" panose="020B0504020202020204" pitchFamily="34" charset="77"/>
                        </a:rPr>
                        <a:t>Comunque il sentiero di 4 km  per il trekking non è 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defPPr>
                        <a:defRPr lang="it-IT"/>
                      </a:defPPr>
                    </a:lstStyle>
                    <a:p>
                      <a:pPr algn="ctr" rtl="0"/>
                      <a:r>
                        <a:rPr lang="it-IT" b="0" noProof="0" dirty="0">
                          <a:solidFill>
                            <a:schemeClr val="accent2">
                              <a:lumMod val="50000"/>
                            </a:schemeClr>
                          </a:solidFill>
                          <a:latin typeface="Avenir Next LT Pro" panose="020B0504020202020204" pitchFamily="34" charset="77"/>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634243071"/>
                  </a:ext>
                </a:extLst>
              </a:tr>
              <a:tr h="2090918">
                <a:tc>
                  <a:txBody>
                    <a:bodyPr/>
                    <a:lstStyle>
                      <a:defPPr>
                        <a:defRPr lang="it-IT"/>
                      </a:defPPr>
                    </a:lstStyle>
                    <a:p>
                      <a:pPr algn="ctr" rtl="0"/>
                      <a:r>
                        <a:rPr lang="it-IT" noProof="0" dirty="0">
                          <a:solidFill>
                            <a:schemeClr val="accent2">
                              <a:lumMod val="50000"/>
                            </a:schemeClr>
                          </a:solidFill>
                          <a:latin typeface="Avenir Next LT Pro" panose="020B0504020202020204" pitchFamily="34" charset="77"/>
                        </a:rPr>
                        <a:t>Statua di Sant'Ubaldo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defPPr>
                        <a:defRPr lang="it-IT"/>
                      </a:defPPr>
                    </a:lstStyle>
                    <a:p>
                      <a:pPr algn="l" rtl="0"/>
                      <a:r>
                        <a:rPr lang="it-IT" sz="1400" noProof="0" dirty="0">
                          <a:solidFill>
                            <a:schemeClr val="accent2">
                              <a:lumMod val="50000"/>
                            </a:schemeClr>
                          </a:solidFill>
                          <a:latin typeface="Avenir Next LT Pro" panose="020B0504020202020204" pitchFamily="34" charset="77"/>
                        </a:rPr>
                        <a:t>Sarebbe ora di finirla! La Statua di Sant'Ubaldo in cima al Corso di Gubbio NON E' la "copia parziale" di quella del medesimo santo sul coronamento di sinistra del Colonnato di Piazza San Pietro in Vaticano: le due statue, in comune hanno SOLO la mitria vescovile e questo è davvero poco per parlare di "copia parziale". Addirittura, siccome al peggio non c’è mai fine, in una audioguida del Comune viene detto che la Statua è "una copia in dimensioni ridotte". Qui c’è una foto comparativa: quella di sinistra è la statua di Gubbio e quella a destra la vaticana. Cosa avrebbero in comune?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defPPr>
                        <a:defRPr lang="it-IT"/>
                      </a:defPPr>
                    </a:lstStyle>
                    <a:p>
                      <a:pPr algn="ctr" rtl="0"/>
                      <a:r>
                        <a:rPr lang="it-IT" b="0" noProof="0" dirty="0">
                          <a:solidFill>
                            <a:schemeClr val="accent2">
                              <a:lumMod val="50000"/>
                            </a:schemeClr>
                          </a:solidFill>
                          <a:latin typeface="Avenir Next LT Pro" panose="020B0504020202020204" pitchFamily="34" charset="77"/>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415808797"/>
                  </a:ext>
                </a:extLst>
              </a:tr>
              <a:tr h="950418">
                <a:tc>
                  <a:txBody>
                    <a:bodyPr/>
                    <a:lstStyle>
                      <a:defPPr>
                        <a:defRPr lang="it-IT"/>
                      </a:defPPr>
                    </a:lstStyle>
                    <a:p>
                      <a:pPr algn="ctr" rtl="0"/>
                      <a:r>
                        <a:rPr lang="it-IT" noProof="0" dirty="0">
                          <a:solidFill>
                            <a:schemeClr val="accent2">
                              <a:lumMod val="50000"/>
                            </a:schemeClr>
                          </a:solidFill>
                          <a:latin typeface="Avenir Next LT Pro" panose="020B0504020202020204" pitchFamily="34" charset="77"/>
                        </a:rPr>
                        <a:t>Museo Archeologico Nazionale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defPPr>
                        <a:defRPr lang="it-IT"/>
                      </a:defPPr>
                    </a:lstStyle>
                    <a:p>
                      <a:pPr algn="l" rtl="0"/>
                      <a:r>
                        <a:rPr lang="it-IT" sz="1400" noProof="0" dirty="0">
                          <a:solidFill>
                            <a:schemeClr val="accent2">
                              <a:lumMod val="50000"/>
                            </a:schemeClr>
                          </a:solidFill>
                          <a:latin typeface="Avenir Next LT Pro" panose="020B0504020202020204" pitchFamily="34" charset="77"/>
                        </a:rPr>
                        <a:t>Bello da vedere però non molto interessante per le opere e le sculture tra cui ci sono molti reperti e anche molte opere d’arte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defPPr>
                        <a:defRPr lang="it-IT"/>
                      </a:defPPr>
                    </a:lstStyle>
                    <a:p>
                      <a:pPr algn="ctr" rtl="0"/>
                      <a:r>
                        <a:rPr lang="it-IT" b="0" noProof="0" dirty="0">
                          <a:solidFill>
                            <a:schemeClr val="accent2">
                              <a:lumMod val="50000"/>
                            </a:schemeClr>
                          </a:solidFill>
                          <a:latin typeface="Avenir Next LT Pro" panose="020B0504020202020204" pitchFamily="34" charset="77"/>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80950325"/>
                  </a:ext>
                </a:extLst>
              </a:tr>
            </a:tbl>
          </a:graphicData>
        </a:graphic>
      </p:graphicFrame>
      <p:sp>
        <p:nvSpPr>
          <p:cNvPr id="6" name="Segnaposto numero diapositiva 5">
            <a:extLst>
              <a:ext uri="{FF2B5EF4-FFF2-40B4-BE49-F238E27FC236}">
                <a16:creationId xmlns:a16="http://schemas.microsoft.com/office/drawing/2014/main" id="{6F202D71-F202-B767-2704-F4AC06C53703}"/>
              </a:ext>
            </a:extLst>
          </p:cNvPr>
          <p:cNvSpPr>
            <a:spLocks noGrp="1"/>
          </p:cNvSpPr>
          <p:nvPr>
            <p:ph type="sldNum" sz="quarter" idx="12"/>
          </p:nvPr>
        </p:nvSpPr>
        <p:spPr/>
        <p:txBody>
          <a:bodyPr rtlCol="0"/>
          <a:lstStyle>
            <a:defPPr>
              <a:defRPr lang="it-IT"/>
            </a:defPPr>
          </a:lstStyle>
          <a:p>
            <a:pPr rtl="0"/>
            <a:fld id="{84D792B7-0397-C047-AE12-1A03F7E3DC83}" type="slidenum">
              <a:rPr lang="it-IT" smtClean="0"/>
              <a:t>10</a:t>
            </a:fld>
            <a:endParaRPr lang="it-IT"/>
          </a:p>
        </p:txBody>
      </p:sp>
      <p:sp>
        <p:nvSpPr>
          <p:cNvPr id="5" name="Segnaposto piè di pagina 4">
            <a:extLst>
              <a:ext uri="{FF2B5EF4-FFF2-40B4-BE49-F238E27FC236}">
                <a16:creationId xmlns:a16="http://schemas.microsoft.com/office/drawing/2014/main" id="{73A0704B-DC40-1BB3-5C20-8E865815B623}"/>
              </a:ext>
            </a:extLst>
          </p:cNvPr>
          <p:cNvSpPr>
            <a:spLocks noGrp="1"/>
          </p:cNvSpPr>
          <p:nvPr>
            <p:ph type="ftr" sz="quarter" idx="11"/>
          </p:nvPr>
        </p:nvSpPr>
        <p:spPr>
          <a:xfrm>
            <a:off x="3794751" y="6517634"/>
            <a:ext cx="4602498" cy="274320"/>
          </a:xfrm>
        </p:spPr>
        <p:txBody>
          <a:bodyPr rtlCol="0"/>
          <a:lstStyle>
            <a:defPPr>
              <a:defRPr lang="it-IT"/>
            </a:defPPr>
          </a:lstStyle>
          <a:p>
            <a:pPr rtl="0"/>
            <a:r>
              <a:rPr lang="it-IT" dirty="0"/>
              <a:t>SENTIMENT ANALYSIS DELLE RECENSIONI</a:t>
            </a:r>
          </a:p>
        </p:txBody>
      </p:sp>
      <p:sp>
        <p:nvSpPr>
          <p:cNvPr id="3" name="Segnaposto data 2">
            <a:extLst>
              <a:ext uri="{FF2B5EF4-FFF2-40B4-BE49-F238E27FC236}">
                <a16:creationId xmlns:a16="http://schemas.microsoft.com/office/drawing/2014/main" id="{E86D0F1C-0C5D-BE89-49DE-F1F7DF191B2A}"/>
              </a:ext>
            </a:extLst>
          </p:cNvPr>
          <p:cNvSpPr>
            <a:spLocks noGrp="1"/>
          </p:cNvSpPr>
          <p:nvPr>
            <p:ph type="dt" sz="half" idx="10"/>
          </p:nvPr>
        </p:nvSpPr>
        <p:spPr/>
        <p:txBody>
          <a:bodyPr rtlCol="0"/>
          <a:lstStyle>
            <a:defPPr>
              <a:defRPr lang="it-IT"/>
            </a:defPPr>
          </a:lstStyle>
          <a:p>
            <a:pPr rtl="0"/>
            <a:r>
              <a:rPr lang="it-IT" dirty="0"/>
              <a:t>2024</a:t>
            </a:r>
          </a:p>
        </p:txBody>
      </p:sp>
      <p:graphicFrame>
        <p:nvGraphicFramePr>
          <p:cNvPr id="7" name="Tabella 6">
            <a:extLst>
              <a:ext uri="{FF2B5EF4-FFF2-40B4-BE49-F238E27FC236}">
                <a16:creationId xmlns:a16="http://schemas.microsoft.com/office/drawing/2014/main" id="{3E171329-46FB-96AB-A88D-A9AB57EB8D18}"/>
              </a:ext>
            </a:extLst>
          </p:cNvPr>
          <p:cNvGraphicFramePr>
            <a:graphicFrameLocks noGrp="1"/>
          </p:cNvGraphicFramePr>
          <p:nvPr>
            <p:extLst>
              <p:ext uri="{D42A27DB-BD31-4B8C-83A1-F6EECF244321}">
                <p14:modId xmlns:p14="http://schemas.microsoft.com/office/powerpoint/2010/main" val="1965985979"/>
              </p:ext>
            </p:extLst>
          </p:nvPr>
        </p:nvGraphicFramePr>
        <p:xfrm>
          <a:off x="9585435" y="1051035"/>
          <a:ext cx="1516955" cy="5369554"/>
        </p:xfrm>
        <a:graphic>
          <a:graphicData uri="http://schemas.openxmlformats.org/drawingml/2006/table">
            <a:tbl>
              <a:tblPr firstRow="1" bandRow="1">
                <a:tableStyleId>{5C22544A-7EE6-4342-B048-85BDC9FD1C3A}</a:tableStyleId>
              </a:tblPr>
              <a:tblGrid>
                <a:gridCol w="1516955">
                  <a:extLst>
                    <a:ext uri="{9D8B030D-6E8A-4147-A177-3AD203B41FA5}">
                      <a16:colId xmlns:a16="http://schemas.microsoft.com/office/drawing/2014/main" val="4097572847"/>
                    </a:ext>
                  </a:extLst>
                </a:gridCol>
              </a:tblGrid>
              <a:tr h="573740">
                <a:tc>
                  <a:txBody>
                    <a:bodyPr/>
                    <a:lstStyle>
                      <a:defPPr>
                        <a:defRPr lang="it-IT"/>
                      </a:defPPr>
                    </a:lstStyle>
                    <a:p>
                      <a:pPr algn="ctr" rtl="0"/>
                      <a:r>
                        <a:rPr lang="it-IT" b="0" noProof="0" dirty="0">
                          <a:solidFill>
                            <a:schemeClr val="accent1"/>
                          </a:solidFill>
                          <a:latin typeface="Felix Titling" pitchFamily="82" charset="77"/>
                        </a:rPr>
                        <a:t>predetto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510613064"/>
                  </a:ext>
                </a:extLst>
              </a:tr>
              <a:tr h="772379">
                <a:tc>
                  <a:txBody>
                    <a:bodyPr/>
                    <a:lstStyle>
                      <a:defPPr>
                        <a:defRPr lang="it-IT"/>
                      </a:defPPr>
                    </a:lstStyle>
                    <a:p>
                      <a:pPr algn="ctr" rtl="0"/>
                      <a:r>
                        <a:rPr lang="it-IT" b="1" noProof="0" dirty="0">
                          <a:solidFill>
                            <a:schemeClr val="accent2">
                              <a:lumMod val="50000"/>
                            </a:schemeClr>
                          </a:solidFill>
                          <a:latin typeface="Avenir Next LT Pro" panose="020B0504020202020204" pitchFamily="34" charset="77"/>
                        </a:rPr>
                        <a:t>positivo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268263767"/>
                  </a:ext>
                </a:extLst>
              </a:tr>
              <a:tr h="982099">
                <a:tc>
                  <a:txBody>
                    <a:bodyPr/>
                    <a:lstStyle>
                      <a:defPPr>
                        <a:defRPr lang="it-IT"/>
                      </a:defPPr>
                    </a:lstStyle>
                    <a:p>
                      <a:pPr algn="ctr" rtl="0"/>
                      <a:r>
                        <a:rPr lang="it-IT" b="0" noProof="0" dirty="0">
                          <a:solidFill>
                            <a:schemeClr val="accent2">
                              <a:lumMod val="50000"/>
                            </a:schemeClr>
                          </a:solidFill>
                          <a:latin typeface="Avenir Next LT Pro" panose="020B0504020202020204" pitchFamily="34" charset="77"/>
                        </a:rPr>
                        <a:t>negativo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273976645"/>
                  </a:ext>
                </a:extLst>
              </a:tr>
              <a:tr h="2090918">
                <a:tc>
                  <a:txBody>
                    <a:bodyPr/>
                    <a:lstStyle>
                      <a:defPPr>
                        <a:defRPr lang="it-IT"/>
                      </a:defPPr>
                    </a:lstStyle>
                    <a:p>
                      <a:pPr algn="ctr" rtl="0"/>
                      <a:r>
                        <a:rPr lang="it-IT" b="0" noProof="0" dirty="0">
                          <a:solidFill>
                            <a:schemeClr val="accent2">
                              <a:lumMod val="50000"/>
                            </a:schemeClr>
                          </a:solidFill>
                          <a:latin typeface="Avenir Next LT Pro" panose="020B0504020202020204" pitchFamily="34" charset="77"/>
                        </a:rPr>
                        <a:t>negativo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4180254033"/>
                  </a:ext>
                </a:extLst>
              </a:tr>
              <a:tr h="950418">
                <a:tc>
                  <a:txBody>
                    <a:bodyPr/>
                    <a:lstStyle>
                      <a:defPPr>
                        <a:defRPr lang="it-IT"/>
                      </a:defPPr>
                    </a:lstStyle>
                    <a:p>
                      <a:pPr algn="ctr" rtl="0"/>
                      <a:r>
                        <a:rPr lang="it-IT" b="0" noProof="0" dirty="0">
                          <a:solidFill>
                            <a:schemeClr val="accent2">
                              <a:lumMod val="50000"/>
                            </a:schemeClr>
                          </a:solidFill>
                          <a:latin typeface="Avenir Next LT Pro" panose="020B0504020202020204" pitchFamily="34" charset="77"/>
                        </a:rPr>
                        <a:t>neutrale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910605702"/>
                  </a:ext>
                </a:extLst>
              </a:tr>
            </a:tbl>
          </a:graphicData>
        </a:graphic>
      </p:graphicFrame>
      <p:pic>
        <p:nvPicPr>
          <p:cNvPr id="9" name="Elemento grafico 8" descr="Segna Pollice su con riempimento a tinta unita">
            <a:extLst>
              <a:ext uri="{FF2B5EF4-FFF2-40B4-BE49-F238E27FC236}">
                <a16:creationId xmlns:a16="http://schemas.microsoft.com/office/drawing/2014/main" id="{66ACED65-56B6-7260-DD7D-2F671B75D8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97601" y="1552903"/>
            <a:ext cx="696311" cy="696311"/>
          </a:xfrm>
          <a:prstGeom prst="rect">
            <a:avLst/>
          </a:prstGeom>
        </p:spPr>
      </p:pic>
    </p:spTree>
    <p:extLst>
      <p:ext uri="{BB962C8B-B14F-4D97-AF65-F5344CB8AC3E}">
        <p14:creationId xmlns:p14="http://schemas.microsoft.com/office/powerpoint/2010/main" val="3795560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45AFD3-F0EF-D088-D9F6-0111FE57B812}"/>
              </a:ext>
            </a:extLst>
          </p:cNvPr>
          <p:cNvSpPr>
            <a:spLocks noGrp="1"/>
          </p:cNvSpPr>
          <p:nvPr>
            <p:ph type="title"/>
          </p:nvPr>
        </p:nvSpPr>
        <p:spPr>
          <a:xfrm>
            <a:off x="480004" y="184582"/>
            <a:ext cx="9781559" cy="791754"/>
          </a:xfrm>
        </p:spPr>
        <p:txBody>
          <a:bodyPr rtlCol="0"/>
          <a:lstStyle>
            <a:defPPr>
              <a:defRPr lang="it-IT"/>
            </a:defPPr>
          </a:lstStyle>
          <a:p>
            <a:pPr algn="l" rtl="0"/>
            <a:r>
              <a:rPr lang="it-IT" sz="4000" dirty="0">
                <a:latin typeface="Felix Titling" panose="020F0502020204030204" pitchFamily="34" charset="0"/>
                <a:cs typeface="Felix Titling" panose="020F0502020204030204" pitchFamily="34" charset="0"/>
              </a:rPr>
              <a:t>RIPRENDIAMO GLI ESEMPI DI PRIMA:</a:t>
            </a:r>
            <a:endParaRPr lang="it-IT" dirty="0"/>
          </a:p>
        </p:txBody>
      </p:sp>
      <p:graphicFrame>
        <p:nvGraphicFramePr>
          <p:cNvPr id="4" name="Tabella 4">
            <a:extLst>
              <a:ext uri="{FF2B5EF4-FFF2-40B4-BE49-F238E27FC236}">
                <a16:creationId xmlns:a16="http://schemas.microsoft.com/office/drawing/2014/main" id="{98AFEAF5-9B54-24D0-0679-F8275B7A4525}"/>
              </a:ext>
            </a:extLst>
          </p:cNvPr>
          <p:cNvGraphicFramePr>
            <a:graphicFrameLocks noGrp="1"/>
          </p:cNvGraphicFramePr>
          <p:nvPr>
            <p:ph idx="1"/>
            <p:extLst>
              <p:ext uri="{D42A27DB-BD31-4B8C-83A1-F6EECF244321}">
                <p14:modId xmlns:p14="http://schemas.microsoft.com/office/powerpoint/2010/main" val="3251105028"/>
              </p:ext>
            </p:extLst>
          </p:nvPr>
        </p:nvGraphicFramePr>
        <p:xfrm>
          <a:off x="1037053" y="1051036"/>
          <a:ext cx="8548383" cy="5369554"/>
        </p:xfrm>
        <a:graphic>
          <a:graphicData uri="http://schemas.openxmlformats.org/drawingml/2006/table">
            <a:tbl>
              <a:tblPr firstRow="1" bandRow="1">
                <a:tableStyleId>{5C22544A-7EE6-4342-B048-85BDC9FD1C3A}</a:tableStyleId>
              </a:tblPr>
              <a:tblGrid>
                <a:gridCol w="1747876">
                  <a:extLst>
                    <a:ext uri="{9D8B030D-6E8A-4147-A177-3AD203B41FA5}">
                      <a16:colId xmlns:a16="http://schemas.microsoft.com/office/drawing/2014/main" val="2660631934"/>
                    </a:ext>
                  </a:extLst>
                </a:gridCol>
                <a:gridCol w="5738961">
                  <a:extLst>
                    <a:ext uri="{9D8B030D-6E8A-4147-A177-3AD203B41FA5}">
                      <a16:colId xmlns:a16="http://schemas.microsoft.com/office/drawing/2014/main" val="3909717689"/>
                    </a:ext>
                  </a:extLst>
                </a:gridCol>
                <a:gridCol w="1061546">
                  <a:extLst>
                    <a:ext uri="{9D8B030D-6E8A-4147-A177-3AD203B41FA5}">
                      <a16:colId xmlns:a16="http://schemas.microsoft.com/office/drawing/2014/main" val="1603189107"/>
                    </a:ext>
                  </a:extLst>
                </a:gridCol>
              </a:tblGrid>
              <a:tr h="573740">
                <a:tc>
                  <a:txBody>
                    <a:bodyPr/>
                    <a:lstStyle>
                      <a:defPPr>
                        <a:defRPr lang="it-IT"/>
                      </a:defPPr>
                    </a:lstStyle>
                    <a:p>
                      <a:pPr algn="ctr" rtl="0"/>
                      <a:r>
                        <a:rPr lang="it-IT" b="0" noProof="0" dirty="0">
                          <a:solidFill>
                            <a:schemeClr val="accent1"/>
                          </a:solidFill>
                          <a:latin typeface="Felix Titling" pitchFamily="82" charset="77"/>
                        </a:rPr>
                        <a:t>poi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defPPr>
                        <a:defRPr lang="it-IT"/>
                      </a:defPPr>
                    </a:lstStyle>
                    <a:p>
                      <a:pPr algn="ctr" rtl="0"/>
                      <a:r>
                        <a:rPr lang="it-IT" b="0" noProof="0" dirty="0">
                          <a:solidFill>
                            <a:schemeClr val="accent1"/>
                          </a:solidFill>
                          <a:latin typeface="Felix Titling" pitchFamily="82" charset="77"/>
                        </a:rPr>
                        <a:t>recensione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defPPr>
                        <a:defRPr lang="it-IT"/>
                      </a:defPPr>
                    </a:lstStyle>
                    <a:p>
                      <a:pPr algn="ctr" rtl="0"/>
                      <a:r>
                        <a:rPr lang="it-IT" b="0" noProof="0" dirty="0">
                          <a:solidFill>
                            <a:schemeClr val="accent1"/>
                          </a:solidFill>
                          <a:latin typeface="Felix Titling" pitchFamily="82" charset="77"/>
                        </a:rPr>
                        <a:t>rating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479928716"/>
                  </a:ext>
                </a:extLst>
              </a:tr>
              <a:tr h="772379">
                <a:tc>
                  <a:txBody>
                    <a:bodyPr/>
                    <a:lstStyle>
                      <a:defPPr>
                        <a:defRPr lang="it-IT"/>
                      </a:defPPr>
                    </a:lstStyle>
                    <a:p>
                      <a:pPr algn="ctr" rtl="0"/>
                      <a:r>
                        <a:rPr lang="it-IT" noProof="0" dirty="0">
                          <a:solidFill>
                            <a:schemeClr val="accent2">
                              <a:lumMod val="50000"/>
                            </a:schemeClr>
                          </a:solidFill>
                          <a:latin typeface="Avenir Next LT Pro" panose="020B0504020202020204" pitchFamily="34" charset="77"/>
                        </a:rPr>
                        <a:t>Chiesa di San Michele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defPPr>
                        <a:defRPr lang="it-IT"/>
                      </a:defPPr>
                    </a:lstStyle>
                    <a:p>
                      <a:pPr algn="l" rtl="0"/>
                      <a:r>
                        <a:rPr lang="it-IT" sz="1400" noProof="0" dirty="0">
                          <a:solidFill>
                            <a:schemeClr val="accent2">
                              <a:lumMod val="50000"/>
                            </a:schemeClr>
                          </a:solidFill>
                          <a:latin typeface="Avenir Next LT Pro" panose="020B0504020202020204" pitchFamily="34" charset="77"/>
                        </a:rPr>
                        <a:t>Meraviglioso tesoro di espressione di storia e bellezza custodito dalle foreste della Valnerina. Emozione unica e grande atmosfera francescana. Consigliata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defPPr>
                        <a:defRPr lang="it-IT"/>
                      </a:defPPr>
                    </a:lstStyle>
                    <a:p>
                      <a:pPr algn="ctr" rtl="0"/>
                      <a:r>
                        <a:rPr lang="it-IT" b="1" noProof="0" dirty="0">
                          <a:solidFill>
                            <a:schemeClr val="accent2">
                              <a:lumMod val="50000"/>
                            </a:schemeClr>
                          </a:solidFill>
                          <a:latin typeface="Avenir Next LT Pro" panose="020B0504020202020204" pitchFamily="34" charset="77"/>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760208656"/>
                  </a:ext>
                </a:extLst>
              </a:tr>
              <a:tr h="982099">
                <a:tc>
                  <a:txBody>
                    <a:bodyPr/>
                    <a:lstStyle>
                      <a:defPPr>
                        <a:defRPr lang="it-IT"/>
                      </a:defPPr>
                    </a:lstStyle>
                    <a:p>
                      <a:pPr algn="ctr" rtl="0"/>
                      <a:r>
                        <a:rPr lang="it-IT" noProof="0" dirty="0">
                          <a:solidFill>
                            <a:schemeClr val="accent2">
                              <a:lumMod val="50000"/>
                            </a:schemeClr>
                          </a:solidFill>
                          <a:latin typeface="Avenir Next LT Pro" panose="020B0504020202020204" pitchFamily="34" charset="77"/>
                        </a:rPr>
                        <a:t>Acquedotto Romano di Spello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defPPr>
                        <a:defRPr lang="it-IT"/>
                      </a:defPPr>
                    </a:lstStyle>
                    <a:p>
                      <a:pPr algn="l" rtl="0"/>
                      <a:r>
                        <a:rPr lang="it-IT" sz="1400" noProof="0" dirty="0">
                          <a:solidFill>
                            <a:schemeClr val="accent2">
                              <a:lumMod val="50000"/>
                            </a:schemeClr>
                          </a:solidFill>
                          <a:latin typeface="Avenir Next LT Pro" panose="020B0504020202020204" pitchFamily="34" charset="77"/>
                        </a:rPr>
                        <a:t>Il posto è di grande interesse storico, ma purtroppo è lasciato un pochino all'abbandono....le indicazioni ci sono come i cartelli esplicativi, ma avrebbe bisogno di maggiore pubblicità...</a:t>
                      </a:r>
                    </a:p>
                    <a:p>
                      <a:pPr algn="l" rtl="0"/>
                      <a:r>
                        <a:rPr lang="it-IT" sz="1400" noProof="0" dirty="0">
                          <a:solidFill>
                            <a:schemeClr val="accent2">
                              <a:lumMod val="50000"/>
                            </a:schemeClr>
                          </a:solidFill>
                          <a:latin typeface="Avenir Next LT Pro" panose="020B0504020202020204" pitchFamily="34" charset="77"/>
                        </a:rPr>
                        <a:t>Comunque il sentiero di 4 km  per il trekking non è 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defPPr>
                        <a:defRPr lang="it-IT"/>
                      </a:defPPr>
                    </a:lstStyle>
                    <a:p>
                      <a:pPr algn="ctr" rtl="0"/>
                      <a:r>
                        <a:rPr lang="it-IT" b="1" noProof="0" dirty="0">
                          <a:solidFill>
                            <a:schemeClr val="accent2">
                              <a:lumMod val="50000"/>
                            </a:schemeClr>
                          </a:solidFill>
                          <a:latin typeface="Avenir Next LT Pro" panose="020B0504020202020204" pitchFamily="34" charset="77"/>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634243071"/>
                  </a:ext>
                </a:extLst>
              </a:tr>
              <a:tr h="2090918">
                <a:tc>
                  <a:txBody>
                    <a:bodyPr/>
                    <a:lstStyle>
                      <a:defPPr>
                        <a:defRPr lang="it-IT"/>
                      </a:defPPr>
                    </a:lstStyle>
                    <a:p>
                      <a:pPr algn="ctr" rtl="0"/>
                      <a:r>
                        <a:rPr lang="it-IT" noProof="0" dirty="0">
                          <a:solidFill>
                            <a:schemeClr val="accent2">
                              <a:lumMod val="50000"/>
                            </a:schemeClr>
                          </a:solidFill>
                          <a:latin typeface="Avenir Next LT Pro" panose="020B0504020202020204" pitchFamily="34" charset="77"/>
                        </a:rPr>
                        <a:t>Statua di Sant'Ubaldo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defPPr>
                        <a:defRPr lang="it-IT"/>
                      </a:defPPr>
                    </a:lstStyle>
                    <a:p>
                      <a:pPr algn="l" rtl="0"/>
                      <a:r>
                        <a:rPr lang="it-IT" sz="1400" noProof="0" dirty="0">
                          <a:solidFill>
                            <a:schemeClr val="accent2">
                              <a:lumMod val="50000"/>
                            </a:schemeClr>
                          </a:solidFill>
                          <a:latin typeface="Avenir Next LT Pro" panose="020B0504020202020204" pitchFamily="34" charset="77"/>
                        </a:rPr>
                        <a:t>Sarebbe ora di finirla! La Statua di Sant'Ubaldo in cima al Corso di Gubbio NON E' la "copia parziale" di quella del medesimo santo sul coronamento di sinistra del Colonnato di Piazza San Pietro in Vaticano: le due statue, in comune hanno SOLO la mitria vescovile e questo è davvero poco per parlare di "copia parziale". Addirittura, siccome al peggio non c’è mai fine, in una audioguida del Comune viene detto che la Statua è "una copia in dimensioni ridotte". Qui c’è una foto comparativa: quella di sinistra è la statua di Gubbio e quella a destra la vaticana. Cosa avrebbero in comune?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defPPr>
                        <a:defRPr lang="it-IT"/>
                      </a:defPPr>
                    </a:lstStyle>
                    <a:p>
                      <a:pPr algn="ctr" rtl="0"/>
                      <a:r>
                        <a:rPr lang="it-IT" b="0" noProof="0" dirty="0">
                          <a:solidFill>
                            <a:schemeClr val="accent2">
                              <a:lumMod val="50000"/>
                            </a:schemeClr>
                          </a:solidFill>
                          <a:latin typeface="Avenir Next LT Pro" panose="020B0504020202020204" pitchFamily="34" charset="77"/>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415808797"/>
                  </a:ext>
                </a:extLst>
              </a:tr>
              <a:tr h="950418">
                <a:tc>
                  <a:txBody>
                    <a:bodyPr/>
                    <a:lstStyle>
                      <a:defPPr>
                        <a:defRPr lang="it-IT"/>
                      </a:defPPr>
                    </a:lstStyle>
                    <a:p>
                      <a:pPr algn="ctr" rtl="0"/>
                      <a:r>
                        <a:rPr lang="it-IT" noProof="0" dirty="0">
                          <a:solidFill>
                            <a:schemeClr val="accent2">
                              <a:lumMod val="50000"/>
                            </a:schemeClr>
                          </a:solidFill>
                          <a:latin typeface="Avenir Next LT Pro" panose="020B0504020202020204" pitchFamily="34" charset="77"/>
                        </a:rPr>
                        <a:t>Museo Archeologico Nazionale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defPPr>
                        <a:defRPr lang="it-IT"/>
                      </a:defPPr>
                    </a:lstStyle>
                    <a:p>
                      <a:pPr algn="l" rtl="0"/>
                      <a:r>
                        <a:rPr lang="it-IT" sz="1400" noProof="0" dirty="0">
                          <a:solidFill>
                            <a:schemeClr val="accent2">
                              <a:lumMod val="50000"/>
                            </a:schemeClr>
                          </a:solidFill>
                          <a:latin typeface="Avenir Next LT Pro" panose="020B0504020202020204" pitchFamily="34" charset="77"/>
                        </a:rPr>
                        <a:t>Bello da vedere però non molto interessante per le opere e le sculture tra cui ci sono molti reperti e anche molte opere d’arte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defPPr>
                        <a:defRPr lang="it-IT"/>
                      </a:defPPr>
                    </a:lstStyle>
                    <a:p>
                      <a:pPr algn="ctr" rtl="0"/>
                      <a:r>
                        <a:rPr lang="it-IT" b="0" noProof="0" dirty="0">
                          <a:solidFill>
                            <a:schemeClr val="accent2">
                              <a:lumMod val="50000"/>
                            </a:schemeClr>
                          </a:solidFill>
                          <a:latin typeface="Avenir Next LT Pro" panose="020B0504020202020204" pitchFamily="34" charset="77"/>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80950325"/>
                  </a:ext>
                </a:extLst>
              </a:tr>
            </a:tbl>
          </a:graphicData>
        </a:graphic>
      </p:graphicFrame>
      <p:sp>
        <p:nvSpPr>
          <p:cNvPr id="6" name="Segnaposto numero diapositiva 5">
            <a:extLst>
              <a:ext uri="{FF2B5EF4-FFF2-40B4-BE49-F238E27FC236}">
                <a16:creationId xmlns:a16="http://schemas.microsoft.com/office/drawing/2014/main" id="{6F202D71-F202-B767-2704-F4AC06C53703}"/>
              </a:ext>
            </a:extLst>
          </p:cNvPr>
          <p:cNvSpPr>
            <a:spLocks noGrp="1"/>
          </p:cNvSpPr>
          <p:nvPr>
            <p:ph type="sldNum" sz="quarter" idx="12"/>
          </p:nvPr>
        </p:nvSpPr>
        <p:spPr/>
        <p:txBody>
          <a:bodyPr rtlCol="0"/>
          <a:lstStyle>
            <a:defPPr>
              <a:defRPr lang="it-IT"/>
            </a:defPPr>
          </a:lstStyle>
          <a:p>
            <a:pPr rtl="0"/>
            <a:fld id="{84D792B7-0397-C047-AE12-1A03F7E3DC83}" type="slidenum">
              <a:rPr lang="it-IT" smtClean="0"/>
              <a:t>11</a:t>
            </a:fld>
            <a:endParaRPr lang="it-IT"/>
          </a:p>
        </p:txBody>
      </p:sp>
      <p:sp>
        <p:nvSpPr>
          <p:cNvPr id="5" name="Segnaposto piè di pagina 4">
            <a:extLst>
              <a:ext uri="{FF2B5EF4-FFF2-40B4-BE49-F238E27FC236}">
                <a16:creationId xmlns:a16="http://schemas.microsoft.com/office/drawing/2014/main" id="{73A0704B-DC40-1BB3-5C20-8E865815B623}"/>
              </a:ext>
            </a:extLst>
          </p:cNvPr>
          <p:cNvSpPr>
            <a:spLocks noGrp="1"/>
          </p:cNvSpPr>
          <p:nvPr>
            <p:ph type="ftr" sz="quarter" idx="11"/>
          </p:nvPr>
        </p:nvSpPr>
        <p:spPr>
          <a:xfrm>
            <a:off x="3794751" y="6517634"/>
            <a:ext cx="4602498" cy="274320"/>
          </a:xfrm>
        </p:spPr>
        <p:txBody>
          <a:bodyPr rtlCol="0"/>
          <a:lstStyle>
            <a:defPPr>
              <a:defRPr lang="it-IT"/>
            </a:defPPr>
          </a:lstStyle>
          <a:p>
            <a:pPr rtl="0"/>
            <a:r>
              <a:rPr lang="it-IT" dirty="0"/>
              <a:t>SENTIMENT ANALYSIS DELLE RECENSIONI</a:t>
            </a:r>
          </a:p>
        </p:txBody>
      </p:sp>
      <p:sp>
        <p:nvSpPr>
          <p:cNvPr id="3" name="Segnaposto data 2">
            <a:extLst>
              <a:ext uri="{FF2B5EF4-FFF2-40B4-BE49-F238E27FC236}">
                <a16:creationId xmlns:a16="http://schemas.microsoft.com/office/drawing/2014/main" id="{E86D0F1C-0C5D-BE89-49DE-F1F7DF191B2A}"/>
              </a:ext>
            </a:extLst>
          </p:cNvPr>
          <p:cNvSpPr>
            <a:spLocks noGrp="1"/>
          </p:cNvSpPr>
          <p:nvPr>
            <p:ph type="dt" sz="half" idx="10"/>
          </p:nvPr>
        </p:nvSpPr>
        <p:spPr/>
        <p:txBody>
          <a:bodyPr rtlCol="0"/>
          <a:lstStyle>
            <a:defPPr>
              <a:defRPr lang="it-IT"/>
            </a:defPPr>
          </a:lstStyle>
          <a:p>
            <a:pPr rtl="0"/>
            <a:r>
              <a:rPr lang="it-IT" dirty="0"/>
              <a:t>2024</a:t>
            </a:r>
          </a:p>
        </p:txBody>
      </p:sp>
      <p:graphicFrame>
        <p:nvGraphicFramePr>
          <p:cNvPr id="7" name="Tabella 6">
            <a:extLst>
              <a:ext uri="{FF2B5EF4-FFF2-40B4-BE49-F238E27FC236}">
                <a16:creationId xmlns:a16="http://schemas.microsoft.com/office/drawing/2014/main" id="{3E171329-46FB-96AB-A88D-A9AB57EB8D18}"/>
              </a:ext>
            </a:extLst>
          </p:cNvPr>
          <p:cNvGraphicFramePr>
            <a:graphicFrameLocks noGrp="1"/>
          </p:cNvGraphicFramePr>
          <p:nvPr>
            <p:extLst>
              <p:ext uri="{D42A27DB-BD31-4B8C-83A1-F6EECF244321}">
                <p14:modId xmlns:p14="http://schemas.microsoft.com/office/powerpoint/2010/main" val="2871066215"/>
              </p:ext>
            </p:extLst>
          </p:nvPr>
        </p:nvGraphicFramePr>
        <p:xfrm>
          <a:off x="9585435" y="1051035"/>
          <a:ext cx="1516955" cy="5369554"/>
        </p:xfrm>
        <a:graphic>
          <a:graphicData uri="http://schemas.openxmlformats.org/drawingml/2006/table">
            <a:tbl>
              <a:tblPr firstRow="1" bandRow="1">
                <a:tableStyleId>{5C22544A-7EE6-4342-B048-85BDC9FD1C3A}</a:tableStyleId>
              </a:tblPr>
              <a:tblGrid>
                <a:gridCol w="1516955">
                  <a:extLst>
                    <a:ext uri="{9D8B030D-6E8A-4147-A177-3AD203B41FA5}">
                      <a16:colId xmlns:a16="http://schemas.microsoft.com/office/drawing/2014/main" val="4097572847"/>
                    </a:ext>
                  </a:extLst>
                </a:gridCol>
              </a:tblGrid>
              <a:tr h="573740">
                <a:tc>
                  <a:txBody>
                    <a:bodyPr/>
                    <a:lstStyle>
                      <a:defPPr>
                        <a:defRPr lang="it-IT"/>
                      </a:defPPr>
                    </a:lstStyle>
                    <a:p>
                      <a:pPr algn="ctr" rtl="0"/>
                      <a:r>
                        <a:rPr lang="it-IT" b="0" noProof="0" dirty="0">
                          <a:solidFill>
                            <a:schemeClr val="accent1"/>
                          </a:solidFill>
                          <a:latin typeface="Felix Titling" pitchFamily="82" charset="77"/>
                        </a:rPr>
                        <a:t>predetto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510613064"/>
                  </a:ext>
                </a:extLst>
              </a:tr>
              <a:tr h="772379">
                <a:tc>
                  <a:txBody>
                    <a:bodyPr/>
                    <a:lstStyle>
                      <a:defPPr>
                        <a:defRPr lang="it-IT"/>
                      </a:defPPr>
                    </a:lstStyle>
                    <a:p>
                      <a:pPr algn="ctr" rtl="0"/>
                      <a:r>
                        <a:rPr lang="it-IT" b="1" noProof="0" dirty="0">
                          <a:solidFill>
                            <a:schemeClr val="accent2">
                              <a:lumMod val="50000"/>
                            </a:schemeClr>
                          </a:solidFill>
                          <a:latin typeface="Avenir Next LT Pro" panose="020B0504020202020204" pitchFamily="34" charset="77"/>
                        </a:rPr>
                        <a:t>positivo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268263767"/>
                  </a:ext>
                </a:extLst>
              </a:tr>
              <a:tr h="982099">
                <a:tc>
                  <a:txBody>
                    <a:bodyPr/>
                    <a:lstStyle>
                      <a:defPPr>
                        <a:defRPr lang="it-IT"/>
                      </a:defPPr>
                    </a:lstStyle>
                    <a:p>
                      <a:pPr algn="ctr" rtl="0"/>
                      <a:r>
                        <a:rPr lang="it-IT" b="1" noProof="0" dirty="0">
                          <a:solidFill>
                            <a:schemeClr val="accent2">
                              <a:lumMod val="50000"/>
                            </a:schemeClr>
                          </a:solidFill>
                          <a:latin typeface="Avenir Next LT Pro" panose="020B0504020202020204" pitchFamily="34" charset="77"/>
                        </a:rPr>
                        <a:t>negativo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273976645"/>
                  </a:ext>
                </a:extLst>
              </a:tr>
              <a:tr h="2090918">
                <a:tc>
                  <a:txBody>
                    <a:bodyPr/>
                    <a:lstStyle>
                      <a:defPPr>
                        <a:defRPr lang="it-IT"/>
                      </a:defPPr>
                    </a:lstStyle>
                    <a:p>
                      <a:pPr algn="ctr" rtl="0"/>
                      <a:r>
                        <a:rPr lang="it-IT" b="0" noProof="0" dirty="0">
                          <a:solidFill>
                            <a:schemeClr val="accent2">
                              <a:lumMod val="50000"/>
                            </a:schemeClr>
                          </a:solidFill>
                          <a:latin typeface="Avenir Next LT Pro" panose="020B0504020202020204" pitchFamily="34" charset="77"/>
                        </a:rPr>
                        <a:t>negativo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4180254033"/>
                  </a:ext>
                </a:extLst>
              </a:tr>
              <a:tr h="950418">
                <a:tc>
                  <a:txBody>
                    <a:bodyPr/>
                    <a:lstStyle>
                      <a:defPPr>
                        <a:defRPr lang="it-IT"/>
                      </a:defPPr>
                    </a:lstStyle>
                    <a:p>
                      <a:pPr algn="ctr" rtl="0"/>
                      <a:r>
                        <a:rPr lang="it-IT" b="0" noProof="0" dirty="0">
                          <a:solidFill>
                            <a:schemeClr val="accent2">
                              <a:lumMod val="50000"/>
                            </a:schemeClr>
                          </a:solidFill>
                          <a:latin typeface="Avenir Next LT Pro" panose="020B0504020202020204" pitchFamily="34" charset="77"/>
                        </a:rPr>
                        <a:t>neutrale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910605702"/>
                  </a:ext>
                </a:extLst>
              </a:tr>
            </a:tbl>
          </a:graphicData>
        </a:graphic>
      </p:graphicFrame>
      <p:pic>
        <p:nvPicPr>
          <p:cNvPr id="9" name="Elemento grafico 8" descr="Segna Pollice su con riempimento a tinta unita">
            <a:extLst>
              <a:ext uri="{FF2B5EF4-FFF2-40B4-BE49-F238E27FC236}">
                <a16:creationId xmlns:a16="http://schemas.microsoft.com/office/drawing/2014/main" id="{66ACED65-56B6-7260-DD7D-2F671B75D8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97601" y="1552903"/>
            <a:ext cx="696311" cy="696311"/>
          </a:xfrm>
          <a:prstGeom prst="rect">
            <a:avLst/>
          </a:prstGeom>
        </p:spPr>
      </p:pic>
      <p:pic>
        <p:nvPicPr>
          <p:cNvPr id="10" name="Elemento grafico 9" descr="Pollice abbassato con riempimento a tinta unita">
            <a:extLst>
              <a:ext uri="{FF2B5EF4-FFF2-40B4-BE49-F238E27FC236}">
                <a16:creationId xmlns:a16="http://schemas.microsoft.com/office/drawing/2014/main" id="{492FBF1B-F6A0-5FB0-5285-45CC40E28C0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97601" y="2588435"/>
            <a:ext cx="696311" cy="696311"/>
          </a:xfrm>
          <a:prstGeom prst="rect">
            <a:avLst/>
          </a:prstGeom>
        </p:spPr>
      </p:pic>
    </p:spTree>
    <p:extLst>
      <p:ext uri="{BB962C8B-B14F-4D97-AF65-F5344CB8AC3E}">
        <p14:creationId xmlns:p14="http://schemas.microsoft.com/office/powerpoint/2010/main" val="2364792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45AFD3-F0EF-D088-D9F6-0111FE57B812}"/>
              </a:ext>
            </a:extLst>
          </p:cNvPr>
          <p:cNvSpPr>
            <a:spLocks noGrp="1"/>
          </p:cNvSpPr>
          <p:nvPr>
            <p:ph type="title"/>
          </p:nvPr>
        </p:nvSpPr>
        <p:spPr>
          <a:xfrm>
            <a:off x="480004" y="184582"/>
            <a:ext cx="9781559" cy="791754"/>
          </a:xfrm>
        </p:spPr>
        <p:txBody>
          <a:bodyPr rtlCol="0"/>
          <a:lstStyle>
            <a:defPPr>
              <a:defRPr lang="it-IT"/>
            </a:defPPr>
          </a:lstStyle>
          <a:p>
            <a:pPr algn="l" rtl="0"/>
            <a:r>
              <a:rPr lang="it-IT" sz="4000" dirty="0">
                <a:latin typeface="Felix Titling" panose="020F0502020204030204" pitchFamily="34" charset="0"/>
                <a:cs typeface="Felix Titling" panose="020F0502020204030204" pitchFamily="34" charset="0"/>
              </a:rPr>
              <a:t>RIPRENDIAMO GLI ESEMPI DI PRIMA:</a:t>
            </a:r>
            <a:endParaRPr lang="it-IT" dirty="0"/>
          </a:p>
        </p:txBody>
      </p:sp>
      <p:graphicFrame>
        <p:nvGraphicFramePr>
          <p:cNvPr id="4" name="Tabella 4">
            <a:extLst>
              <a:ext uri="{FF2B5EF4-FFF2-40B4-BE49-F238E27FC236}">
                <a16:creationId xmlns:a16="http://schemas.microsoft.com/office/drawing/2014/main" id="{98AFEAF5-9B54-24D0-0679-F8275B7A4525}"/>
              </a:ext>
            </a:extLst>
          </p:cNvPr>
          <p:cNvGraphicFramePr>
            <a:graphicFrameLocks noGrp="1"/>
          </p:cNvGraphicFramePr>
          <p:nvPr>
            <p:ph idx="1"/>
            <p:extLst>
              <p:ext uri="{D42A27DB-BD31-4B8C-83A1-F6EECF244321}">
                <p14:modId xmlns:p14="http://schemas.microsoft.com/office/powerpoint/2010/main" val="2912768391"/>
              </p:ext>
            </p:extLst>
          </p:nvPr>
        </p:nvGraphicFramePr>
        <p:xfrm>
          <a:off x="1037053" y="1051036"/>
          <a:ext cx="8548383" cy="5369554"/>
        </p:xfrm>
        <a:graphic>
          <a:graphicData uri="http://schemas.openxmlformats.org/drawingml/2006/table">
            <a:tbl>
              <a:tblPr firstRow="1" bandRow="1">
                <a:tableStyleId>{5C22544A-7EE6-4342-B048-85BDC9FD1C3A}</a:tableStyleId>
              </a:tblPr>
              <a:tblGrid>
                <a:gridCol w="1747876">
                  <a:extLst>
                    <a:ext uri="{9D8B030D-6E8A-4147-A177-3AD203B41FA5}">
                      <a16:colId xmlns:a16="http://schemas.microsoft.com/office/drawing/2014/main" val="2660631934"/>
                    </a:ext>
                  </a:extLst>
                </a:gridCol>
                <a:gridCol w="5738961">
                  <a:extLst>
                    <a:ext uri="{9D8B030D-6E8A-4147-A177-3AD203B41FA5}">
                      <a16:colId xmlns:a16="http://schemas.microsoft.com/office/drawing/2014/main" val="3909717689"/>
                    </a:ext>
                  </a:extLst>
                </a:gridCol>
                <a:gridCol w="1061546">
                  <a:extLst>
                    <a:ext uri="{9D8B030D-6E8A-4147-A177-3AD203B41FA5}">
                      <a16:colId xmlns:a16="http://schemas.microsoft.com/office/drawing/2014/main" val="1603189107"/>
                    </a:ext>
                  </a:extLst>
                </a:gridCol>
              </a:tblGrid>
              <a:tr h="573740">
                <a:tc>
                  <a:txBody>
                    <a:bodyPr/>
                    <a:lstStyle>
                      <a:defPPr>
                        <a:defRPr lang="it-IT"/>
                      </a:defPPr>
                    </a:lstStyle>
                    <a:p>
                      <a:pPr algn="ctr" rtl="0"/>
                      <a:r>
                        <a:rPr lang="it-IT" b="0" noProof="0" dirty="0">
                          <a:solidFill>
                            <a:schemeClr val="accent1"/>
                          </a:solidFill>
                          <a:latin typeface="Felix Titling" pitchFamily="82" charset="77"/>
                        </a:rPr>
                        <a:t>poi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defPPr>
                        <a:defRPr lang="it-IT"/>
                      </a:defPPr>
                    </a:lstStyle>
                    <a:p>
                      <a:pPr algn="ctr" rtl="0"/>
                      <a:r>
                        <a:rPr lang="it-IT" b="0" noProof="0" dirty="0">
                          <a:solidFill>
                            <a:schemeClr val="accent1"/>
                          </a:solidFill>
                          <a:latin typeface="Felix Titling" pitchFamily="82" charset="77"/>
                        </a:rPr>
                        <a:t>recensione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defPPr>
                        <a:defRPr lang="it-IT"/>
                      </a:defPPr>
                    </a:lstStyle>
                    <a:p>
                      <a:pPr algn="ctr" rtl="0"/>
                      <a:r>
                        <a:rPr lang="it-IT" b="0" noProof="0" dirty="0">
                          <a:solidFill>
                            <a:schemeClr val="accent1"/>
                          </a:solidFill>
                          <a:latin typeface="Felix Titling" pitchFamily="82" charset="77"/>
                        </a:rPr>
                        <a:t>rating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479928716"/>
                  </a:ext>
                </a:extLst>
              </a:tr>
              <a:tr h="772379">
                <a:tc>
                  <a:txBody>
                    <a:bodyPr/>
                    <a:lstStyle>
                      <a:defPPr>
                        <a:defRPr lang="it-IT"/>
                      </a:defPPr>
                    </a:lstStyle>
                    <a:p>
                      <a:pPr algn="ctr" rtl="0"/>
                      <a:r>
                        <a:rPr lang="it-IT" noProof="0" dirty="0">
                          <a:solidFill>
                            <a:schemeClr val="accent2">
                              <a:lumMod val="50000"/>
                            </a:schemeClr>
                          </a:solidFill>
                          <a:latin typeface="Avenir Next LT Pro" panose="020B0504020202020204" pitchFamily="34" charset="77"/>
                        </a:rPr>
                        <a:t>Chiesa di San Michele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defPPr>
                        <a:defRPr lang="it-IT"/>
                      </a:defPPr>
                    </a:lstStyle>
                    <a:p>
                      <a:pPr algn="l" rtl="0"/>
                      <a:r>
                        <a:rPr lang="it-IT" sz="1400" noProof="0" dirty="0">
                          <a:solidFill>
                            <a:schemeClr val="accent2">
                              <a:lumMod val="50000"/>
                            </a:schemeClr>
                          </a:solidFill>
                          <a:latin typeface="Avenir Next LT Pro" panose="020B0504020202020204" pitchFamily="34" charset="77"/>
                        </a:rPr>
                        <a:t>Meraviglioso tesoro di espressione di storia e bellezza custodito dalle foreste della Valnerina. Emozione unica e grande atmosfera francescana. Consigliata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defPPr>
                        <a:defRPr lang="it-IT"/>
                      </a:defPPr>
                    </a:lstStyle>
                    <a:p>
                      <a:pPr algn="ctr" rtl="0"/>
                      <a:r>
                        <a:rPr lang="it-IT" b="1" noProof="0" dirty="0">
                          <a:solidFill>
                            <a:schemeClr val="accent2">
                              <a:lumMod val="50000"/>
                            </a:schemeClr>
                          </a:solidFill>
                          <a:latin typeface="Avenir Next LT Pro" panose="020B0504020202020204" pitchFamily="34" charset="77"/>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760208656"/>
                  </a:ext>
                </a:extLst>
              </a:tr>
              <a:tr h="982099">
                <a:tc>
                  <a:txBody>
                    <a:bodyPr/>
                    <a:lstStyle>
                      <a:defPPr>
                        <a:defRPr lang="it-IT"/>
                      </a:defPPr>
                    </a:lstStyle>
                    <a:p>
                      <a:pPr algn="ctr" rtl="0"/>
                      <a:r>
                        <a:rPr lang="it-IT" noProof="0" dirty="0">
                          <a:solidFill>
                            <a:schemeClr val="accent2">
                              <a:lumMod val="50000"/>
                            </a:schemeClr>
                          </a:solidFill>
                          <a:latin typeface="Avenir Next LT Pro" panose="020B0504020202020204" pitchFamily="34" charset="77"/>
                        </a:rPr>
                        <a:t>Acquedotto Romano di Spello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defPPr>
                        <a:defRPr lang="it-IT"/>
                      </a:defPPr>
                    </a:lstStyle>
                    <a:p>
                      <a:pPr algn="l" rtl="0"/>
                      <a:r>
                        <a:rPr lang="it-IT" sz="1400" noProof="0" dirty="0">
                          <a:solidFill>
                            <a:schemeClr val="accent2">
                              <a:lumMod val="50000"/>
                            </a:schemeClr>
                          </a:solidFill>
                          <a:latin typeface="Avenir Next LT Pro" panose="020B0504020202020204" pitchFamily="34" charset="77"/>
                        </a:rPr>
                        <a:t>Il posto è di grande interesse storico, ma purtroppo è lasciato un pochino all'abbandono....le indicazioni ci sono come i cartelli esplicativi, ma avrebbe bisogno di maggiore pubblicità...</a:t>
                      </a:r>
                    </a:p>
                    <a:p>
                      <a:pPr algn="l" rtl="0"/>
                      <a:r>
                        <a:rPr lang="it-IT" sz="1400" noProof="0" dirty="0">
                          <a:solidFill>
                            <a:schemeClr val="accent2">
                              <a:lumMod val="50000"/>
                            </a:schemeClr>
                          </a:solidFill>
                          <a:latin typeface="Avenir Next LT Pro" panose="020B0504020202020204" pitchFamily="34" charset="77"/>
                        </a:rPr>
                        <a:t>Comunque il sentiero di 4 km  per il trekking non è 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defPPr>
                        <a:defRPr lang="it-IT"/>
                      </a:defPPr>
                    </a:lstStyle>
                    <a:p>
                      <a:pPr algn="ctr" rtl="0"/>
                      <a:r>
                        <a:rPr lang="it-IT" b="1" noProof="0" dirty="0">
                          <a:solidFill>
                            <a:schemeClr val="accent2">
                              <a:lumMod val="50000"/>
                            </a:schemeClr>
                          </a:solidFill>
                          <a:latin typeface="Avenir Next LT Pro" panose="020B0504020202020204" pitchFamily="34" charset="77"/>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634243071"/>
                  </a:ext>
                </a:extLst>
              </a:tr>
              <a:tr h="2090918">
                <a:tc>
                  <a:txBody>
                    <a:bodyPr/>
                    <a:lstStyle>
                      <a:defPPr>
                        <a:defRPr lang="it-IT"/>
                      </a:defPPr>
                    </a:lstStyle>
                    <a:p>
                      <a:pPr algn="ctr" rtl="0"/>
                      <a:r>
                        <a:rPr lang="it-IT" noProof="0" dirty="0">
                          <a:solidFill>
                            <a:schemeClr val="accent2">
                              <a:lumMod val="50000"/>
                            </a:schemeClr>
                          </a:solidFill>
                          <a:latin typeface="Avenir Next LT Pro" panose="020B0504020202020204" pitchFamily="34" charset="77"/>
                        </a:rPr>
                        <a:t>Statua di Sant'Ubaldo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defPPr>
                        <a:defRPr lang="it-IT"/>
                      </a:defPPr>
                    </a:lstStyle>
                    <a:p>
                      <a:pPr algn="l" rtl="0"/>
                      <a:r>
                        <a:rPr lang="it-IT" sz="1400" noProof="0" dirty="0">
                          <a:solidFill>
                            <a:schemeClr val="accent2">
                              <a:lumMod val="50000"/>
                            </a:schemeClr>
                          </a:solidFill>
                          <a:latin typeface="Avenir Next LT Pro" panose="020B0504020202020204" pitchFamily="34" charset="77"/>
                        </a:rPr>
                        <a:t>Sarebbe ora di finirla! La Statua di Sant'Ubaldo in cima al Corso di Gubbio NON E' la "copia parziale" di quella del medesimo santo sul coronamento di sinistra del Colonnato di Piazza San Pietro in Vaticano: le due statue, in comune hanno SOLO la mitria vescovile e questo è davvero poco per parlare di "copia parziale". Addirittura, siccome al peggio non c’è mai fine, in una audioguida del Comune viene detto che la Statua è "una copia in dimensioni ridotte". Qui c’è una foto comparativa: quella di sinistra è la statua di Gubbio e quella a destra la vaticana. Cosa avrebbero in comune?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defPPr>
                        <a:defRPr lang="it-IT"/>
                      </a:defPPr>
                    </a:lstStyle>
                    <a:p>
                      <a:pPr algn="ctr" rtl="0"/>
                      <a:r>
                        <a:rPr lang="it-IT" b="1" noProof="0" dirty="0">
                          <a:solidFill>
                            <a:schemeClr val="accent2">
                              <a:lumMod val="50000"/>
                            </a:schemeClr>
                          </a:solidFill>
                          <a:latin typeface="Avenir Next LT Pro" panose="020B0504020202020204" pitchFamily="34" charset="77"/>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415808797"/>
                  </a:ext>
                </a:extLst>
              </a:tr>
              <a:tr h="950418">
                <a:tc>
                  <a:txBody>
                    <a:bodyPr/>
                    <a:lstStyle>
                      <a:defPPr>
                        <a:defRPr lang="it-IT"/>
                      </a:defPPr>
                    </a:lstStyle>
                    <a:p>
                      <a:pPr algn="ctr" rtl="0"/>
                      <a:r>
                        <a:rPr lang="it-IT" noProof="0" dirty="0">
                          <a:solidFill>
                            <a:schemeClr val="accent2">
                              <a:lumMod val="50000"/>
                            </a:schemeClr>
                          </a:solidFill>
                          <a:latin typeface="Avenir Next LT Pro" panose="020B0504020202020204" pitchFamily="34" charset="77"/>
                        </a:rPr>
                        <a:t>Museo Archeologico Nazionale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defPPr>
                        <a:defRPr lang="it-IT"/>
                      </a:defPPr>
                    </a:lstStyle>
                    <a:p>
                      <a:pPr algn="l" rtl="0"/>
                      <a:r>
                        <a:rPr lang="it-IT" sz="1400" noProof="0" dirty="0">
                          <a:solidFill>
                            <a:schemeClr val="accent2">
                              <a:lumMod val="50000"/>
                            </a:schemeClr>
                          </a:solidFill>
                          <a:latin typeface="Avenir Next LT Pro" panose="020B0504020202020204" pitchFamily="34" charset="77"/>
                        </a:rPr>
                        <a:t>Bello da vedere però non molto interessante per le opere e le sculture tra cui ci sono molti reperti e anche molte opere d’arte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defPPr>
                        <a:defRPr lang="it-IT"/>
                      </a:defPPr>
                    </a:lstStyle>
                    <a:p>
                      <a:pPr algn="ctr" rtl="0"/>
                      <a:r>
                        <a:rPr lang="it-IT" b="0" noProof="0" dirty="0">
                          <a:solidFill>
                            <a:schemeClr val="accent2">
                              <a:lumMod val="50000"/>
                            </a:schemeClr>
                          </a:solidFill>
                          <a:latin typeface="Avenir Next LT Pro" panose="020B0504020202020204" pitchFamily="34" charset="77"/>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80950325"/>
                  </a:ext>
                </a:extLst>
              </a:tr>
            </a:tbl>
          </a:graphicData>
        </a:graphic>
      </p:graphicFrame>
      <p:sp>
        <p:nvSpPr>
          <p:cNvPr id="6" name="Segnaposto numero diapositiva 5">
            <a:extLst>
              <a:ext uri="{FF2B5EF4-FFF2-40B4-BE49-F238E27FC236}">
                <a16:creationId xmlns:a16="http://schemas.microsoft.com/office/drawing/2014/main" id="{6F202D71-F202-B767-2704-F4AC06C53703}"/>
              </a:ext>
            </a:extLst>
          </p:cNvPr>
          <p:cNvSpPr>
            <a:spLocks noGrp="1"/>
          </p:cNvSpPr>
          <p:nvPr>
            <p:ph type="sldNum" sz="quarter" idx="12"/>
          </p:nvPr>
        </p:nvSpPr>
        <p:spPr/>
        <p:txBody>
          <a:bodyPr rtlCol="0"/>
          <a:lstStyle>
            <a:defPPr>
              <a:defRPr lang="it-IT"/>
            </a:defPPr>
          </a:lstStyle>
          <a:p>
            <a:pPr rtl="0"/>
            <a:fld id="{84D792B7-0397-C047-AE12-1A03F7E3DC83}" type="slidenum">
              <a:rPr lang="it-IT" smtClean="0"/>
              <a:t>12</a:t>
            </a:fld>
            <a:endParaRPr lang="it-IT"/>
          </a:p>
        </p:txBody>
      </p:sp>
      <p:sp>
        <p:nvSpPr>
          <p:cNvPr id="5" name="Segnaposto piè di pagina 4">
            <a:extLst>
              <a:ext uri="{FF2B5EF4-FFF2-40B4-BE49-F238E27FC236}">
                <a16:creationId xmlns:a16="http://schemas.microsoft.com/office/drawing/2014/main" id="{73A0704B-DC40-1BB3-5C20-8E865815B623}"/>
              </a:ext>
            </a:extLst>
          </p:cNvPr>
          <p:cNvSpPr>
            <a:spLocks noGrp="1"/>
          </p:cNvSpPr>
          <p:nvPr>
            <p:ph type="ftr" sz="quarter" idx="11"/>
          </p:nvPr>
        </p:nvSpPr>
        <p:spPr>
          <a:xfrm>
            <a:off x="3794751" y="6517634"/>
            <a:ext cx="4602498" cy="274320"/>
          </a:xfrm>
        </p:spPr>
        <p:txBody>
          <a:bodyPr rtlCol="0"/>
          <a:lstStyle>
            <a:defPPr>
              <a:defRPr lang="it-IT"/>
            </a:defPPr>
          </a:lstStyle>
          <a:p>
            <a:pPr rtl="0"/>
            <a:r>
              <a:rPr lang="it-IT" dirty="0"/>
              <a:t>SENTIMENT ANALYSIS DELLE RECENSIONI</a:t>
            </a:r>
          </a:p>
        </p:txBody>
      </p:sp>
      <p:sp>
        <p:nvSpPr>
          <p:cNvPr id="3" name="Segnaposto data 2">
            <a:extLst>
              <a:ext uri="{FF2B5EF4-FFF2-40B4-BE49-F238E27FC236}">
                <a16:creationId xmlns:a16="http://schemas.microsoft.com/office/drawing/2014/main" id="{E86D0F1C-0C5D-BE89-49DE-F1F7DF191B2A}"/>
              </a:ext>
            </a:extLst>
          </p:cNvPr>
          <p:cNvSpPr>
            <a:spLocks noGrp="1"/>
          </p:cNvSpPr>
          <p:nvPr>
            <p:ph type="dt" sz="half" idx="10"/>
          </p:nvPr>
        </p:nvSpPr>
        <p:spPr/>
        <p:txBody>
          <a:bodyPr rtlCol="0"/>
          <a:lstStyle>
            <a:defPPr>
              <a:defRPr lang="it-IT"/>
            </a:defPPr>
          </a:lstStyle>
          <a:p>
            <a:pPr rtl="0"/>
            <a:r>
              <a:rPr lang="it-IT" dirty="0"/>
              <a:t>2024</a:t>
            </a:r>
          </a:p>
        </p:txBody>
      </p:sp>
      <p:graphicFrame>
        <p:nvGraphicFramePr>
          <p:cNvPr id="7" name="Tabella 6">
            <a:extLst>
              <a:ext uri="{FF2B5EF4-FFF2-40B4-BE49-F238E27FC236}">
                <a16:creationId xmlns:a16="http://schemas.microsoft.com/office/drawing/2014/main" id="{3E171329-46FB-96AB-A88D-A9AB57EB8D18}"/>
              </a:ext>
            </a:extLst>
          </p:cNvPr>
          <p:cNvGraphicFramePr>
            <a:graphicFrameLocks noGrp="1"/>
          </p:cNvGraphicFramePr>
          <p:nvPr>
            <p:extLst>
              <p:ext uri="{D42A27DB-BD31-4B8C-83A1-F6EECF244321}">
                <p14:modId xmlns:p14="http://schemas.microsoft.com/office/powerpoint/2010/main" val="1411229358"/>
              </p:ext>
            </p:extLst>
          </p:nvPr>
        </p:nvGraphicFramePr>
        <p:xfrm>
          <a:off x="9585435" y="1051035"/>
          <a:ext cx="1516955" cy="5369554"/>
        </p:xfrm>
        <a:graphic>
          <a:graphicData uri="http://schemas.openxmlformats.org/drawingml/2006/table">
            <a:tbl>
              <a:tblPr firstRow="1" bandRow="1">
                <a:tableStyleId>{5C22544A-7EE6-4342-B048-85BDC9FD1C3A}</a:tableStyleId>
              </a:tblPr>
              <a:tblGrid>
                <a:gridCol w="1516955">
                  <a:extLst>
                    <a:ext uri="{9D8B030D-6E8A-4147-A177-3AD203B41FA5}">
                      <a16:colId xmlns:a16="http://schemas.microsoft.com/office/drawing/2014/main" val="4097572847"/>
                    </a:ext>
                  </a:extLst>
                </a:gridCol>
              </a:tblGrid>
              <a:tr h="573740">
                <a:tc>
                  <a:txBody>
                    <a:bodyPr/>
                    <a:lstStyle>
                      <a:defPPr>
                        <a:defRPr lang="it-IT"/>
                      </a:defPPr>
                    </a:lstStyle>
                    <a:p>
                      <a:pPr algn="ctr" rtl="0"/>
                      <a:r>
                        <a:rPr lang="it-IT" b="0" noProof="0" dirty="0">
                          <a:solidFill>
                            <a:schemeClr val="accent1"/>
                          </a:solidFill>
                          <a:latin typeface="Felix Titling" pitchFamily="82" charset="77"/>
                        </a:rPr>
                        <a:t>predetto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510613064"/>
                  </a:ext>
                </a:extLst>
              </a:tr>
              <a:tr h="772379">
                <a:tc>
                  <a:txBody>
                    <a:bodyPr/>
                    <a:lstStyle>
                      <a:defPPr>
                        <a:defRPr lang="it-IT"/>
                      </a:defPPr>
                    </a:lstStyle>
                    <a:p>
                      <a:pPr algn="ctr" rtl="0"/>
                      <a:r>
                        <a:rPr lang="it-IT" b="1" noProof="0" dirty="0">
                          <a:solidFill>
                            <a:schemeClr val="accent2">
                              <a:lumMod val="50000"/>
                            </a:schemeClr>
                          </a:solidFill>
                          <a:latin typeface="Avenir Next LT Pro" panose="020B0504020202020204" pitchFamily="34" charset="77"/>
                        </a:rPr>
                        <a:t>positivo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268263767"/>
                  </a:ext>
                </a:extLst>
              </a:tr>
              <a:tr h="982099">
                <a:tc>
                  <a:txBody>
                    <a:bodyPr/>
                    <a:lstStyle>
                      <a:defPPr>
                        <a:defRPr lang="it-IT"/>
                      </a:defPPr>
                    </a:lstStyle>
                    <a:p>
                      <a:pPr algn="ctr" rtl="0"/>
                      <a:r>
                        <a:rPr lang="it-IT" b="1" noProof="0" dirty="0">
                          <a:solidFill>
                            <a:schemeClr val="accent2">
                              <a:lumMod val="50000"/>
                            </a:schemeClr>
                          </a:solidFill>
                          <a:latin typeface="Avenir Next LT Pro" panose="020B0504020202020204" pitchFamily="34" charset="77"/>
                        </a:rPr>
                        <a:t>negativo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273976645"/>
                  </a:ext>
                </a:extLst>
              </a:tr>
              <a:tr h="2090918">
                <a:tc>
                  <a:txBody>
                    <a:bodyPr/>
                    <a:lstStyle>
                      <a:defPPr>
                        <a:defRPr lang="it-IT"/>
                      </a:defPPr>
                    </a:lstStyle>
                    <a:p>
                      <a:pPr algn="ctr" rtl="0"/>
                      <a:r>
                        <a:rPr lang="it-IT" b="1" noProof="0" dirty="0">
                          <a:solidFill>
                            <a:schemeClr val="accent2">
                              <a:lumMod val="50000"/>
                            </a:schemeClr>
                          </a:solidFill>
                          <a:latin typeface="Avenir Next LT Pro" panose="020B0504020202020204" pitchFamily="34" charset="77"/>
                        </a:rPr>
                        <a:t>negativo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4180254033"/>
                  </a:ext>
                </a:extLst>
              </a:tr>
              <a:tr h="950418">
                <a:tc>
                  <a:txBody>
                    <a:bodyPr/>
                    <a:lstStyle>
                      <a:defPPr>
                        <a:defRPr lang="it-IT"/>
                      </a:defPPr>
                    </a:lstStyle>
                    <a:p>
                      <a:pPr algn="ctr" rtl="0"/>
                      <a:r>
                        <a:rPr lang="it-IT" b="0" noProof="0" dirty="0">
                          <a:solidFill>
                            <a:schemeClr val="accent2">
                              <a:lumMod val="50000"/>
                            </a:schemeClr>
                          </a:solidFill>
                          <a:latin typeface="Avenir Next LT Pro" panose="020B0504020202020204" pitchFamily="34" charset="77"/>
                        </a:rPr>
                        <a:t>neutrale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910605702"/>
                  </a:ext>
                </a:extLst>
              </a:tr>
            </a:tbl>
          </a:graphicData>
        </a:graphic>
      </p:graphicFrame>
      <p:pic>
        <p:nvPicPr>
          <p:cNvPr id="9" name="Elemento grafico 8" descr="Segna Pollice su con riempimento a tinta unita">
            <a:extLst>
              <a:ext uri="{FF2B5EF4-FFF2-40B4-BE49-F238E27FC236}">
                <a16:creationId xmlns:a16="http://schemas.microsoft.com/office/drawing/2014/main" id="{66ACED65-56B6-7260-DD7D-2F671B75D8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97601" y="1552903"/>
            <a:ext cx="696311" cy="696311"/>
          </a:xfrm>
          <a:prstGeom prst="rect">
            <a:avLst/>
          </a:prstGeom>
        </p:spPr>
      </p:pic>
      <p:pic>
        <p:nvPicPr>
          <p:cNvPr id="10" name="Elemento grafico 9" descr="Pollice abbassato con riempimento a tinta unita">
            <a:extLst>
              <a:ext uri="{FF2B5EF4-FFF2-40B4-BE49-F238E27FC236}">
                <a16:creationId xmlns:a16="http://schemas.microsoft.com/office/drawing/2014/main" id="{492FBF1B-F6A0-5FB0-5285-45CC40E28C0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97601" y="2588435"/>
            <a:ext cx="696311" cy="696311"/>
          </a:xfrm>
          <a:prstGeom prst="rect">
            <a:avLst/>
          </a:prstGeom>
        </p:spPr>
      </p:pic>
      <p:pic>
        <p:nvPicPr>
          <p:cNvPr id="8" name="Elemento grafico 7" descr="Pollice abbassato con riempimento a tinta unita">
            <a:extLst>
              <a:ext uri="{FF2B5EF4-FFF2-40B4-BE49-F238E27FC236}">
                <a16:creationId xmlns:a16="http://schemas.microsoft.com/office/drawing/2014/main" id="{072B21F4-441D-13B1-6785-46919F45B37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98442" y="4156356"/>
            <a:ext cx="696311" cy="696311"/>
          </a:xfrm>
          <a:prstGeom prst="rect">
            <a:avLst/>
          </a:prstGeom>
        </p:spPr>
      </p:pic>
    </p:spTree>
    <p:extLst>
      <p:ext uri="{BB962C8B-B14F-4D97-AF65-F5344CB8AC3E}">
        <p14:creationId xmlns:p14="http://schemas.microsoft.com/office/powerpoint/2010/main" val="2933020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45AFD3-F0EF-D088-D9F6-0111FE57B812}"/>
              </a:ext>
            </a:extLst>
          </p:cNvPr>
          <p:cNvSpPr>
            <a:spLocks noGrp="1"/>
          </p:cNvSpPr>
          <p:nvPr>
            <p:ph type="title"/>
          </p:nvPr>
        </p:nvSpPr>
        <p:spPr>
          <a:xfrm>
            <a:off x="480004" y="184582"/>
            <a:ext cx="9781559" cy="791754"/>
          </a:xfrm>
        </p:spPr>
        <p:txBody>
          <a:bodyPr rtlCol="0"/>
          <a:lstStyle>
            <a:defPPr>
              <a:defRPr lang="it-IT"/>
            </a:defPPr>
          </a:lstStyle>
          <a:p>
            <a:pPr algn="l" rtl="0"/>
            <a:r>
              <a:rPr lang="it-IT" sz="4000" dirty="0">
                <a:latin typeface="Felix Titling" panose="020F0502020204030204" pitchFamily="34" charset="0"/>
                <a:cs typeface="Felix Titling" panose="020F0502020204030204" pitchFamily="34" charset="0"/>
              </a:rPr>
              <a:t>RIPRENDIAMO GLI ESEMPI DI PRIMA:</a:t>
            </a:r>
            <a:endParaRPr lang="it-IT" dirty="0"/>
          </a:p>
        </p:txBody>
      </p:sp>
      <p:graphicFrame>
        <p:nvGraphicFramePr>
          <p:cNvPr id="4" name="Tabella 4">
            <a:extLst>
              <a:ext uri="{FF2B5EF4-FFF2-40B4-BE49-F238E27FC236}">
                <a16:creationId xmlns:a16="http://schemas.microsoft.com/office/drawing/2014/main" id="{98AFEAF5-9B54-24D0-0679-F8275B7A4525}"/>
              </a:ext>
            </a:extLst>
          </p:cNvPr>
          <p:cNvGraphicFramePr>
            <a:graphicFrameLocks noGrp="1"/>
          </p:cNvGraphicFramePr>
          <p:nvPr>
            <p:ph idx="1"/>
            <p:extLst>
              <p:ext uri="{D42A27DB-BD31-4B8C-83A1-F6EECF244321}">
                <p14:modId xmlns:p14="http://schemas.microsoft.com/office/powerpoint/2010/main" val="92245003"/>
              </p:ext>
            </p:extLst>
          </p:nvPr>
        </p:nvGraphicFramePr>
        <p:xfrm>
          <a:off x="1037053" y="1051036"/>
          <a:ext cx="8548383" cy="5369554"/>
        </p:xfrm>
        <a:graphic>
          <a:graphicData uri="http://schemas.openxmlformats.org/drawingml/2006/table">
            <a:tbl>
              <a:tblPr firstRow="1" bandRow="1">
                <a:tableStyleId>{5C22544A-7EE6-4342-B048-85BDC9FD1C3A}</a:tableStyleId>
              </a:tblPr>
              <a:tblGrid>
                <a:gridCol w="1747876">
                  <a:extLst>
                    <a:ext uri="{9D8B030D-6E8A-4147-A177-3AD203B41FA5}">
                      <a16:colId xmlns:a16="http://schemas.microsoft.com/office/drawing/2014/main" val="2660631934"/>
                    </a:ext>
                  </a:extLst>
                </a:gridCol>
                <a:gridCol w="5738961">
                  <a:extLst>
                    <a:ext uri="{9D8B030D-6E8A-4147-A177-3AD203B41FA5}">
                      <a16:colId xmlns:a16="http://schemas.microsoft.com/office/drawing/2014/main" val="3909717689"/>
                    </a:ext>
                  </a:extLst>
                </a:gridCol>
                <a:gridCol w="1061546">
                  <a:extLst>
                    <a:ext uri="{9D8B030D-6E8A-4147-A177-3AD203B41FA5}">
                      <a16:colId xmlns:a16="http://schemas.microsoft.com/office/drawing/2014/main" val="1603189107"/>
                    </a:ext>
                  </a:extLst>
                </a:gridCol>
              </a:tblGrid>
              <a:tr h="573740">
                <a:tc>
                  <a:txBody>
                    <a:bodyPr/>
                    <a:lstStyle>
                      <a:defPPr>
                        <a:defRPr lang="it-IT"/>
                      </a:defPPr>
                    </a:lstStyle>
                    <a:p>
                      <a:pPr algn="ctr" rtl="0"/>
                      <a:r>
                        <a:rPr lang="it-IT" b="0" noProof="0" dirty="0">
                          <a:solidFill>
                            <a:schemeClr val="accent1"/>
                          </a:solidFill>
                          <a:latin typeface="Felix Titling" pitchFamily="82" charset="77"/>
                        </a:rPr>
                        <a:t>poi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defPPr>
                        <a:defRPr lang="it-IT"/>
                      </a:defPPr>
                    </a:lstStyle>
                    <a:p>
                      <a:pPr algn="ctr" rtl="0"/>
                      <a:r>
                        <a:rPr lang="it-IT" b="0" noProof="0" dirty="0">
                          <a:solidFill>
                            <a:schemeClr val="accent1"/>
                          </a:solidFill>
                          <a:latin typeface="Felix Titling" pitchFamily="82" charset="77"/>
                        </a:rPr>
                        <a:t>recensione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defPPr>
                        <a:defRPr lang="it-IT"/>
                      </a:defPPr>
                    </a:lstStyle>
                    <a:p>
                      <a:pPr algn="ctr" rtl="0"/>
                      <a:r>
                        <a:rPr lang="it-IT" b="0" noProof="0" dirty="0">
                          <a:solidFill>
                            <a:schemeClr val="accent1"/>
                          </a:solidFill>
                          <a:latin typeface="Felix Titling" pitchFamily="82" charset="77"/>
                        </a:rPr>
                        <a:t>rating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479928716"/>
                  </a:ext>
                </a:extLst>
              </a:tr>
              <a:tr h="772379">
                <a:tc>
                  <a:txBody>
                    <a:bodyPr/>
                    <a:lstStyle>
                      <a:defPPr>
                        <a:defRPr lang="it-IT"/>
                      </a:defPPr>
                    </a:lstStyle>
                    <a:p>
                      <a:pPr algn="ctr" rtl="0"/>
                      <a:r>
                        <a:rPr lang="it-IT" noProof="0" dirty="0">
                          <a:solidFill>
                            <a:schemeClr val="accent2">
                              <a:lumMod val="50000"/>
                            </a:schemeClr>
                          </a:solidFill>
                          <a:latin typeface="Avenir Next LT Pro" panose="020B0504020202020204" pitchFamily="34" charset="77"/>
                        </a:rPr>
                        <a:t>Chiesa di San Michele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defPPr>
                        <a:defRPr lang="it-IT"/>
                      </a:defPPr>
                    </a:lstStyle>
                    <a:p>
                      <a:pPr algn="l" rtl="0"/>
                      <a:r>
                        <a:rPr lang="it-IT" sz="1400" noProof="0" dirty="0">
                          <a:solidFill>
                            <a:schemeClr val="accent2">
                              <a:lumMod val="50000"/>
                            </a:schemeClr>
                          </a:solidFill>
                          <a:latin typeface="Avenir Next LT Pro" panose="020B0504020202020204" pitchFamily="34" charset="77"/>
                        </a:rPr>
                        <a:t>Meraviglioso tesoro di espressione di storia e bellezza custodito dalle foreste della Valnerina. Emozione unica e grande atmosfera francescana. Consigliata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defPPr>
                        <a:defRPr lang="it-IT"/>
                      </a:defPPr>
                    </a:lstStyle>
                    <a:p>
                      <a:pPr algn="ctr" rtl="0"/>
                      <a:r>
                        <a:rPr lang="it-IT" b="1" noProof="0" dirty="0">
                          <a:solidFill>
                            <a:schemeClr val="accent2">
                              <a:lumMod val="50000"/>
                            </a:schemeClr>
                          </a:solidFill>
                          <a:latin typeface="Avenir Next LT Pro" panose="020B0504020202020204" pitchFamily="34" charset="77"/>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760208656"/>
                  </a:ext>
                </a:extLst>
              </a:tr>
              <a:tr h="982099">
                <a:tc>
                  <a:txBody>
                    <a:bodyPr/>
                    <a:lstStyle>
                      <a:defPPr>
                        <a:defRPr lang="it-IT"/>
                      </a:defPPr>
                    </a:lstStyle>
                    <a:p>
                      <a:pPr algn="ctr" rtl="0"/>
                      <a:r>
                        <a:rPr lang="it-IT" noProof="0" dirty="0">
                          <a:solidFill>
                            <a:schemeClr val="accent2">
                              <a:lumMod val="50000"/>
                            </a:schemeClr>
                          </a:solidFill>
                          <a:latin typeface="Avenir Next LT Pro" panose="020B0504020202020204" pitchFamily="34" charset="77"/>
                        </a:rPr>
                        <a:t>Acquedotto Romano di Spello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defPPr>
                        <a:defRPr lang="it-IT"/>
                      </a:defPPr>
                    </a:lstStyle>
                    <a:p>
                      <a:pPr algn="l" rtl="0"/>
                      <a:r>
                        <a:rPr lang="it-IT" sz="1400" noProof="0" dirty="0">
                          <a:solidFill>
                            <a:schemeClr val="accent2">
                              <a:lumMod val="50000"/>
                            </a:schemeClr>
                          </a:solidFill>
                          <a:latin typeface="Avenir Next LT Pro" panose="020B0504020202020204" pitchFamily="34" charset="77"/>
                        </a:rPr>
                        <a:t>Il posto è di grande interesse storico, ma purtroppo è lasciato un pochino all'abbandono....le indicazioni ci sono come i cartelli esplicativi, ma avrebbe bisogno di maggiore pubblicità...</a:t>
                      </a:r>
                    </a:p>
                    <a:p>
                      <a:pPr algn="l" rtl="0"/>
                      <a:r>
                        <a:rPr lang="it-IT" sz="1400" noProof="0" dirty="0">
                          <a:solidFill>
                            <a:schemeClr val="accent2">
                              <a:lumMod val="50000"/>
                            </a:schemeClr>
                          </a:solidFill>
                          <a:latin typeface="Avenir Next LT Pro" panose="020B0504020202020204" pitchFamily="34" charset="77"/>
                        </a:rPr>
                        <a:t>Comunque il sentiero di 4 km  per il trekking non è 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defPPr>
                        <a:defRPr lang="it-IT"/>
                      </a:defPPr>
                    </a:lstStyle>
                    <a:p>
                      <a:pPr algn="ctr" rtl="0"/>
                      <a:r>
                        <a:rPr lang="it-IT" b="1" noProof="0" dirty="0">
                          <a:solidFill>
                            <a:schemeClr val="accent2">
                              <a:lumMod val="50000"/>
                            </a:schemeClr>
                          </a:solidFill>
                          <a:latin typeface="Avenir Next LT Pro" panose="020B0504020202020204" pitchFamily="34" charset="77"/>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634243071"/>
                  </a:ext>
                </a:extLst>
              </a:tr>
              <a:tr h="2090918">
                <a:tc>
                  <a:txBody>
                    <a:bodyPr/>
                    <a:lstStyle>
                      <a:defPPr>
                        <a:defRPr lang="it-IT"/>
                      </a:defPPr>
                    </a:lstStyle>
                    <a:p>
                      <a:pPr algn="ctr" rtl="0"/>
                      <a:r>
                        <a:rPr lang="it-IT" noProof="0" dirty="0">
                          <a:solidFill>
                            <a:schemeClr val="accent2">
                              <a:lumMod val="50000"/>
                            </a:schemeClr>
                          </a:solidFill>
                          <a:latin typeface="Avenir Next LT Pro" panose="020B0504020202020204" pitchFamily="34" charset="77"/>
                        </a:rPr>
                        <a:t>Statua di Sant'Ubaldo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defPPr>
                        <a:defRPr lang="it-IT"/>
                      </a:defPPr>
                    </a:lstStyle>
                    <a:p>
                      <a:pPr algn="l" rtl="0"/>
                      <a:r>
                        <a:rPr lang="it-IT" sz="1400" noProof="0" dirty="0">
                          <a:solidFill>
                            <a:schemeClr val="accent2">
                              <a:lumMod val="50000"/>
                            </a:schemeClr>
                          </a:solidFill>
                          <a:latin typeface="Avenir Next LT Pro" panose="020B0504020202020204" pitchFamily="34" charset="77"/>
                        </a:rPr>
                        <a:t>Sarebbe ora di finirla! La Statua di Sant'Ubaldo in cima al Corso di Gubbio NON E' la "copia parziale" di quella del medesimo santo sul coronamento di sinistra del Colonnato di Piazza San Pietro in Vaticano: le due statue, in comune hanno SOLO la mitria vescovile e questo è davvero poco per parlare di "copia parziale". Addirittura, siccome al peggio non c’è mai fine, in una audioguida del Comune viene detto che la Statua è "una copia in dimensioni ridotte". Qui c’è una foto comparativa: quella di sinistra è la statua di Gubbio e quella a destra la vaticana. Cosa avrebbero in comune?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defPPr>
                        <a:defRPr lang="it-IT"/>
                      </a:defPPr>
                    </a:lstStyle>
                    <a:p>
                      <a:pPr algn="ctr" rtl="0"/>
                      <a:r>
                        <a:rPr lang="it-IT" b="1" noProof="0" dirty="0">
                          <a:solidFill>
                            <a:schemeClr val="accent2">
                              <a:lumMod val="50000"/>
                            </a:schemeClr>
                          </a:solidFill>
                          <a:latin typeface="Avenir Next LT Pro" panose="020B0504020202020204" pitchFamily="34" charset="77"/>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415808797"/>
                  </a:ext>
                </a:extLst>
              </a:tr>
              <a:tr h="950418">
                <a:tc>
                  <a:txBody>
                    <a:bodyPr/>
                    <a:lstStyle>
                      <a:defPPr>
                        <a:defRPr lang="it-IT"/>
                      </a:defPPr>
                    </a:lstStyle>
                    <a:p>
                      <a:pPr algn="ctr" rtl="0"/>
                      <a:r>
                        <a:rPr lang="it-IT" noProof="0" dirty="0">
                          <a:solidFill>
                            <a:schemeClr val="accent2">
                              <a:lumMod val="50000"/>
                            </a:schemeClr>
                          </a:solidFill>
                          <a:latin typeface="Avenir Next LT Pro" panose="020B0504020202020204" pitchFamily="34" charset="77"/>
                        </a:rPr>
                        <a:t>Museo Archeologico Nazionale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defPPr>
                        <a:defRPr lang="it-IT"/>
                      </a:defPPr>
                    </a:lstStyle>
                    <a:p>
                      <a:pPr algn="l" rtl="0"/>
                      <a:r>
                        <a:rPr lang="it-IT" sz="1400" noProof="0" dirty="0">
                          <a:solidFill>
                            <a:schemeClr val="accent2">
                              <a:lumMod val="50000"/>
                            </a:schemeClr>
                          </a:solidFill>
                          <a:latin typeface="Avenir Next LT Pro" panose="020B0504020202020204" pitchFamily="34" charset="77"/>
                        </a:rPr>
                        <a:t>Bello da vedere però non molto interessante per le opere e le sculture tra cui ci sono molti reperti e anche molte opere d’arte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defPPr>
                        <a:defRPr lang="it-IT"/>
                      </a:defPPr>
                    </a:lstStyle>
                    <a:p>
                      <a:pPr algn="ctr" rtl="0"/>
                      <a:r>
                        <a:rPr lang="it-IT" b="1" noProof="0" dirty="0">
                          <a:solidFill>
                            <a:schemeClr val="accent2">
                              <a:lumMod val="50000"/>
                            </a:schemeClr>
                          </a:solidFill>
                          <a:latin typeface="Avenir Next LT Pro" panose="020B0504020202020204" pitchFamily="34" charset="77"/>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80950325"/>
                  </a:ext>
                </a:extLst>
              </a:tr>
            </a:tbl>
          </a:graphicData>
        </a:graphic>
      </p:graphicFrame>
      <p:sp>
        <p:nvSpPr>
          <p:cNvPr id="6" name="Segnaposto numero diapositiva 5">
            <a:extLst>
              <a:ext uri="{FF2B5EF4-FFF2-40B4-BE49-F238E27FC236}">
                <a16:creationId xmlns:a16="http://schemas.microsoft.com/office/drawing/2014/main" id="{6F202D71-F202-B767-2704-F4AC06C53703}"/>
              </a:ext>
            </a:extLst>
          </p:cNvPr>
          <p:cNvSpPr>
            <a:spLocks noGrp="1"/>
          </p:cNvSpPr>
          <p:nvPr>
            <p:ph type="sldNum" sz="quarter" idx="12"/>
          </p:nvPr>
        </p:nvSpPr>
        <p:spPr/>
        <p:txBody>
          <a:bodyPr rtlCol="0"/>
          <a:lstStyle>
            <a:defPPr>
              <a:defRPr lang="it-IT"/>
            </a:defPPr>
          </a:lstStyle>
          <a:p>
            <a:pPr rtl="0"/>
            <a:fld id="{84D792B7-0397-C047-AE12-1A03F7E3DC83}" type="slidenum">
              <a:rPr lang="it-IT" smtClean="0"/>
              <a:t>13</a:t>
            </a:fld>
            <a:endParaRPr lang="it-IT"/>
          </a:p>
        </p:txBody>
      </p:sp>
      <p:sp>
        <p:nvSpPr>
          <p:cNvPr id="5" name="Segnaposto piè di pagina 4">
            <a:extLst>
              <a:ext uri="{FF2B5EF4-FFF2-40B4-BE49-F238E27FC236}">
                <a16:creationId xmlns:a16="http://schemas.microsoft.com/office/drawing/2014/main" id="{73A0704B-DC40-1BB3-5C20-8E865815B623}"/>
              </a:ext>
            </a:extLst>
          </p:cNvPr>
          <p:cNvSpPr>
            <a:spLocks noGrp="1"/>
          </p:cNvSpPr>
          <p:nvPr>
            <p:ph type="ftr" sz="quarter" idx="11"/>
          </p:nvPr>
        </p:nvSpPr>
        <p:spPr>
          <a:xfrm>
            <a:off x="3794751" y="6517634"/>
            <a:ext cx="4602498" cy="274320"/>
          </a:xfrm>
        </p:spPr>
        <p:txBody>
          <a:bodyPr rtlCol="0"/>
          <a:lstStyle>
            <a:defPPr>
              <a:defRPr lang="it-IT"/>
            </a:defPPr>
          </a:lstStyle>
          <a:p>
            <a:pPr rtl="0"/>
            <a:r>
              <a:rPr lang="it-IT" dirty="0"/>
              <a:t>SENTIMENT ANALYSIS DELLE RECENSIONI</a:t>
            </a:r>
          </a:p>
        </p:txBody>
      </p:sp>
      <p:sp>
        <p:nvSpPr>
          <p:cNvPr id="3" name="Segnaposto data 2">
            <a:extLst>
              <a:ext uri="{FF2B5EF4-FFF2-40B4-BE49-F238E27FC236}">
                <a16:creationId xmlns:a16="http://schemas.microsoft.com/office/drawing/2014/main" id="{E86D0F1C-0C5D-BE89-49DE-F1F7DF191B2A}"/>
              </a:ext>
            </a:extLst>
          </p:cNvPr>
          <p:cNvSpPr>
            <a:spLocks noGrp="1"/>
          </p:cNvSpPr>
          <p:nvPr>
            <p:ph type="dt" sz="half" idx="10"/>
          </p:nvPr>
        </p:nvSpPr>
        <p:spPr/>
        <p:txBody>
          <a:bodyPr rtlCol="0"/>
          <a:lstStyle>
            <a:defPPr>
              <a:defRPr lang="it-IT"/>
            </a:defPPr>
          </a:lstStyle>
          <a:p>
            <a:pPr rtl="0"/>
            <a:r>
              <a:rPr lang="it-IT" dirty="0"/>
              <a:t>2024</a:t>
            </a:r>
          </a:p>
        </p:txBody>
      </p:sp>
      <p:graphicFrame>
        <p:nvGraphicFramePr>
          <p:cNvPr id="7" name="Tabella 6">
            <a:extLst>
              <a:ext uri="{FF2B5EF4-FFF2-40B4-BE49-F238E27FC236}">
                <a16:creationId xmlns:a16="http://schemas.microsoft.com/office/drawing/2014/main" id="{3E171329-46FB-96AB-A88D-A9AB57EB8D18}"/>
              </a:ext>
            </a:extLst>
          </p:cNvPr>
          <p:cNvGraphicFramePr>
            <a:graphicFrameLocks noGrp="1"/>
          </p:cNvGraphicFramePr>
          <p:nvPr>
            <p:extLst>
              <p:ext uri="{D42A27DB-BD31-4B8C-83A1-F6EECF244321}">
                <p14:modId xmlns:p14="http://schemas.microsoft.com/office/powerpoint/2010/main" val="3107982065"/>
              </p:ext>
            </p:extLst>
          </p:nvPr>
        </p:nvGraphicFramePr>
        <p:xfrm>
          <a:off x="9585435" y="1051035"/>
          <a:ext cx="1516955" cy="5369554"/>
        </p:xfrm>
        <a:graphic>
          <a:graphicData uri="http://schemas.openxmlformats.org/drawingml/2006/table">
            <a:tbl>
              <a:tblPr firstRow="1" bandRow="1">
                <a:tableStyleId>{5C22544A-7EE6-4342-B048-85BDC9FD1C3A}</a:tableStyleId>
              </a:tblPr>
              <a:tblGrid>
                <a:gridCol w="1516955">
                  <a:extLst>
                    <a:ext uri="{9D8B030D-6E8A-4147-A177-3AD203B41FA5}">
                      <a16:colId xmlns:a16="http://schemas.microsoft.com/office/drawing/2014/main" val="4097572847"/>
                    </a:ext>
                  </a:extLst>
                </a:gridCol>
              </a:tblGrid>
              <a:tr h="573740">
                <a:tc>
                  <a:txBody>
                    <a:bodyPr/>
                    <a:lstStyle>
                      <a:defPPr>
                        <a:defRPr lang="it-IT"/>
                      </a:defPPr>
                    </a:lstStyle>
                    <a:p>
                      <a:pPr algn="ctr" rtl="0"/>
                      <a:r>
                        <a:rPr lang="it-IT" b="0" noProof="0" dirty="0">
                          <a:solidFill>
                            <a:schemeClr val="accent1"/>
                          </a:solidFill>
                          <a:latin typeface="Felix Titling" pitchFamily="82" charset="77"/>
                        </a:rPr>
                        <a:t>predetto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510613064"/>
                  </a:ext>
                </a:extLst>
              </a:tr>
              <a:tr h="772379">
                <a:tc>
                  <a:txBody>
                    <a:bodyPr/>
                    <a:lstStyle>
                      <a:defPPr>
                        <a:defRPr lang="it-IT"/>
                      </a:defPPr>
                    </a:lstStyle>
                    <a:p>
                      <a:pPr algn="ctr" rtl="0"/>
                      <a:r>
                        <a:rPr lang="it-IT" b="1" noProof="0" dirty="0">
                          <a:solidFill>
                            <a:schemeClr val="accent2">
                              <a:lumMod val="50000"/>
                            </a:schemeClr>
                          </a:solidFill>
                          <a:latin typeface="Avenir Next LT Pro" panose="020B0504020202020204" pitchFamily="34" charset="77"/>
                        </a:rPr>
                        <a:t>positivo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268263767"/>
                  </a:ext>
                </a:extLst>
              </a:tr>
              <a:tr h="982099">
                <a:tc>
                  <a:txBody>
                    <a:bodyPr/>
                    <a:lstStyle>
                      <a:defPPr>
                        <a:defRPr lang="it-IT"/>
                      </a:defPPr>
                    </a:lstStyle>
                    <a:p>
                      <a:pPr algn="ctr" rtl="0"/>
                      <a:r>
                        <a:rPr lang="it-IT" b="1" noProof="0" dirty="0">
                          <a:solidFill>
                            <a:schemeClr val="accent2">
                              <a:lumMod val="50000"/>
                            </a:schemeClr>
                          </a:solidFill>
                          <a:latin typeface="Avenir Next LT Pro" panose="020B0504020202020204" pitchFamily="34" charset="77"/>
                        </a:rPr>
                        <a:t>negativo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273976645"/>
                  </a:ext>
                </a:extLst>
              </a:tr>
              <a:tr h="2090918">
                <a:tc>
                  <a:txBody>
                    <a:bodyPr/>
                    <a:lstStyle>
                      <a:defPPr>
                        <a:defRPr lang="it-IT"/>
                      </a:defPPr>
                    </a:lstStyle>
                    <a:p>
                      <a:pPr algn="ctr" rtl="0"/>
                      <a:r>
                        <a:rPr lang="it-IT" b="1" noProof="0" dirty="0">
                          <a:solidFill>
                            <a:schemeClr val="accent2">
                              <a:lumMod val="50000"/>
                            </a:schemeClr>
                          </a:solidFill>
                          <a:latin typeface="Avenir Next LT Pro" panose="020B0504020202020204" pitchFamily="34" charset="77"/>
                        </a:rPr>
                        <a:t>negativo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4180254033"/>
                  </a:ext>
                </a:extLst>
              </a:tr>
              <a:tr h="950418">
                <a:tc>
                  <a:txBody>
                    <a:bodyPr/>
                    <a:lstStyle>
                      <a:defPPr>
                        <a:defRPr lang="it-IT"/>
                      </a:defPPr>
                    </a:lstStyle>
                    <a:p>
                      <a:pPr algn="ctr" rtl="0"/>
                      <a:r>
                        <a:rPr lang="it-IT" b="1" noProof="0" dirty="0">
                          <a:solidFill>
                            <a:schemeClr val="accent2">
                              <a:lumMod val="50000"/>
                            </a:schemeClr>
                          </a:solidFill>
                          <a:latin typeface="Avenir Next LT Pro" panose="020B0504020202020204" pitchFamily="34" charset="77"/>
                        </a:rPr>
                        <a:t>neutrale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910605702"/>
                  </a:ext>
                </a:extLst>
              </a:tr>
            </a:tbl>
          </a:graphicData>
        </a:graphic>
      </p:graphicFrame>
      <p:pic>
        <p:nvPicPr>
          <p:cNvPr id="9" name="Elemento grafico 8" descr="Segna Pollice su con riempimento a tinta unita">
            <a:extLst>
              <a:ext uri="{FF2B5EF4-FFF2-40B4-BE49-F238E27FC236}">
                <a16:creationId xmlns:a16="http://schemas.microsoft.com/office/drawing/2014/main" id="{66ACED65-56B6-7260-DD7D-2F671B75D8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97601" y="1552903"/>
            <a:ext cx="696311" cy="696311"/>
          </a:xfrm>
          <a:prstGeom prst="rect">
            <a:avLst/>
          </a:prstGeom>
        </p:spPr>
      </p:pic>
      <p:pic>
        <p:nvPicPr>
          <p:cNvPr id="10" name="Elemento grafico 9" descr="Pollice abbassato con riempimento a tinta unita">
            <a:extLst>
              <a:ext uri="{FF2B5EF4-FFF2-40B4-BE49-F238E27FC236}">
                <a16:creationId xmlns:a16="http://schemas.microsoft.com/office/drawing/2014/main" id="{492FBF1B-F6A0-5FB0-5285-45CC40E28C0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97601" y="2588435"/>
            <a:ext cx="696311" cy="696311"/>
          </a:xfrm>
          <a:prstGeom prst="rect">
            <a:avLst/>
          </a:prstGeom>
        </p:spPr>
      </p:pic>
      <p:pic>
        <p:nvPicPr>
          <p:cNvPr id="8" name="Elemento grafico 7" descr="Pollice abbassato con riempimento a tinta unita">
            <a:extLst>
              <a:ext uri="{FF2B5EF4-FFF2-40B4-BE49-F238E27FC236}">
                <a16:creationId xmlns:a16="http://schemas.microsoft.com/office/drawing/2014/main" id="{072B21F4-441D-13B1-6785-46919F45B37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98442" y="4156356"/>
            <a:ext cx="696311" cy="696311"/>
          </a:xfrm>
          <a:prstGeom prst="rect">
            <a:avLst/>
          </a:prstGeom>
        </p:spPr>
      </p:pic>
      <p:pic>
        <p:nvPicPr>
          <p:cNvPr id="11" name="Elemento grafico 10" descr="Pollice abbassato con riempimento a tinta unita">
            <a:extLst>
              <a:ext uri="{FF2B5EF4-FFF2-40B4-BE49-F238E27FC236}">
                <a16:creationId xmlns:a16="http://schemas.microsoft.com/office/drawing/2014/main" id="{6EE9C052-CB82-7F0C-680B-9B4B3D8FE89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97600" y="5687493"/>
            <a:ext cx="696311" cy="696311"/>
          </a:xfrm>
          <a:prstGeom prst="rect">
            <a:avLst/>
          </a:prstGeom>
        </p:spPr>
      </p:pic>
    </p:spTree>
    <p:extLst>
      <p:ext uri="{BB962C8B-B14F-4D97-AF65-F5344CB8AC3E}">
        <p14:creationId xmlns:p14="http://schemas.microsoft.com/office/powerpoint/2010/main" val="50545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F59025BC-7A1A-3FAF-3BC0-13AF568A2A2E}"/>
              </a:ext>
            </a:extLst>
          </p:cNvPr>
          <p:cNvSpPr>
            <a:spLocks noGrp="1"/>
          </p:cNvSpPr>
          <p:nvPr>
            <p:ph type="title"/>
          </p:nvPr>
        </p:nvSpPr>
        <p:spPr>
          <a:xfrm>
            <a:off x="6379297" y="117426"/>
            <a:ext cx="4718304" cy="1645920"/>
          </a:xfrm>
        </p:spPr>
        <p:txBody>
          <a:bodyPr rtlCol="0"/>
          <a:lstStyle>
            <a:defPPr>
              <a:defRPr lang="it-IT"/>
            </a:defPPr>
          </a:lstStyle>
          <a:p>
            <a:pPr rtl="0"/>
            <a:r>
              <a:rPr lang="it-IT" dirty="0"/>
              <a:t>OBIETTIVI</a:t>
            </a:r>
          </a:p>
        </p:txBody>
      </p:sp>
      <p:pic>
        <p:nvPicPr>
          <p:cNvPr id="6" name="Segnaposto immagine 5">
            <a:extLst>
              <a:ext uri="{FF2B5EF4-FFF2-40B4-BE49-F238E27FC236}">
                <a16:creationId xmlns:a16="http://schemas.microsoft.com/office/drawing/2014/main" id="{E06013D7-A986-C5B1-63AC-31DEC6FB89F8}"/>
              </a:ext>
            </a:extLst>
          </p:cNvPr>
          <p:cNvPicPr>
            <a:picLocks noGrp="1" noChangeAspect="1"/>
          </p:cNvPicPr>
          <p:nvPr>
            <p:ph type="pic" sz="quarter" idx="13"/>
          </p:nvPr>
        </p:nvPicPr>
        <p:blipFill>
          <a:blip r:embed="rId3"/>
          <a:srcRect l="6858" r="6858"/>
          <a:stretch/>
        </p:blipFill>
        <p:spPr/>
      </p:pic>
      <p:sp>
        <p:nvSpPr>
          <p:cNvPr id="4" name="Segnaposto contenuto 3">
            <a:extLst>
              <a:ext uri="{FF2B5EF4-FFF2-40B4-BE49-F238E27FC236}">
                <a16:creationId xmlns:a16="http://schemas.microsoft.com/office/drawing/2014/main" id="{E752DFB8-B7A2-DE8A-3E38-FC3170612720}"/>
              </a:ext>
            </a:extLst>
          </p:cNvPr>
          <p:cNvSpPr>
            <a:spLocks noGrp="1"/>
          </p:cNvSpPr>
          <p:nvPr>
            <p:ph idx="1"/>
          </p:nvPr>
        </p:nvSpPr>
        <p:spPr>
          <a:xfrm>
            <a:off x="6379297" y="1270183"/>
            <a:ext cx="4370832" cy="2895865"/>
          </a:xfrm>
        </p:spPr>
        <p:txBody>
          <a:bodyPr rtlCol="0"/>
          <a:lstStyle>
            <a:defPPr>
              <a:defRPr lang="it-IT"/>
            </a:defPPr>
          </a:lstStyle>
          <a:p>
            <a:pPr rtl="0"/>
            <a:r>
              <a:rPr lang="it-IT" dirty="0"/>
              <a:t>Estrarre e analizzare le recensioni dei punti di interesse culturali umbri per:</a:t>
            </a:r>
          </a:p>
          <a:p>
            <a:pPr marL="342900" indent="-342900" rtl="0">
              <a:buFont typeface="+mj-lt"/>
              <a:buAutoNum type="arabicPeriod"/>
            </a:pPr>
            <a:r>
              <a:rPr lang="it-IT" dirty="0"/>
              <a:t>Valutare il </a:t>
            </a:r>
            <a:r>
              <a:rPr lang="it-IT" b="1" dirty="0"/>
              <a:t>sentiment</a:t>
            </a:r>
            <a:r>
              <a:rPr lang="it-IT" dirty="0"/>
              <a:t> delle recensioni. </a:t>
            </a:r>
          </a:p>
          <a:p>
            <a:pPr marL="342900" indent="-342900" rtl="0">
              <a:buFont typeface="+mj-lt"/>
              <a:buAutoNum type="arabicPeriod"/>
            </a:pPr>
            <a:r>
              <a:rPr lang="it-IT" dirty="0"/>
              <a:t>Verificare l'</a:t>
            </a:r>
            <a:r>
              <a:rPr lang="it-IT" b="1" dirty="0"/>
              <a:t>accuratezza</a:t>
            </a:r>
            <a:r>
              <a:rPr lang="it-IT" dirty="0"/>
              <a:t> dei modelli di sentiment </a:t>
            </a:r>
            <a:r>
              <a:rPr lang="it-IT" dirty="0" err="1"/>
              <a:t>analysis</a:t>
            </a:r>
            <a:r>
              <a:rPr lang="it-IT" dirty="0"/>
              <a:t>. </a:t>
            </a:r>
          </a:p>
          <a:p>
            <a:pPr marL="342900" indent="-342900" rtl="0">
              <a:buFont typeface="+mj-lt"/>
              <a:buAutoNum type="arabicPeriod"/>
            </a:pPr>
            <a:endParaRPr lang="it-IT" dirty="0"/>
          </a:p>
          <a:p>
            <a:pPr marL="342900" indent="-342900" rtl="0">
              <a:buFont typeface="+mj-lt"/>
              <a:buAutoNum type="arabicPeriod"/>
            </a:pPr>
            <a:endParaRPr lang="it-IT" dirty="0"/>
          </a:p>
        </p:txBody>
      </p:sp>
      <p:sp>
        <p:nvSpPr>
          <p:cNvPr id="11" name="Segnaposto numero diapositiva 10">
            <a:extLst>
              <a:ext uri="{FF2B5EF4-FFF2-40B4-BE49-F238E27FC236}">
                <a16:creationId xmlns:a16="http://schemas.microsoft.com/office/drawing/2014/main" id="{3A127E98-F085-5A66-9D65-E2BAC77B0E66}"/>
              </a:ext>
            </a:extLst>
          </p:cNvPr>
          <p:cNvSpPr>
            <a:spLocks noGrp="1"/>
          </p:cNvSpPr>
          <p:nvPr>
            <p:ph type="sldNum" sz="quarter" idx="12"/>
          </p:nvPr>
        </p:nvSpPr>
        <p:spPr/>
        <p:txBody>
          <a:bodyPr rtlCol="0"/>
          <a:lstStyle>
            <a:defPPr>
              <a:defRPr lang="it-IT"/>
            </a:defPPr>
          </a:lstStyle>
          <a:p>
            <a:pPr rtl="0"/>
            <a:fld id="{84D792B7-0397-C047-AE12-1A03F7E3DC83}" type="slidenum">
              <a:rPr lang="it-IT" smtClean="0"/>
              <a:pPr rtl="0"/>
              <a:t>2</a:t>
            </a:fld>
            <a:endParaRPr lang="it-IT"/>
          </a:p>
        </p:txBody>
      </p:sp>
      <p:sp>
        <p:nvSpPr>
          <p:cNvPr id="10" name="Segnaposto piè di pagina 9">
            <a:extLst>
              <a:ext uri="{FF2B5EF4-FFF2-40B4-BE49-F238E27FC236}">
                <a16:creationId xmlns:a16="http://schemas.microsoft.com/office/drawing/2014/main" id="{C90F9375-7D60-5547-02DC-A2AF4BE09B30}"/>
              </a:ext>
            </a:extLst>
          </p:cNvPr>
          <p:cNvSpPr>
            <a:spLocks noGrp="1"/>
          </p:cNvSpPr>
          <p:nvPr>
            <p:ph type="ftr" sz="quarter" idx="11"/>
          </p:nvPr>
        </p:nvSpPr>
        <p:spPr>
          <a:xfrm>
            <a:off x="3826614" y="6517634"/>
            <a:ext cx="4538771" cy="274320"/>
          </a:xfrm>
        </p:spPr>
        <p:txBody>
          <a:bodyPr rtlCol="0"/>
          <a:lstStyle>
            <a:defPPr>
              <a:defRPr lang="it-IT"/>
            </a:defPPr>
          </a:lstStyle>
          <a:p>
            <a:pPr rtl="0"/>
            <a:r>
              <a:rPr lang="it-IT" dirty="0"/>
              <a:t>SENTIMENT ANALYSIS DELLE RECENSIONI</a:t>
            </a:r>
          </a:p>
        </p:txBody>
      </p:sp>
      <p:sp>
        <p:nvSpPr>
          <p:cNvPr id="9" name="Segnaposto data 8">
            <a:extLst>
              <a:ext uri="{FF2B5EF4-FFF2-40B4-BE49-F238E27FC236}">
                <a16:creationId xmlns:a16="http://schemas.microsoft.com/office/drawing/2014/main" id="{5AF93863-763B-590D-9D57-2E4C5A8E97A8}"/>
              </a:ext>
            </a:extLst>
          </p:cNvPr>
          <p:cNvSpPr>
            <a:spLocks noGrp="1"/>
          </p:cNvSpPr>
          <p:nvPr>
            <p:ph type="dt" sz="half" idx="10"/>
          </p:nvPr>
        </p:nvSpPr>
        <p:spPr/>
        <p:txBody>
          <a:bodyPr rtlCol="0"/>
          <a:lstStyle>
            <a:defPPr>
              <a:defRPr lang="it-IT"/>
            </a:defPPr>
          </a:lstStyle>
          <a:p>
            <a:pPr rtl="0"/>
            <a:r>
              <a:rPr lang="it-IT" dirty="0"/>
              <a:t>2024</a:t>
            </a:r>
          </a:p>
        </p:txBody>
      </p:sp>
      <p:pic>
        <p:nvPicPr>
          <p:cNvPr id="7" name="Segnaposto immagine 5">
            <a:extLst>
              <a:ext uri="{FF2B5EF4-FFF2-40B4-BE49-F238E27FC236}">
                <a16:creationId xmlns:a16="http://schemas.microsoft.com/office/drawing/2014/main" id="{51A06734-9234-687F-E232-56B8B04C890F}"/>
              </a:ext>
            </a:extLst>
          </p:cNvPr>
          <p:cNvPicPr>
            <a:picLocks noChangeAspect="1"/>
          </p:cNvPicPr>
          <p:nvPr/>
        </p:nvPicPr>
        <p:blipFill>
          <a:blip r:embed="rId4"/>
          <a:srcRect l="17366" r="17366"/>
          <a:stretch/>
        </p:blipFill>
        <p:spPr>
          <a:xfrm>
            <a:off x="1489046" y="928122"/>
            <a:ext cx="3545707" cy="5001754"/>
          </a:xfrm>
          <a:prstGeom prst="rect">
            <a:avLst/>
          </a:prstGeom>
          <a:ln w="15875">
            <a:solidFill>
              <a:schemeClr val="accent1"/>
            </a:solidFill>
          </a:ln>
        </p:spPr>
      </p:pic>
      <p:sp>
        <p:nvSpPr>
          <p:cNvPr id="8" name="Titolo 2">
            <a:extLst>
              <a:ext uri="{FF2B5EF4-FFF2-40B4-BE49-F238E27FC236}">
                <a16:creationId xmlns:a16="http://schemas.microsoft.com/office/drawing/2014/main" id="{70A64C27-5645-E09D-8B5B-D2BE3877897C}"/>
              </a:ext>
            </a:extLst>
          </p:cNvPr>
          <p:cNvSpPr txBox="1">
            <a:spLocks/>
          </p:cNvSpPr>
          <p:nvPr/>
        </p:nvSpPr>
        <p:spPr>
          <a:xfrm>
            <a:off x="6379297" y="3173200"/>
            <a:ext cx="4718304" cy="1645920"/>
          </a:xfrm>
          <a:prstGeom prst="rect">
            <a:avLst/>
          </a:prstGeom>
        </p:spPr>
        <p:txBody>
          <a:bodyPr vert="horz" lIns="91440" tIns="45720" rIns="91440" bIns="45720" rtlCol="0" anchor="ctr">
            <a:noAutofit/>
          </a:bodyPr>
          <a:lstStyle>
            <a:defPPr>
              <a:defRPr lang="it-IT"/>
            </a:defPPr>
            <a:lvl1pPr algn="l" defTabSz="914400" rtl="0" eaLnBrk="1" latinLnBrk="0" hangingPunct="1">
              <a:lnSpc>
                <a:spcPct val="90000"/>
              </a:lnSpc>
              <a:spcBef>
                <a:spcPct val="0"/>
              </a:spcBef>
              <a:buNone/>
              <a:defRPr lang="it-IT" sz="4000" kern="1200" baseline="0">
                <a:solidFill>
                  <a:schemeClr val="accent1"/>
                </a:solidFill>
                <a:latin typeface="+mj-lt"/>
                <a:ea typeface="+mj-ea"/>
                <a:cs typeface="+mj-cs"/>
              </a:defRPr>
            </a:lvl1pPr>
          </a:lstStyle>
          <a:p>
            <a:r>
              <a:rPr lang="it-IT" dirty="0"/>
              <a:t>scopo</a:t>
            </a:r>
          </a:p>
        </p:txBody>
      </p:sp>
      <p:sp>
        <p:nvSpPr>
          <p:cNvPr id="15" name="CasellaDiTesto 14">
            <a:extLst>
              <a:ext uri="{FF2B5EF4-FFF2-40B4-BE49-F238E27FC236}">
                <a16:creationId xmlns:a16="http://schemas.microsoft.com/office/drawing/2014/main" id="{A012CAAD-9700-E961-717B-AD34737D3268}"/>
              </a:ext>
            </a:extLst>
          </p:cNvPr>
          <p:cNvSpPr txBox="1"/>
          <p:nvPr/>
        </p:nvSpPr>
        <p:spPr>
          <a:xfrm>
            <a:off x="6379297" y="4375573"/>
            <a:ext cx="4952732" cy="1477328"/>
          </a:xfrm>
          <a:prstGeom prst="rect">
            <a:avLst/>
          </a:prstGeom>
          <a:noFill/>
        </p:spPr>
        <p:txBody>
          <a:bodyPr wrap="square">
            <a:spAutoFit/>
          </a:bodyPr>
          <a:lstStyle/>
          <a:p>
            <a:pPr marL="0" marR="0" lvl="0" indent="0" algn="l" defTabSz="914400" rtl="0" eaLnBrk="1" fontAlgn="auto" latinLnBrk="0" hangingPunct="1">
              <a:lnSpc>
                <a:spcPct val="100000"/>
              </a:lnSpc>
              <a:spcBef>
                <a:spcPts val="1000"/>
              </a:spcBef>
              <a:spcAft>
                <a:spcPts val="0"/>
              </a:spcAft>
              <a:buClrTx/>
              <a:buSzTx/>
              <a:buFont typeface="Wingdings" panose="05000000000000000000" pitchFamily="2" charset="2"/>
              <a:buNone/>
              <a:tabLst/>
              <a:defRPr/>
            </a:pPr>
            <a:r>
              <a:rPr kumimoji="0" lang="it-IT" sz="1800" b="0" i="0" u="none" strike="noStrike" kern="1200" cap="none" spc="0" normalizeH="0" baseline="0" noProof="0" dirty="0">
                <a:ln>
                  <a:noFill/>
                </a:ln>
                <a:solidFill>
                  <a:srgbClr val="F8F4EC"/>
                </a:solidFill>
                <a:effectLst/>
                <a:uLnTx/>
                <a:uFillTx/>
                <a:latin typeface="Avenir Next LT Pro"/>
                <a:ea typeface="+mn-ea"/>
                <a:cs typeface="+mn-cs"/>
              </a:rPr>
              <a:t>Migliorare il sistema di raccomandazione, dando maggiore peso ai POI con recensioni positive e meno peso a quelli con recensioni negative, </a:t>
            </a:r>
            <a:r>
              <a:rPr kumimoji="0" lang="it-IT" sz="1800" b="1" i="0" u="none" strike="noStrike" kern="1200" cap="none" spc="0" normalizeH="0" baseline="0" noProof="0" dirty="0">
                <a:ln>
                  <a:noFill/>
                </a:ln>
                <a:solidFill>
                  <a:srgbClr val="F8F4EC"/>
                </a:solidFill>
                <a:effectLst/>
                <a:uLnTx/>
                <a:uFillTx/>
                <a:latin typeface="Avenir Next LT Pro"/>
                <a:ea typeface="+mn-ea"/>
                <a:cs typeface="+mn-cs"/>
              </a:rPr>
              <a:t>ottimizzando così la qualità complessiva delle raccomandazioni</a:t>
            </a:r>
            <a:r>
              <a:rPr kumimoji="0" lang="it-IT" sz="1800" b="0" i="0" u="none" strike="noStrike" kern="1200" cap="none" spc="0" normalizeH="0" baseline="0" noProof="0" dirty="0">
                <a:ln>
                  <a:noFill/>
                </a:ln>
                <a:solidFill>
                  <a:srgbClr val="F8F4EC"/>
                </a:solidFill>
                <a:effectLst/>
                <a:uLnTx/>
                <a:uFillTx/>
                <a:latin typeface="Avenir Next LT Pro"/>
                <a:ea typeface="+mn-ea"/>
                <a:cs typeface="+mn-cs"/>
              </a:rPr>
              <a:t>.</a:t>
            </a:r>
          </a:p>
        </p:txBody>
      </p:sp>
    </p:spTree>
    <p:extLst>
      <p:ext uri="{BB962C8B-B14F-4D97-AF65-F5344CB8AC3E}">
        <p14:creationId xmlns:p14="http://schemas.microsoft.com/office/powerpoint/2010/main" val="3168852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egnaposto immagine 5" descr="Una fila di pilastri di biglia bianca">
            <a:extLst>
              <a:ext uri="{FF2B5EF4-FFF2-40B4-BE49-F238E27FC236}">
                <a16:creationId xmlns:a16="http://schemas.microsoft.com/office/drawing/2014/main" id="{515BB532-51DF-321C-7800-6827120DB45C}"/>
              </a:ext>
            </a:extLst>
          </p:cNvPr>
          <p:cNvPicPr>
            <a:picLocks noGrp="1" noChangeAspect="1"/>
          </p:cNvPicPr>
          <p:nvPr>
            <p:ph type="pic" sz="quarter" idx="10"/>
          </p:nvPr>
        </p:nvPicPr>
        <p:blipFill rotWithShape="1">
          <a:blip r:embed="rId3">
            <a:extLst>
              <a:ext uri="{BEBA8EAE-BF5A-486C-A8C5-ECC9F3942E4B}">
                <a14:imgProps xmlns:a14="http://schemas.microsoft.com/office/drawing/2010/main">
                  <a14:imgLayer r:embed="rId4">
                    <a14:imgEffect>
                      <a14:colorTemperature colorTemp="7980"/>
                    </a14:imgEffect>
                    <a14:imgEffect>
                      <a14:saturation sat="45000"/>
                    </a14:imgEffect>
                    <a14:imgEffect>
                      <a14:brightnessContrast bright="-67000" contrast="-41000"/>
                    </a14:imgEffect>
                  </a14:imgLayer>
                </a14:imgProps>
              </a:ext>
            </a:extLst>
          </a:blip>
          <a:srcRect/>
          <a:stretch/>
        </p:blipFill>
        <p:spPr>
          <a:solidFill>
            <a:schemeClr val="tx1">
              <a:lumMod val="75000"/>
              <a:lumOff val="25000"/>
            </a:schemeClr>
          </a:solidFill>
          <a:ln>
            <a:noFill/>
          </a:ln>
        </p:spPr>
      </p:pic>
      <p:sp>
        <p:nvSpPr>
          <p:cNvPr id="3" name="Titolo 2">
            <a:extLst>
              <a:ext uri="{FF2B5EF4-FFF2-40B4-BE49-F238E27FC236}">
                <a16:creationId xmlns:a16="http://schemas.microsoft.com/office/drawing/2014/main" id="{A25B87C0-1FA0-EABB-EF67-261E89409AB6}"/>
              </a:ext>
            </a:extLst>
          </p:cNvPr>
          <p:cNvSpPr>
            <a:spLocks noGrp="1"/>
          </p:cNvSpPr>
          <p:nvPr>
            <p:ph type="title"/>
          </p:nvPr>
        </p:nvSpPr>
        <p:spPr>
          <a:xfrm>
            <a:off x="1508760" y="1272208"/>
            <a:ext cx="8956548" cy="4725063"/>
          </a:xfrm>
        </p:spPr>
        <p:txBody>
          <a:bodyPr numCol="1" rtlCol="0"/>
          <a:lstStyle>
            <a:defPPr>
              <a:defRPr lang="it-IT"/>
            </a:defPPr>
          </a:lstStyle>
          <a:p>
            <a:pPr marR="0" lvl="0" algn="l" defTabSz="914400" rtl="0" eaLnBrk="1" fontAlgn="auto" latinLnBrk="0" hangingPunct="1">
              <a:lnSpc>
                <a:spcPct val="100000"/>
              </a:lnSpc>
              <a:spcBef>
                <a:spcPts val="0"/>
              </a:spcBef>
              <a:spcAft>
                <a:spcPts val="0"/>
              </a:spcAft>
              <a:buClrTx/>
              <a:buSzTx/>
              <a:tabLst/>
              <a:defRPr/>
            </a:pPr>
            <a:br>
              <a:rPr kumimoji="0" lang="it-IT" sz="1800" b="1" i="0" u="none" strike="noStrike" kern="1200" cap="none" spc="0" normalizeH="0" baseline="0" noProof="0" dirty="0">
                <a:ln>
                  <a:noFill/>
                </a:ln>
                <a:solidFill>
                  <a:srgbClr val="ECECEC"/>
                </a:solidFill>
                <a:effectLst/>
                <a:uLnTx/>
                <a:uFillTx/>
                <a:latin typeface="+mn-lt"/>
                <a:ea typeface="+mn-ea"/>
                <a:cs typeface="+mn-cs"/>
              </a:rPr>
            </a:br>
            <a:br>
              <a:rPr kumimoji="0" lang="it-IT" sz="1800" b="1" i="0" u="none" strike="noStrike" kern="1200" cap="none" spc="0" normalizeH="0" baseline="0" noProof="0" dirty="0">
                <a:ln>
                  <a:noFill/>
                </a:ln>
                <a:solidFill>
                  <a:srgbClr val="ECECEC"/>
                </a:solidFill>
                <a:effectLst/>
                <a:uLnTx/>
                <a:uFillTx/>
                <a:latin typeface="+mn-lt"/>
                <a:ea typeface="+mn-ea"/>
                <a:cs typeface="+mn-cs"/>
              </a:rPr>
            </a:br>
            <a:br>
              <a:rPr kumimoji="0" lang="it-IT" sz="1800" b="1" i="0" u="none" strike="noStrike" kern="1200" cap="none" spc="0" normalizeH="0" baseline="0" noProof="0" dirty="0">
                <a:ln>
                  <a:noFill/>
                </a:ln>
                <a:solidFill>
                  <a:srgbClr val="ECECEC"/>
                </a:solidFill>
                <a:effectLst/>
                <a:uLnTx/>
                <a:uFillTx/>
                <a:latin typeface="+mn-lt"/>
                <a:ea typeface="+mn-ea"/>
                <a:cs typeface="+mn-cs"/>
              </a:rPr>
            </a:br>
            <a:br>
              <a:rPr kumimoji="0" lang="it-IT" sz="1800" b="1" i="0" u="none" strike="noStrike" kern="1200" cap="none" spc="0" normalizeH="0" baseline="0" noProof="0" dirty="0">
                <a:ln>
                  <a:noFill/>
                </a:ln>
                <a:solidFill>
                  <a:srgbClr val="ECECEC"/>
                </a:solidFill>
                <a:effectLst/>
                <a:uLnTx/>
                <a:uFillTx/>
                <a:latin typeface="+mn-lt"/>
                <a:ea typeface="+mn-ea"/>
                <a:cs typeface="+mn-cs"/>
              </a:rPr>
            </a:br>
            <a:br>
              <a:rPr kumimoji="0" lang="it-IT" sz="1800" b="0" i="0" u="none" strike="noStrike" kern="1200" cap="none" spc="0" normalizeH="0" baseline="0" noProof="0" dirty="0">
                <a:ln>
                  <a:noFill/>
                </a:ln>
                <a:solidFill>
                  <a:srgbClr val="ECECEC"/>
                </a:solidFill>
                <a:effectLst/>
                <a:uLnTx/>
                <a:uFillTx/>
                <a:latin typeface="+mn-lt"/>
                <a:ea typeface="+mn-ea"/>
                <a:cs typeface="+mn-cs"/>
              </a:rPr>
            </a:br>
            <a:br>
              <a:rPr kumimoji="0" lang="it-IT" sz="1800" b="1" i="0" u="none" strike="noStrike" kern="1200" cap="none" spc="0" normalizeH="0" baseline="0" noProof="0" dirty="0">
                <a:ln>
                  <a:noFill/>
                </a:ln>
                <a:solidFill>
                  <a:srgbClr val="ECECEC"/>
                </a:solidFill>
                <a:effectLst/>
                <a:uLnTx/>
                <a:uFillTx/>
                <a:latin typeface="+mn-lt"/>
                <a:ea typeface="+mn-ea"/>
                <a:cs typeface="+mn-cs"/>
              </a:rPr>
            </a:br>
            <a:br>
              <a:rPr kumimoji="0" lang="it-IT" sz="1800" b="1" i="0" u="none" strike="noStrike" kern="1200" cap="none" spc="0" normalizeH="0" baseline="0" noProof="0" dirty="0">
                <a:ln>
                  <a:noFill/>
                </a:ln>
                <a:solidFill>
                  <a:srgbClr val="ECECEC"/>
                </a:solidFill>
                <a:effectLst/>
                <a:uLnTx/>
                <a:uFillTx/>
                <a:latin typeface="+mn-lt"/>
                <a:ea typeface="+mn-ea"/>
                <a:cs typeface="+mn-cs"/>
              </a:rPr>
            </a:br>
            <a:br>
              <a:rPr kumimoji="0" lang="it-IT" sz="1800" b="1" i="0" u="none" strike="noStrike" kern="1200" cap="none" spc="0" normalizeH="0" baseline="0" noProof="0" dirty="0">
                <a:ln>
                  <a:noFill/>
                </a:ln>
                <a:solidFill>
                  <a:srgbClr val="ECECEC"/>
                </a:solidFill>
                <a:effectLst/>
                <a:uLnTx/>
                <a:uFillTx/>
                <a:latin typeface="+mn-lt"/>
                <a:ea typeface="+mn-ea"/>
                <a:cs typeface="+mn-cs"/>
              </a:rPr>
            </a:br>
            <a:br>
              <a:rPr kumimoji="0" lang="it-IT" sz="1800" b="1" i="0" u="none" strike="noStrike" kern="1200" cap="none" spc="0" normalizeH="0" baseline="0" noProof="0" dirty="0">
                <a:ln>
                  <a:noFill/>
                </a:ln>
                <a:solidFill>
                  <a:srgbClr val="ECECEC"/>
                </a:solidFill>
                <a:effectLst/>
                <a:uLnTx/>
                <a:uFillTx/>
                <a:latin typeface="+mn-lt"/>
                <a:ea typeface="+mn-ea"/>
                <a:cs typeface="+mn-cs"/>
              </a:rPr>
            </a:br>
            <a:br>
              <a:rPr kumimoji="0" lang="it-IT" sz="1800" b="0" i="0" u="none" strike="noStrike" kern="1200" cap="none" spc="0" normalizeH="0" baseline="0" noProof="0" dirty="0">
                <a:ln>
                  <a:noFill/>
                </a:ln>
                <a:solidFill>
                  <a:srgbClr val="ECECEC"/>
                </a:solidFill>
                <a:effectLst/>
                <a:uLnTx/>
                <a:uFillTx/>
                <a:latin typeface="+mn-lt"/>
                <a:ea typeface="+mn-ea"/>
                <a:cs typeface="+mn-cs"/>
              </a:rPr>
            </a:br>
            <a:br>
              <a:rPr kumimoji="0" lang="it-IT" sz="1800" b="0" i="0" u="none" strike="noStrike" kern="1200" cap="none" spc="0" normalizeH="0" baseline="0" noProof="0" dirty="0">
                <a:ln>
                  <a:noFill/>
                </a:ln>
                <a:solidFill>
                  <a:srgbClr val="ECECEC"/>
                </a:solidFill>
                <a:effectLst/>
                <a:uLnTx/>
                <a:uFillTx/>
                <a:latin typeface="+mn-lt"/>
                <a:ea typeface="+mn-ea"/>
                <a:cs typeface="+mn-cs"/>
              </a:rPr>
            </a:br>
            <a:br>
              <a:rPr kumimoji="0" lang="it-IT" sz="1800" b="0" i="0" u="none" strike="noStrike" kern="1200" cap="none" spc="0" normalizeH="0" baseline="0" noProof="0" dirty="0">
                <a:ln>
                  <a:noFill/>
                </a:ln>
                <a:solidFill>
                  <a:srgbClr val="ECECEC"/>
                </a:solidFill>
                <a:effectLst/>
                <a:uLnTx/>
                <a:uFillTx/>
                <a:latin typeface="+mn-lt"/>
                <a:ea typeface="+mn-ea"/>
                <a:cs typeface="+mn-cs"/>
              </a:rPr>
            </a:br>
            <a:endParaRPr lang="it-IT" sz="1800" dirty="0">
              <a:latin typeface="+mn-lt"/>
            </a:endParaRPr>
          </a:p>
        </p:txBody>
      </p:sp>
      <p:sp>
        <p:nvSpPr>
          <p:cNvPr id="4" name="Segnaposto testo 3">
            <a:extLst>
              <a:ext uri="{FF2B5EF4-FFF2-40B4-BE49-F238E27FC236}">
                <a16:creationId xmlns:a16="http://schemas.microsoft.com/office/drawing/2014/main" id="{39AF711E-23B5-8216-7359-9690CF61DB82}"/>
              </a:ext>
            </a:extLst>
          </p:cNvPr>
          <p:cNvSpPr>
            <a:spLocks noGrp="1"/>
          </p:cNvSpPr>
          <p:nvPr>
            <p:ph type="body" idx="1"/>
          </p:nvPr>
        </p:nvSpPr>
        <p:spPr>
          <a:xfrm>
            <a:off x="6665976" y="5509855"/>
            <a:ext cx="2889504" cy="365760"/>
          </a:xfrm>
        </p:spPr>
        <p:txBody>
          <a:bodyPr rtlCol="0"/>
          <a:lstStyle>
            <a:defPPr>
              <a:defRPr lang="it-IT"/>
            </a:defPPr>
          </a:lstStyle>
          <a:p>
            <a:pPr rtl="0"/>
            <a:r>
              <a:rPr lang="it-IT" dirty="0"/>
              <a:t>metodologia</a:t>
            </a:r>
          </a:p>
        </p:txBody>
      </p:sp>
      <p:cxnSp>
        <p:nvCxnSpPr>
          <p:cNvPr id="8" name="Connettore diritto 7">
            <a:extLst>
              <a:ext uri="{FF2B5EF4-FFF2-40B4-BE49-F238E27FC236}">
                <a16:creationId xmlns:a16="http://schemas.microsoft.com/office/drawing/2014/main" id="{F6371A21-ED92-D1B5-A557-2DD777A22027}"/>
              </a:ext>
              <a:ext uri="{C183D7F6-B498-43B3-948B-1728B52AA6E4}">
                <adec:decorative xmlns:adec="http://schemas.microsoft.com/office/drawing/2017/decorative" val="1"/>
              </a:ext>
            </a:extLst>
          </p:cNvPr>
          <p:cNvCxnSpPr>
            <a:cxnSpLocks/>
          </p:cNvCxnSpPr>
          <p:nvPr/>
        </p:nvCxnSpPr>
        <p:spPr>
          <a:xfrm>
            <a:off x="-12700" y="5690280"/>
            <a:ext cx="7357717"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Connettore diritto 9">
            <a:extLst>
              <a:ext uri="{FF2B5EF4-FFF2-40B4-BE49-F238E27FC236}">
                <a16:creationId xmlns:a16="http://schemas.microsoft.com/office/drawing/2014/main" id="{7FEEBC66-8A88-7748-D315-C8A4BDE779A2}"/>
              </a:ext>
              <a:ext uri="{C183D7F6-B498-43B3-948B-1728B52AA6E4}">
                <adec:decorative xmlns:adec="http://schemas.microsoft.com/office/drawing/2017/decorative" val="1"/>
              </a:ext>
            </a:extLst>
          </p:cNvPr>
          <p:cNvCxnSpPr>
            <a:cxnSpLocks/>
          </p:cNvCxnSpPr>
          <p:nvPr/>
        </p:nvCxnSpPr>
        <p:spPr>
          <a:xfrm>
            <a:off x="8865704" y="5690280"/>
            <a:ext cx="3375991"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olo 2">
            <a:extLst>
              <a:ext uri="{FF2B5EF4-FFF2-40B4-BE49-F238E27FC236}">
                <a16:creationId xmlns:a16="http://schemas.microsoft.com/office/drawing/2014/main" id="{98AC9BD0-FC25-6BE3-AA93-33D6C5207769}"/>
              </a:ext>
            </a:extLst>
          </p:cNvPr>
          <p:cNvSpPr txBox="1">
            <a:spLocks/>
          </p:cNvSpPr>
          <p:nvPr/>
        </p:nvSpPr>
        <p:spPr>
          <a:xfrm>
            <a:off x="49928" y="537154"/>
            <a:ext cx="6758609" cy="1016210"/>
          </a:xfrm>
          <a:prstGeom prst="rect">
            <a:avLst/>
          </a:prstGeom>
          <a:ln w="15875">
            <a:noFill/>
          </a:ln>
        </p:spPr>
        <p:txBody>
          <a:bodyPr vert="horz" lIns="365760" tIns="45720" rIns="91440" bIns="640080" rtlCol="0" anchor="ctr">
            <a:noAutofit/>
          </a:bodyPr>
          <a:lstStyle>
            <a:defPPr>
              <a:defRPr lang="it-IT"/>
            </a:defPPr>
            <a:lvl1pPr algn="l" defTabSz="914400" rtl="0" eaLnBrk="1" latinLnBrk="0" hangingPunct="1">
              <a:lnSpc>
                <a:spcPct val="90000"/>
              </a:lnSpc>
              <a:spcBef>
                <a:spcPct val="0"/>
              </a:spcBef>
              <a:buNone/>
              <a:defRPr lang="it-IT" sz="7200" kern="1200">
                <a:solidFill>
                  <a:schemeClr val="accent1"/>
                </a:solidFill>
                <a:latin typeface="+mj-lt"/>
                <a:ea typeface="+mj-ea"/>
                <a:cs typeface="+mj-cs"/>
              </a:defRPr>
            </a:lvl1pPr>
          </a:lstStyle>
          <a:p>
            <a:r>
              <a:rPr lang="it-IT" sz="3600" dirty="0"/>
              <a:t>RACCOLTA DATI</a:t>
            </a:r>
          </a:p>
        </p:txBody>
      </p:sp>
      <p:sp>
        <p:nvSpPr>
          <p:cNvPr id="7" name="Segnaposto contenuto 3">
            <a:extLst>
              <a:ext uri="{FF2B5EF4-FFF2-40B4-BE49-F238E27FC236}">
                <a16:creationId xmlns:a16="http://schemas.microsoft.com/office/drawing/2014/main" id="{E30FD750-F5C7-F25F-A5B3-6F490E39961E}"/>
              </a:ext>
            </a:extLst>
          </p:cNvPr>
          <p:cNvSpPr txBox="1">
            <a:spLocks/>
          </p:cNvSpPr>
          <p:nvPr/>
        </p:nvSpPr>
        <p:spPr>
          <a:xfrm>
            <a:off x="6094476" y="2465699"/>
            <a:ext cx="4370832" cy="2895865"/>
          </a:xfrm>
          <a:prstGeom prst="rect">
            <a:avLst/>
          </a:prstGeom>
        </p:spPr>
        <p:txBody>
          <a:bodyPr vert="horz" lIns="91440" tIns="45720" rIns="91440" bIns="45720" rtlCol="0">
            <a:noAutofit/>
          </a:bodyPr>
          <a:lstStyle>
            <a:defPPr>
              <a:defRPr lang="it-IT"/>
            </a:defPPr>
            <a:lvl1pPr marL="0" indent="0" algn="ctr" defTabSz="914400" rtl="0" eaLnBrk="1" latinLnBrk="0" hangingPunct="1">
              <a:lnSpc>
                <a:spcPct val="100000"/>
              </a:lnSpc>
              <a:spcBef>
                <a:spcPts val="0"/>
              </a:spcBef>
              <a:buFont typeface="Wingdings" panose="05000000000000000000" pitchFamily="2" charset="2"/>
              <a:buNone/>
              <a:defRPr lang="it-IT" sz="1800" kern="1200">
                <a:solidFill>
                  <a:schemeClr val="accent1"/>
                </a:solidFill>
                <a:latin typeface="+mn-lt"/>
                <a:ea typeface="+mn-ea"/>
                <a:cs typeface="+mn-cs"/>
              </a:defRPr>
            </a:lvl1pPr>
            <a:lvl2pPr marL="457200" indent="0" algn="l" defTabSz="914400" rtl="0" eaLnBrk="1" latinLnBrk="0" hangingPunct="1">
              <a:lnSpc>
                <a:spcPct val="90000"/>
              </a:lnSpc>
              <a:spcBef>
                <a:spcPts val="500"/>
              </a:spcBef>
              <a:buFont typeface="Wingdings" panose="05000000000000000000" pitchFamily="2" charset="2"/>
              <a:buNone/>
              <a:defRPr lang="it-IT"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Wingdings" panose="05000000000000000000" pitchFamily="2" charset="2"/>
              <a:buNone/>
              <a:defRPr lang="it-IT"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Wingdings" panose="05000000000000000000" pitchFamily="2" charset="2"/>
              <a:buNone/>
              <a:defRPr lang="it-IT"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Wingdings" panose="05000000000000000000" pitchFamily="2" charset="2"/>
              <a:buNone/>
              <a:defRPr lang="it-IT"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kern="1200">
                <a:solidFill>
                  <a:schemeClr val="tx1">
                    <a:tint val="75000"/>
                  </a:schemeClr>
                </a:solidFill>
                <a:latin typeface="+mn-lt"/>
                <a:ea typeface="+mn-ea"/>
                <a:cs typeface="+mn-cs"/>
              </a:defRPr>
            </a:lvl9pPr>
          </a:lstStyle>
          <a:p>
            <a:endParaRPr lang="it-IT" dirty="0"/>
          </a:p>
        </p:txBody>
      </p:sp>
      <p:sp>
        <p:nvSpPr>
          <p:cNvPr id="11" name="CasellaDiTesto 10">
            <a:extLst>
              <a:ext uri="{FF2B5EF4-FFF2-40B4-BE49-F238E27FC236}">
                <a16:creationId xmlns:a16="http://schemas.microsoft.com/office/drawing/2014/main" id="{E88493DC-71C3-AFC8-6000-8096378781E4}"/>
              </a:ext>
            </a:extLst>
          </p:cNvPr>
          <p:cNvSpPr txBox="1"/>
          <p:nvPr/>
        </p:nvSpPr>
        <p:spPr>
          <a:xfrm>
            <a:off x="3009072" y="1066803"/>
            <a:ext cx="6177168" cy="369332"/>
          </a:xfrm>
          <a:prstGeom prst="rect">
            <a:avLst/>
          </a:prstGeom>
          <a:noFill/>
        </p:spPr>
        <p:txBody>
          <a:bodyPr wrap="square">
            <a:spAutoFit/>
          </a:bodyPr>
          <a:lstStyle/>
          <a:p>
            <a:pPr algn="l">
              <a:buFont typeface="Arial" panose="020B0604020202020204" pitchFamily="34" charset="0"/>
              <a:buChar char="•"/>
            </a:pPr>
            <a:endParaRPr lang="it-IT" b="0" i="0" dirty="0">
              <a:solidFill>
                <a:srgbClr val="ECECEC"/>
              </a:solidFill>
              <a:effectLst/>
              <a:highlight>
                <a:srgbClr val="212121"/>
              </a:highlight>
              <a:latin typeface="Söhne"/>
            </a:endParaRPr>
          </a:p>
        </p:txBody>
      </p:sp>
      <p:sp>
        <p:nvSpPr>
          <p:cNvPr id="13" name="CasellaDiTesto 12">
            <a:extLst>
              <a:ext uri="{FF2B5EF4-FFF2-40B4-BE49-F238E27FC236}">
                <a16:creationId xmlns:a16="http://schemas.microsoft.com/office/drawing/2014/main" id="{7C4EFCA6-F0A8-36B0-73D9-1E304CA810D0}"/>
              </a:ext>
            </a:extLst>
          </p:cNvPr>
          <p:cNvSpPr txBox="1"/>
          <p:nvPr/>
        </p:nvSpPr>
        <p:spPr>
          <a:xfrm>
            <a:off x="1726689" y="1790660"/>
            <a:ext cx="8500673" cy="1200329"/>
          </a:xfrm>
          <a:prstGeom prst="rect">
            <a:avLst/>
          </a:prstGeom>
          <a:noFill/>
        </p:spPr>
        <p:txBody>
          <a:bodyPr wrap="square">
            <a:spAutoFit/>
          </a:bodyPr>
          <a:lstStyle/>
          <a:p>
            <a:pPr marL="285750" indent="-285750">
              <a:buFont typeface="Arial" panose="020B0604020202020204" pitchFamily="34" charset="0"/>
              <a:buChar char="•"/>
            </a:pPr>
            <a:r>
              <a:rPr kumimoji="0" lang="it-IT" sz="1800" b="0" i="0" u="none" strike="noStrike" kern="1200" cap="none" spc="0" normalizeH="0" baseline="0" noProof="0" dirty="0">
                <a:ln>
                  <a:noFill/>
                </a:ln>
                <a:solidFill>
                  <a:srgbClr val="ECECEC"/>
                </a:solidFill>
                <a:effectLst/>
                <a:uLnTx/>
                <a:uFillTx/>
                <a:latin typeface="+mn-lt"/>
                <a:ea typeface="+mn-ea"/>
                <a:cs typeface="+mn-cs"/>
              </a:rPr>
              <a:t>Le coordinate geografiche dei punti di interesse umbri sono state ricavate tramite </a:t>
            </a:r>
            <a:r>
              <a:rPr kumimoji="0" lang="it-IT" sz="1800" b="1" i="0" u="none" strike="noStrike" kern="1200" cap="none" spc="0" normalizeH="0" baseline="0" noProof="0" dirty="0" err="1">
                <a:ln>
                  <a:noFill/>
                </a:ln>
                <a:solidFill>
                  <a:srgbClr val="ECECEC"/>
                </a:solidFill>
                <a:effectLst/>
                <a:uLnTx/>
                <a:uFillTx/>
                <a:latin typeface="+mn-lt"/>
                <a:ea typeface="+mn-ea"/>
                <a:cs typeface="+mn-cs"/>
              </a:rPr>
              <a:t>OpenStreetMap</a:t>
            </a:r>
            <a:r>
              <a:rPr kumimoji="0" lang="it-IT" sz="1800" b="0" i="0" u="none" strike="noStrike" kern="1200" cap="none" spc="0" normalizeH="0" baseline="0" noProof="0" dirty="0">
                <a:ln>
                  <a:noFill/>
                </a:ln>
                <a:solidFill>
                  <a:srgbClr val="ECECEC"/>
                </a:solidFill>
                <a:effectLst/>
                <a:uLnTx/>
                <a:uFillTx/>
                <a:latin typeface="+mn-lt"/>
                <a:ea typeface="+mn-ea"/>
                <a:cs typeface="+mn-cs"/>
              </a:rPr>
              <a:t>.</a:t>
            </a:r>
          </a:p>
          <a:p>
            <a:pPr marL="285750" indent="-285750">
              <a:buFont typeface="Arial" panose="020B0604020202020204" pitchFamily="34" charset="0"/>
              <a:buChar char="•"/>
            </a:pPr>
            <a:r>
              <a:rPr kumimoji="0" lang="it-IT" sz="1800" b="1" i="0" u="none" strike="noStrike" kern="1200" cap="none" spc="0" normalizeH="0" baseline="0" noProof="0" dirty="0">
                <a:ln>
                  <a:noFill/>
                </a:ln>
                <a:solidFill>
                  <a:srgbClr val="ECECEC"/>
                </a:solidFill>
                <a:effectLst/>
                <a:uLnTx/>
                <a:uFillTx/>
                <a:latin typeface="+mn-lt"/>
                <a:ea typeface="+mn-ea"/>
                <a:cs typeface="+mn-cs"/>
              </a:rPr>
              <a:t>TripAdvisor</a:t>
            </a:r>
            <a:r>
              <a:rPr kumimoji="0" lang="it-IT" sz="1800" b="0" i="0" u="none" strike="noStrike" kern="1200" cap="none" spc="0" normalizeH="0" baseline="0" noProof="0" dirty="0">
                <a:ln>
                  <a:noFill/>
                </a:ln>
                <a:solidFill>
                  <a:srgbClr val="ECECEC"/>
                </a:solidFill>
                <a:effectLst/>
                <a:uLnTx/>
                <a:uFillTx/>
                <a:latin typeface="+mn-lt"/>
                <a:ea typeface="+mn-ea"/>
                <a:cs typeface="+mn-cs"/>
              </a:rPr>
              <a:t> è stato scelto come piattaforma per ottenere le recensioni.</a:t>
            </a:r>
            <a:br>
              <a:rPr kumimoji="0" lang="it-IT" sz="1800" b="0" i="0" u="none" strike="noStrike" kern="1200" cap="none" spc="0" normalizeH="0" baseline="0" noProof="0" dirty="0">
                <a:ln>
                  <a:noFill/>
                </a:ln>
                <a:solidFill>
                  <a:srgbClr val="ECECEC"/>
                </a:solidFill>
                <a:effectLst/>
                <a:uLnTx/>
                <a:uFillTx/>
                <a:latin typeface="+mn-lt"/>
                <a:ea typeface="+mn-ea"/>
                <a:cs typeface="+mn-cs"/>
              </a:rPr>
            </a:br>
            <a:endParaRPr lang="it-IT" dirty="0"/>
          </a:p>
        </p:txBody>
      </p:sp>
      <p:sp>
        <p:nvSpPr>
          <p:cNvPr id="15" name="CasellaDiTesto 14">
            <a:extLst>
              <a:ext uri="{FF2B5EF4-FFF2-40B4-BE49-F238E27FC236}">
                <a16:creationId xmlns:a16="http://schemas.microsoft.com/office/drawing/2014/main" id="{D1C1A647-5821-C7B8-D58B-72B31A011177}"/>
              </a:ext>
            </a:extLst>
          </p:cNvPr>
          <p:cNvSpPr txBox="1"/>
          <p:nvPr/>
        </p:nvSpPr>
        <p:spPr>
          <a:xfrm>
            <a:off x="1736698" y="3273615"/>
            <a:ext cx="8500673" cy="1477328"/>
          </a:xfrm>
          <a:prstGeom prst="rect">
            <a:avLst/>
          </a:prstGeom>
          <a:noFill/>
        </p:spPr>
        <p:txBody>
          <a:bodyPr wrap="square">
            <a:spAutoFit/>
          </a:bodyPr>
          <a:lstStyle/>
          <a:p>
            <a:pPr marL="285750" indent="-285750">
              <a:buFont typeface="Arial" panose="020B0604020202020204" pitchFamily="34" charset="0"/>
              <a:buChar char="•"/>
            </a:pPr>
            <a:r>
              <a:rPr kumimoji="0" lang="it-IT" sz="1800" b="0" i="0" u="none" strike="noStrike" kern="1200" cap="none" spc="0" normalizeH="0" baseline="0" noProof="0" dirty="0">
                <a:ln>
                  <a:noFill/>
                </a:ln>
                <a:solidFill>
                  <a:srgbClr val="ECECEC"/>
                </a:solidFill>
                <a:effectLst/>
                <a:uLnTx/>
                <a:uFillTx/>
                <a:latin typeface="+mn-lt"/>
                <a:ea typeface="+mn-ea"/>
                <a:cs typeface="+mn-cs"/>
              </a:rPr>
              <a:t>Utilizzando </a:t>
            </a:r>
            <a:r>
              <a:rPr kumimoji="0" lang="it-IT" sz="1800" i="0" u="none" strike="noStrike" kern="1200" cap="none" spc="0" normalizeH="0" baseline="0" noProof="0" dirty="0">
                <a:ln>
                  <a:noFill/>
                </a:ln>
                <a:solidFill>
                  <a:srgbClr val="ECECEC"/>
                </a:solidFill>
                <a:effectLst/>
                <a:uLnTx/>
                <a:uFillTx/>
                <a:latin typeface="+mn-lt"/>
                <a:ea typeface="+mn-ea"/>
                <a:cs typeface="+mn-cs"/>
              </a:rPr>
              <a:t>l'</a:t>
            </a:r>
            <a:r>
              <a:rPr kumimoji="0" lang="it-IT" sz="1800" b="1" i="0" u="none" strike="noStrike" kern="1200" cap="none" spc="0" normalizeH="0" baseline="0" noProof="0" dirty="0">
                <a:ln>
                  <a:noFill/>
                </a:ln>
                <a:solidFill>
                  <a:srgbClr val="ECECEC"/>
                </a:solidFill>
                <a:effectLst/>
                <a:uLnTx/>
                <a:uFillTx/>
                <a:latin typeface="+mn-lt"/>
                <a:ea typeface="+mn-ea"/>
                <a:cs typeface="+mn-cs"/>
              </a:rPr>
              <a:t>API</a:t>
            </a:r>
            <a:r>
              <a:rPr kumimoji="0" lang="it-IT" sz="1800" b="0" i="0" u="none" strike="noStrike" kern="1200" cap="none" spc="0" normalizeH="0" baseline="0" noProof="0" dirty="0">
                <a:ln>
                  <a:noFill/>
                </a:ln>
                <a:solidFill>
                  <a:srgbClr val="ECECEC"/>
                </a:solidFill>
                <a:effectLst/>
                <a:uLnTx/>
                <a:uFillTx/>
                <a:latin typeface="+mn-lt"/>
                <a:ea typeface="+mn-ea"/>
                <a:cs typeface="+mn-cs"/>
              </a:rPr>
              <a:t> di TripAdvisor, abbiamo verificato quali beni culturali fossero stati recensiti alle coordinate geografiche corrispondenti ai POI estratti da </a:t>
            </a:r>
            <a:r>
              <a:rPr kumimoji="0" lang="it-IT" sz="1800" b="0" i="0" u="none" strike="noStrike" kern="1200" cap="none" spc="0" normalizeH="0" baseline="0" noProof="0" dirty="0" err="1">
                <a:ln>
                  <a:noFill/>
                </a:ln>
                <a:solidFill>
                  <a:srgbClr val="ECECEC"/>
                </a:solidFill>
                <a:effectLst/>
                <a:uLnTx/>
                <a:uFillTx/>
                <a:latin typeface="+mn-lt"/>
                <a:ea typeface="+mn-ea"/>
                <a:cs typeface="+mn-cs"/>
              </a:rPr>
              <a:t>OpenStreetMap</a:t>
            </a:r>
            <a:r>
              <a:rPr kumimoji="0" lang="it-IT" sz="1800" b="0" i="0" u="none" strike="noStrike" kern="1200" cap="none" spc="0" normalizeH="0" baseline="0" noProof="0" dirty="0">
                <a:ln>
                  <a:noFill/>
                </a:ln>
                <a:solidFill>
                  <a:srgbClr val="ECECEC"/>
                </a:solidFill>
                <a:effectLst/>
                <a:uLnTx/>
                <a:uFillTx/>
                <a:latin typeface="+mn-lt"/>
                <a:ea typeface="+mn-ea"/>
                <a:cs typeface="+mn-cs"/>
              </a:rPr>
              <a:t>.</a:t>
            </a:r>
          </a:p>
          <a:p>
            <a:pPr marL="285750" indent="-285750">
              <a:buFont typeface="Arial" panose="020B0604020202020204" pitchFamily="34" charset="0"/>
              <a:buChar char="•"/>
            </a:pPr>
            <a:r>
              <a:rPr kumimoji="0" lang="it-IT" sz="1800" b="0" i="0" u="none" strike="noStrike" kern="1200" cap="none" spc="0" normalizeH="0" baseline="0" noProof="0" dirty="0">
                <a:ln>
                  <a:noFill/>
                </a:ln>
                <a:solidFill>
                  <a:srgbClr val="ECECEC"/>
                </a:solidFill>
                <a:effectLst/>
                <a:uLnTx/>
                <a:uFillTx/>
                <a:latin typeface="+mn-lt"/>
                <a:ea typeface="+mn-ea"/>
                <a:cs typeface="+mn-cs"/>
              </a:rPr>
              <a:t>Sono state quindi </a:t>
            </a:r>
            <a:r>
              <a:rPr kumimoji="0" lang="it-IT" sz="1800" b="1" i="0" u="none" strike="noStrike" kern="1200" cap="none" spc="0" normalizeH="0" baseline="0" noProof="0" dirty="0">
                <a:ln>
                  <a:noFill/>
                </a:ln>
                <a:solidFill>
                  <a:srgbClr val="ECECEC"/>
                </a:solidFill>
                <a:effectLst/>
                <a:uLnTx/>
                <a:uFillTx/>
                <a:latin typeface="+mn-lt"/>
                <a:ea typeface="+mn-ea"/>
                <a:cs typeface="+mn-cs"/>
              </a:rPr>
              <a:t>estratte le recensioni</a:t>
            </a:r>
            <a:r>
              <a:rPr kumimoji="0" lang="it-IT" sz="1800" b="0" i="0" u="none" strike="noStrike" kern="1200" cap="none" spc="0" normalizeH="0" baseline="0" noProof="0" dirty="0">
                <a:ln>
                  <a:noFill/>
                </a:ln>
                <a:solidFill>
                  <a:srgbClr val="ECECEC"/>
                </a:solidFill>
                <a:effectLst/>
                <a:uLnTx/>
                <a:uFillTx/>
                <a:latin typeface="+mn-lt"/>
                <a:ea typeface="+mn-ea"/>
                <a:cs typeface="+mn-cs"/>
              </a:rPr>
              <a:t> relative ai POI individuati.</a:t>
            </a:r>
            <a:br>
              <a:rPr kumimoji="0" lang="it-IT" sz="1800" b="0" i="0" u="none" strike="noStrike" kern="1200" cap="none" spc="0" normalizeH="0" baseline="0" noProof="0" dirty="0">
                <a:ln>
                  <a:noFill/>
                </a:ln>
                <a:solidFill>
                  <a:srgbClr val="ECECEC"/>
                </a:solidFill>
                <a:effectLst/>
                <a:uLnTx/>
                <a:uFillTx/>
                <a:latin typeface="+mn-lt"/>
                <a:ea typeface="+mn-ea"/>
                <a:cs typeface="+mn-cs"/>
              </a:rPr>
            </a:br>
            <a:endParaRPr lang="it-IT" dirty="0"/>
          </a:p>
        </p:txBody>
      </p:sp>
      <p:sp>
        <p:nvSpPr>
          <p:cNvPr id="17" name="CasellaDiTesto 16">
            <a:extLst>
              <a:ext uri="{FF2B5EF4-FFF2-40B4-BE49-F238E27FC236}">
                <a16:creationId xmlns:a16="http://schemas.microsoft.com/office/drawing/2014/main" id="{BC50A99B-9C7E-576D-6857-F9F22830C5AC}"/>
              </a:ext>
            </a:extLst>
          </p:cNvPr>
          <p:cNvSpPr txBox="1"/>
          <p:nvPr/>
        </p:nvSpPr>
        <p:spPr>
          <a:xfrm>
            <a:off x="1736699" y="4990052"/>
            <a:ext cx="8500672" cy="369332"/>
          </a:xfrm>
          <a:prstGeom prst="rect">
            <a:avLst/>
          </a:prstGeom>
          <a:noFill/>
        </p:spPr>
        <p:txBody>
          <a:bodyPr wrap="square">
            <a:spAutoFit/>
          </a:bodyPr>
          <a:lstStyle/>
          <a:p>
            <a:pPr marL="285750" indent="-285750">
              <a:buFont typeface="Arial" panose="020B0604020202020204" pitchFamily="34" charset="0"/>
              <a:buChar char="•"/>
            </a:pPr>
            <a:r>
              <a:rPr kumimoji="0" lang="it-IT" sz="1800" b="0" i="0" u="none" strike="noStrike" kern="1200" cap="none" spc="0" normalizeH="0" baseline="0" noProof="0" dirty="0">
                <a:ln>
                  <a:noFill/>
                </a:ln>
                <a:solidFill>
                  <a:srgbClr val="ECECEC"/>
                </a:solidFill>
                <a:effectLst/>
                <a:uLnTx/>
                <a:uFillTx/>
                <a:latin typeface="+mn-lt"/>
                <a:ea typeface="+mn-ea"/>
                <a:cs typeface="+mn-cs"/>
              </a:rPr>
              <a:t>Recensioni estratte: </a:t>
            </a:r>
            <a:r>
              <a:rPr kumimoji="0" lang="it-IT" sz="1800" b="1" i="0" u="none" strike="noStrike" kern="1200" cap="none" spc="0" normalizeH="0" baseline="0" noProof="0" dirty="0">
                <a:ln>
                  <a:noFill/>
                </a:ln>
                <a:solidFill>
                  <a:srgbClr val="ECECEC"/>
                </a:solidFill>
                <a:effectLst/>
                <a:uLnTx/>
                <a:uFillTx/>
                <a:latin typeface="+mn-lt"/>
                <a:ea typeface="+mn-ea"/>
                <a:cs typeface="+mn-cs"/>
              </a:rPr>
              <a:t>5335 recensioni relative a 1816 punti di interesse</a:t>
            </a:r>
            <a:r>
              <a:rPr kumimoji="0" lang="it-IT" sz="1800" b="0" i="0" u="none" strike="noStrike" kern="1200" cap="none" spc="0" normalizeH="0" baseline="0" noProof="0" dirty="0">
                <a:ln>
                  <a:noFill/>
                </a:ln>
                <a:solidFill>
                  <a:srgbClr val="ECECEC"/>
                </a:solidFill>
                <a:effectLst/>
                <a:uLnTx/>
                <a:uFillTx/>
                <a:latin typeface="+mn-lt"/>
                <a:ea typeface="+mn-ea"/>
                <a:cs typeface="+mn-cs"/>
              </a:rPr>
              <a:t>.</a:t>
            </a:r>
            <a:endParaRPr lang="it-IT" dirty="0"/>
          </a:p>
        </p:txBody>
      </p:sp>
      <p:sp>
        <p:nvSpPr>
          <p:cNvPr id="19" name="CasellaDiTesto 18">
            <a:extLst>
              <a:ext uri="{FF2B5EF4-FFF2-40B4-BE49-F238E27FC236}">
                <a16:creationId xmlns:a16="http://schemas.microsoft.com/office/drawing/2014/main" id="{785B73AD-36C9-3B7C-FD0C-CC8B160A34B8}"/>
              </a:ext>
            </a:extLst>
          </p:cNvPr>
          <p:cNvSpPr txBox="1"/>
          <p:nvPr/>
        </p:nvSpPr>
        <p:spPr>
          <a:xfrm>
            <a:off x="1964638" y="1512464"/>
            <a:ext cx="6177168" cy="369332"/>
          </a:xfrm>
          <a:prstGeom prst="rect">
            <a:avLst/>
          </a:prstGeom>
          <a:noFill/>
        </p:spPr>
        <p:txBody>
          <a:bodyPr wrap="square">
            <a:spAutoFit/>
          </a:bodyPr>
          <a:lstStyle/>
          <a:p>
            <a:r>
              <a:rPr kumimoji="0" lang="it-IT" sz="1800" b="1" i="0" u="none" strike="noStrike" kern="1200" cap="none" spc="0" normalizeH="0" baseline="0" noProof="0" dirty="0">
                <a:ln>
                  <a:noFill/>
                </a:ln>
                <a:solidFill>
                  <a:srgbClr val="ECECEC"/>
                </a:solidFill>
                <a:effectLst/>
                <a:uLnTx/>
                <a:uFillTx/>
                <a:latin typeface="+mn-lt"/>
                <a:ea typeface="+mn-ea"/>
                <a:cs typeface="+mn-cs"/>
              </a:rPr>
              <a:t>Fonti dei Dati</a:t>
            </a:r>
            <a:endParaRPr lang="it-IT" dirty="0"/>
          </a:p>
        </p:txBody>
      </p:sp>
      <p:sp>
        <p:nvSpPr>
          <p:cNvPr id="23" name="CasellaDiTesto 22">
            <a:extLst>
              <a:ext uri="{FF2B5EF4-FFF2-40B4-BE49-F238E27FC236}">
                <a16:creationId xmlns:a16="http://schemas.microsoft.com/office/drawing/2014/main" id="{EC18E58A-B799-ED12-C185-825E76764BAB}"/>
              </a:ext>
            </a:extLst>
          </p:cNvPr>
          <p:cNvSpPr txBox="1"/>
          <p:nvPr/>
        </p:nvSpPr>
        <p:spPr>
          <a:xfrm>
            <a:off x="1964638" y="2943365"/>
            <a:ext cx="6177168" cy="369332"/>
          </a:xfrm>
          <a:prstGeom prst="rect">
            <a:avLst/>
          </a:prstGeom>
          <a:noFill/>
        </p:spPr>
        <p:txBody>
          <a:bodyPr wrap="square">
            <a:spAutoFit/>
          </a:bodyPr>
          <a:lstStyle/>
          <a:p>
            <a:r>
              <a:rPr kumimoji="0" lang="it-IT" sz="1800" b="1" i="0" u="none" strike="noStrike" kern="1200" cap="none" spc="0" normalizeH="0" baseline="0" noProof="0" dirty="0">
                <a:ln>
                  <a:noFill/>
                </a:ln>
                <a:solidFill>
                  <a:srgbClr val="ECECEC"/>
                </a:solidFill>
                <a:effectLst/>
                <a:uLnTx/>
                <a:uFillTx/>
                <a:latin typeface="+mn-lt"/>
                <a:ea typeface="+mn-ea"/>
                <a:cs typeface="+mn-cs"/>
              </a:rPr>
              <a:t>Procedura di Raccolta</a:t>
            </a:r>
            <a:endParaRPr lang="it-IT" dirty="0"/>
          </a:p>
        </p:txBody>
      </p:sp>
      <p:sp>
        <p:nvSpPr>
          <p:cNvPr id="25" name="CasellaDiTesto 24">
            <a:extLst>
              <a:ext uri="{FF2B5EF4-FFF2-40B4-BE49-F238E27FC236}">
                <a16:creationId xmlns:a16="http://schemas.microsoft.com/office/drawing/2014/main" id="{C51375F7-D20D-5104-0DBA-68A440506582}"/>
              </a:ext>
            </a:extLst>
          </p:cNvPr>
          <p:cNvSpPr txBox="1"/>
          <p:nvPr/>
        </p:nvSpPr>
        <p:spPr>
          <a:xfrm>
            <a:off x="1964638" y="4665361"/>
            <a:ext cx="6177168" cy="369332"/>
          </a:xfrm>
          <a:prstGeom prst="rect">
            <a:avLst/>
          </a:prstGeom>
          <a:noFill/>
        </p:spPr>
        <p:txBody>
          <a:bodyPr wrap="square">
            <a:spAutoFit/>
          </a:bodyPr>
          <a:lstStyle/>
          <a:p>
            <a:r>
              <a:rPr kumimoji="0" lang="it-IT" sz="1800" b="1" i="0" u="none" strike="noStrike" kern="1200" cap="none" spc="0" normalizeH="0" baseline="0" noProof="0" dirty="0">
                <a:ln>
                  <a:noFill/>
                </a:ln>
                <a:solidFill>
                  <a:srgbClr val="ECECEC"/>
                </a:solidFill>
                <a:effectLst/>
                <a:uLnTx/>
                <a:uFillTx/>
                <a:latin typeface="+mn-lt"/>
                <a:ea typeface="+mn-ea"/>
                <a:cs typeface="+mn-cs"/>
              </a:rPr>
              <a:t>Dati Raccolti</a:t>
            </a:r>
            <a:endParaRPr lang="it-IT" dirty="0"/>
          </a:p>
        </p:txBody>
      </p:sp>
    </p:spTree>
    <p:extLst>
      <p:ext uri="{BB962C8B-B14F-4D97-AF65-F5344CB8AC3E}">
        <p14:creationId xmlns:p14="http://schemas.microsoft.com/office/powerpoint/2010/main" val="3569336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45AFD3-F0EF-D088-D9F6-0111FE57B812}"/>
              </a:ext>
            </a:extLst>
          </p:cNvPr>
          <p:cNvSpPr>
            <a:spLocks noGrp="1"/>
          </p:cNvSpPr>
          <p:nvPr>
            <p:ph type="title"/>
          </p:nvPr>
        </p:nvSpPr>
        <p:spPr>
          <a:xfrm>
            <a:off x="2011889" y="198783"/>
            <a:ext cx="8165592" cy="791754"/>
          </a:xfrm>
        </p:spPr>
        <p:txBody>
          <a:bodyPr rtlCol="0"/>
          <a:lstStyle>
            <a:defPPr>
              <a:defRPr lang="it-IT"/>
            </a:defPPr>
          </a:lstStyle>
          <a:p>
            <a:pPr rtl="0"/>
            <a:r>
              <a:rPr lang="it-IT" sz="4000" dirty="0" err="1">
                <a:latin typeface="Felix Titling" panose="020F0502020204030204" pitchFamily="34" charset="0"/>
                <a:cs typeface="Felix Titling" panose="020F0502020204030204" pitchFamily="34" charset="0"/>
              </a:rPr>
              <a:t>ESempi</a:t>
            </a:r>
            <a:endParaRPr lang="it-IT" dirty="0"/>
          </a:p>
        </p:txBody>
      </p:sp>
      <p:graphicFrame>
        <p:nvGraphicFramePr>
          <p:cNvPr id="4" name="Tabella 4">
            <a:extLst>
              <a:ext uri="{FF2B5EF4-FFF2-40B4-BE49-F238E27FC236}">
                <a16:creationId xmlns:a16="http://schemas.microsoft.com/office/drawing/2014/main" id="{98AFEAF5-9B54-24D0-0679-F8275B7A4525}"/>
              </a:ext>
            </a:extLst>
          </p:cNvPr>
          <p:cNvGraphicFramePr>
            <a:graphicFrameLocks noGrp="1"/>
          </p:cNvGraphicFramePr>
          <p:nvPr>
            <p:ph idx="1"/>
            <p:extLst>
              <p:ext uri="{D42A27DB-BD31-4B8C-83A1-F6EECF244321}">
                <p14:modId xmlns:p14="http://schemas.microsoft.com/office/powerpoint/2010/main" val="903791008"/>
              </p:ext>
            </p:extLst>
          </p:nvPr>
        </p:nvGraphicFramePr>
        <p:xfrm>
          <a:off x="616639" y="1162878"/>
          <a:ext cx="10956092" cy="5166065"/>
        </p:xfrm>
        <a:graphic>
          <a:graphicData uri="http://schemas.openxmlformats.org/drawingml/2006/table">
            <a:tbl>
              <a:tblPr firstRow="1" bandRow="1">
                <a:tableStyleId>{5C22544A-7EE6-4342-B048-85BDC9FD1C3A}</a:tableStyleId>
              </a:tblPr>
              <a:tblGrid>
                <a:gridCol w="1460638">
                  <a:extLst>
                    <a:ext uri="{9D8B030D-6E8A-4147-A177-3AD203B41FA5}">
                      <a16:colId xmlns:a16="http://schemas.microsoft.com/office/drawing/2014/main" val="1689330750"/>
                    </a:ext>
                  </a:extLst>
                </a:gridCol>
                <a:gridCol w="1941522">
                  <a:extLst>
                    <a:ext uri="{9D8B030D-6E8A-4147-A177-3AD203B41FA5}">
                      <a16:colId xmlns:a16="http://schemas.microsoft.com/office/drawing/2014/main" val="2660631934"/>
                    </a:ext>
                  </a:extLst>
                </a:gridCol>
                <a:gridCol w="5751365">
                  <a:extLst>
                    <a:ext uri="{9D8B030D-6E8A-4147-A177-3AD203B41FA5}">
                      <a16:colId xmlns:a16="http://schemas.microsoft.com/office/drawing/2014/main" val="3909717689"/>
                    </a:ext>
                  </a:extLst>
                </a:gridCol>
                <a:gridCol w="1802567">
                  <a:extLst>
                    <a:ext uri="{9D8B030D-6E8A-4147-A177-3AD203B41FA5}">
                      <a16:colId xmlns:a16="http://schemas.microsoft.com/office/drawing/2014/main" val="1603189107"/>
                    </a:ext>
                  </a:extLst>
                </a:gridCol>
              </a:tblGrid>
              <a:tr h="551997">
                <a:tc>
                  <a:txBody>
                    <a:bodyPr/>
                    <a:lstStyle>
                      <a:defPPr>
                        <a:defRPr lang="it-IT"/>
                      </a:def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b="0" noProof="0" dirty="0">
                          <a:solidFill>
                            <a:schemeClr val="accent1"/>
                          </a:solidFill>
                          <a:latin typeface="Felix Titling" pitchFamily="82" charset="77"/>
                        </a:rPr>
                        <a:t>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defPPr>
                        <a:defRPr lang="it-IT"/>
                      </a:defPPr>
                    </a:lstStyle>
                    <a:p>
                      <a:pPr algn="ctr" rtl="0"/>
                      <a:r>
                        <a:rPr lang="it-IT" b="0" noProof="0" dirty="0">
                          <a:solidFill>
                            <a:schemeClr val="accent1"/>
                          </a:solidFill>
                          <a:latin typeface="Felix Titling" pitchFamily="82" charset="77"/>
                        </a:rPr>
                        <a:t>poi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defPPr>
                        <a:defRPr lang="it-IT"/>
                      </a:defPPr>
                    </a:lstStyle>
                    <a:p>
                      <a:pPr algn="ctr" rtl="0"/>
                      <a:r>
                        <a:rPr lang="it-IT" b="0" noProof="0" dirty="0">
                          <a:solidFill>
                            <a:schemeClr val="accent1"/>
                          </a:solidFill>
                          <a:latin typeface="Felix Titling" pitchFamily="82" charset="77"/>
                        </a:rPr>
                        <a:t>recensione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defPPr>
                        <a:defRPr lang="it-IT"/>
                      </a:defPPr>
                    </a:lstStyle>
                    <a:p>
                      <a:pPr algn="ctr" rtl="0"/>
                      <a:r>
                        <a:rPr lang="it-IT" b="0" noProof="0" dirty="0">
                          <a:solidFill>
                            <a:schemeClr val="accent1"/>
                          </a:solidFill>
                          <a:latin typeface="Felix Titling" pitchFamily="82" charset="77"/>
                        </a:rPr>
                        <a:t>rating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479928716"/>
                  </a:ext>
                </a:extLst>
              </a:tr>
              <a:tr h="743108">
                <a:tc>
                  <a:txBody>
                    <a:bodyPr/>
                    <a:lstStyle>
                      <a:defPPr>
                        <a:defRPr lang="it-IT"/>
                      </a:defPPr>
                    </a:lstStyle>
                    <a:p>
                      <a:pPr algn="ctr" rtl="0"/>
                      <a:r>
                        <a:rPr lang="it-IT" sz="1400" b="0" i="0" noProof="0" dirty="0">
                          <a:solidFill>
                            <a:schemeClr val="accent1"/>
                          </a:solidFill>
                          <a:latin typeface="Avenir Next LT Pro" panose="020B0504020202020204" pitchFamily="34" charset="77"/>
                        </a:rPr>
                        <a:t>66374451e18e1c186ce07f66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defPPr>
                        <a:defRPr lang="it-IT"/>
                      </a:defPPr>
                    </a:lstStyle>
                    <a:p>
                      <a:pPr algn="ctr" rtl="0"/>
                      <a:r>
                        <a:rPr lang="it-IT" noProof="0" dirty="0">
                          <a:solidFill>
                            <a:schemeClr val="accent2">
                              <a:lumMod val="50000"/>
                            </a:schemeClr>
                          </a:solidFill>
                          <a:latin typeface="Avenir Next LT Pro" panose="020B0504020202020204" pitchFamily="34" charset="77"/>
                        </a:rPr>
                        <a:t>Chiesa di San Michele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defPPr>
                        <a:defRPr lang="it-IT"/>
                      </a:defPPr>
                    </a:lstStyle>
                    <a:p>
                      <a:pPr algn="l" rtl="0"/>
                      <a:r>
                        <a:rPr lang="it-IT" sz="1400" noProof="0" dirty="0">
                          <a:solidFill>
                            <a:schemeClr val="accent2">
                              <a:lumMod val="50000"/>
                            </a:schemeClr>
                          </a:solidFill>
                          <a:latin typeface="Avenir Next LT Pro" panose="020B0504020202020204" pitchFamily="34" charset="77"/>
                        </a:rPr>
                        <a:t>Meraviglioso tesoro di espressione di storia e bellezza custodito dalle foreste della Valnerina. Emozione unica e grande atmosfera francescana. Consigliata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defPPr>
                        <a:defRPr lang="it-IT"/>
                      </a:defPPr>
                    </a:lstStyle>
                    <a:p>
                      <a:pPr algn="ctr" rtl="0"/>
                      <a:r>
                        <a:rPr lang="it-IT" noProof="0" dirty="0">
                          <a:solidFill>
                            <a:schemeClr val="accent2">
                              <a:lumMod val="50000"/>
                            </a:schemeClr>
                          </a:solidFill>
                          <a:latin typeface="Avenir Next LT Pro" panose="020B0504020202020204" pitchFamily="34" charset="77"/>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760208656"/>
                  </a:ext>
                </a:extLst>
              </a:tr>
              <a:tr h="905391">
                <a:tc>
                  <a:txBody>
                    <a:bodyPr/>
                    <a:lstStyle>
                      <a:defPPr>
                        <a:defRPr lang="it-IT"/>
                      </a:defPPr>
                    </a:lstStyle>
                    <a:p>
                      <a:pPr algn="ctr" rtl="0"/>
                      <a:r>
                        <a:rPr lang="it-IT" sz="1400" b="0" i="0" noProof="0" dirty="0">
                          <a:solidFill>
                            <a:schemeClr val="accent1"/>
                          </a:solidFill>
                          <a:latin typeface="Avenir Next LT Pro" panose="020B0504020202020204" pitchFamily="34" charset="77"/>
                        </a:rPr>
                        <a:t>663c8adaec1e0d04a559c2b9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defPPr>
                        <a:defRPr lang="it-IT"/>
                      </a:defPPr>
                    </a:lstStyle>
                    <a:p>
                      <a:pPr algn="ctr" rtl="0"/>
                      <a:r>
                        <a:rPr lang="it-IT" noProof="0" dirty="0">
                          <a:solidFill>
                            <a:schemeClr val="accent2">
                              <a:lumMod val="50000"/>
                            </a:schemeClr>
                          </a:solidFill>
                          <a:latin typeface="Avenir Next LT Pro" panose="020B0504020202020204" pitchFamily="34" charset="77"/>
                        </a:rPr>
                        <a:t>Acquedotto Romano di Spello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defPPr>
                        <a:defRPr lang="it-IT"/>
                      </a:defPPr>
                    </a:lstStyle>
                    <a:p>
                      <a:pPr algn="l" rtl="0"/>
                      <a:r>
                        <a:rPr lang="it-IT" sz="1400" noProof="0" dirty="0">
                          <a:solidFill>
                            <a:schemeClr val="accent2">
                              <a:lumMod val="50000"/>
                            </a:schemeClr>
                          </a:solidFill>
                          <a:latin typeface="Avenir Next LT Pro" panose="020B0504020202020204" pitchFamily="34" charset="77"/>
                        </a:rPr>
                        <a:t>Il posto è di grande interesse storico, ma purtroppo è lasciato un pochino all'abbandono....le indicazioni ci sono come i cartelli esplicativi, ma avrebbe bisogno di maggiore pubblicità...</a:t>
                      </a:r>
                    </a:p>
                    <a:p>
                      <a:pPr algn="l" rtl="0"/>
                      <a:r>
                        <a:rPr lang="it-IT" sz="1400" noProof="0" dirty="0">
                          <a:solidFill>
                            <a:schemeClr val="accent2">
                              <a:lumMod val="50000"/>
                            </a:schemeClr>
                          </a:solidFill>
                          <a:latin typeface="Avenir Next LT Pro" panose="020B0504020202020204" pitchFamily="34" charset="77"/>
                        </a:rPr>
                        <a:t>Comunque il sentiero di 4 km  per il trekking non è 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defPPr>
                        <a:defRPr lang="it-IT"/>
                      </a:defPPr>
                    </a:lstStyle>
                    <a:p>
                      <a:pPr algn="ctr" rtl="0"/>
                      <a:r>
                        <a:rPr lang="it-IT" noProof="0" dirty="0">
                          <a:solidFill>
                            <a:schemeClr val="accent2">
                              <a:lumMod val="50000"/>
                            </a:schemeClr>
                          </a:solidFill>
                          <a:latin typeface="Avenir Next LT Pro" panose="020B0504020202020204" pitchFamily="34" charset="77"/>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634243071"/>
                  </a:ext>
                </a:extLst>
              </a:tr>
              <a:tr h="1927607">
                <a:tc>
                  <a:txBody>
                    <a:bodyPr/>
                    <a:lstStyle>
                      <a:defPPr>
                        <a:defRPr lang="it-IT"/>
                      </a:defPPr>
                    </a:lstStyle>
                    <a:p>
                      <a:pPr algn="ctr" rtl="0"/>
                      <a:r>
                        <a:rPr lang="it-IT" sz="1400" b="0" i="0" noProof="0" dirty="0">
                          <a:solidFill>
                            <a:schemeClr val="accent1"/>
                          </a:solidFill>
                          <a:latin typeface="Avenir Next LT Pro" panose="020B0504020202020204" pitchFamily="34" charset="77"/>
                        </a:rPr>
                        <a:t>6637445ee18e1c186ce0808a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defPPr>
                        <a:defRPr lang="it-IT"/>
                      </a:defPPr>
                    </a:lstStyle>
                    <a:p>
                      <a:pPr algn="ctr" rtl="0"/>
                      <a:r>
                        <a:rPr lang="it-IT" noProof="0" dirty="0">
                          <a:solidFill>
                            <a:schemeClr val="accent2">
                              <a:lumMod val="50000"/>
                            </a:schemeClr>
                          </a:solidFill>
                          <a:latin typeface="Avenir Next LT Pro" panose="020B0504020202020204" pitchFamily="34" charset="77"/>
                        </a:rPr>
                        <a:t>Statua di Sant'Ubaldo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defPPr>
                        <a:defRPr lang="it-IT"/>
                      </a:defPPr>
                    </a:lstStyle>
                    <a:p>
                      <a:pPr algn="l" rtl="0"/>
                      <a:r>
                        <a:rPr lang="it-IT" sz="1400" noProof="0" dirty="0">
                          <a:solidFill>
                            <a:schemeClr val="accent2">
                              <a:lumMod val="50000"/>
                            </a:schemeClr>
                          </a:solidFill>
                          <a:latin typeface="Avenir Next LT Pro" panose="020B0504020202020204" pitchFamily="34" charset="77"/>
                        </a:rPr>
                        <a:t>Sarebbe ora di finirla! La Statua di Sant'Ubaldo in cima al Corso di Gubbio NON E' la "copia parziale" di quella del medesimo santo sul coronamento di sinistra del Colonnato di Piazza San Pietro in Vaticano: le due statue, in comune hanno SOLO la mitria vescovile e questo è davvero poco per parlare di "copia parziale". Addirittura, siccome al peggio non c’è mai fine, in una audioguida del Comune viene detto che la Statua è "una copia in dimensioni ridotte". Qui c’è una foto comparativa: quella di sinistra è la statua di Gubbio e quella a destra la vaticana. Cosa avrebbero in comune?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defPPr>
                        <a:defRPr lang="it-IT"/>
                      </a:defPPr>
                    </a:lstStyle>
                    <a:p>
                      <a:pPr algn="ctr" rtl="0"/>
                      <a:r>
                        <a:rPr lang="it-IT" noProof="0" dirty="0">
                          <a:solidFill>
                            <a:schemeClr val="accent2">
                              <a:lumMod val="50000"/>
                            </a:schemeClr>
                          </a:solidFill>
                          <a:latin typeface="Avenir Next LT Pro" panose="020B0504020202020204" pitchFamily="34" charset="77"/>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415808797"/>
                  </a:ext>
                </a:extLst>
              </a:tr>
              <a:tr h="876185">
                <a:tc>
                  <a:txBody>
                    <a:bodyPr/>
                    <a:lstStyle>
                      <a:defPPr>
                        <a:defRPr lang="it-IT"/>
                      </a:defPPr>
                    </a:lstStyle>
                    <a:p>
                      <a:pPr algn="ctr" rtl="0"/>
                      <a:r>
                        <a:rPr lang="it-IT" sz="1400" b="0" i="0" noProof="0" dirty="0">
                          <a:solidFill>
                            <a:schemeClr val="accent1"/>
                          </a:solidFill>
                          <a:latin typeface="Avenir Next LT Pro" panose="020B0504020202020204" pitchFamily="34" charset="77"/>
                        </a:rPr>
                        <a:t>66374474e18e1c186ce08282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defPPr>
                        <a:defRPr lang="it-IT"/>
                      </a:defPPr>
                    </a:lstStyle>
                    <a:p>
                      <a:pPr algn="ctr" rtl="0"/>
                      <a:r>
                        <a:rPr lang="it-IT" noProof="0" dirty="0">
                          <a:solidFill>
                            <a:schemeClr val="accent2">
                              <a:lumMod val="50000"/>
                            </a:schemeClr>
                          </a:solidFill>
                          <a:latin typeface="Avenir Next LT Pro" panose="020B0504020202020204" pitchFamily="34" charset="77"/>
                        </a:rPr>
                        <a:t>Museo Archeologico Nazionale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defPPr>
                        <a:defRPr lang="it-IT"/>
                      </a:defPPr>
                    </a:lstStyle>
                    <a:p>
                      <a:pPr algn="l" rtl="0"/>
                      <a:r>
                        <a:rPr lang="it-IT" sz="1400" noProof="0" dirty="0">
                          <a:solidFill>
                            <a:schemeClr val="accent2">
                              <a:lumMod val="50000"/>
                            </a:schemeClr>
                          </a:solidFill>
                          <a:latin typeface="Avenir Next LT Pro" panose="020B0504020202020204" pitchFamily="34" charset="77"/>
                        </a:rPr>
                        <a:t>Bello da vedere però non molto interessante per le opere e le sculture tra cui ci sono molti reperti e anche molte opere d’arte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defPPr>
                        <a:defRPr lang="it-IT"/>
                      </a:defPPr>
                    </a:lstStyle>
                    <a:p>
                      <a:pPr algn="ctr" rtl="0"/>
                      <a:r>
                        <a:rPr lang="it-IT" noProof="0" dirty="0">
                          <a:solidFill>
                            <a:schemeClr val="accent2">
                              <a:lumMod val="50000"/>
                            </a:schemeClr>
                          </a:solidFill>
                          <a:latin typeface="Avenir Next LT Pro" panose="020B0504020202020204" pitchFamily="34" charset="77"/>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80950325"/>
                  </a:ext>
                </a:extLst>
              </a:tr>
            </a:tbl>
          </a:graphicData>
        </a:graphic>
      </p:graphicFrame>
      <p:sp>
        <p:nvSpPr>
          <p:cNvPr id="6" name="Segnaposto numero diapositiva 5">
            <a:extLst>
              <a:ext uri="{FF2B5EF4-FFF2-40B4-BE49-F238E27FC236}">
                <a16:creationId xmlns:a16="http://schemas.microsoft.com/office/drawing/2014/main" id="{6F202D71-F202-B767-2704-F4AC06C53703}"/>
              </a:ext>
            </a:extLst>
          </p:cNvPr>
          <p:cNvSpPr>
            <a:spLocks noGrp="1"/>
          </p:cNvSpPr>
          <p:nvPr>
            <p:ph type="sldNum" sz="quarter" idx="12"/>
          </p:nvPr>
        </p:nvSpPr>
        <p:spPr/>
        <p:txBody>
          <a:bodyPr rtlCol="0"/>
          <a:lstStyle>
            <a:defPPr>
              <a:defRPr lang="it-IT"/>
            </a:defPPr>
          </a:lstStyle>
          <a:p>
            <a:pPr rtl="0"/>
            <a:fld id="{84D792B7-0397-C047-AE12-1A03F7E3DC83}" type="slidenum">
              <a:rPr lang="it-IT" smtClean="0"/>
              <a:t>4</a:t>
            </a:fld>
            <a:endParaRPr lang="it-IT"/>
          </a:p>
        </p:txBody>
      </p:sp>
      <p:sp>
        <p:nvSpPr>
          <p:cNvPr id="5" name="Segnaposto piè di pagina 4">
            <a:extLst>
              <a:ext uri="{FF2B5EF4-FFF2-40B4-BE49-F238E27FC236}">
                <a16:creationId xmlns:a16="http://schemas.microsoft.com/office/drawing/2014/main" id="{73A0704B-DC40-1BB3-5C20-8E865815B623}"/>
              </a:ext>
            </a:extLst>
          </p:cNvPr>
          <p:cNvSpPr>
            <a:spLocks noGrp="1"/>
          </p:cNvSpPr>
          <p:nvPr>
            <p:ph type="ftr" sz="quarter" idx="11"/>
          </p:nvPr>
        </p:nvSpPr>
        <p:spPr>
          <a:xfrm>
            <a:off x="3794751" y="6517634"/>
            <a:ext cx="4602498" cy="274320"/>
          </a:xfrm>
        </p:spPr>
        <p:txBody>
          <a:bodyPr rtlCol="0"/>
          <a:lstStyle>
            <a:defPPr>
              <a:defRPr lang="it-IT"/>
            </a:defPPr>
          </a:lstStyle>
          <a:p>
            <a:pPr rtl="0"/>
            <a:r>
              <a:rPr lang="it-IT" dirty="0"/>
              <a:t>SENTIMENT ANALYSIS DELLE RECENSIONI</a:t>
            </a:r>
          </a:p>
        </p:txBody>
      </p:sp>
      <p:sp>
        <p:nvSpPr>
          <p:cNvPr id="3" name="Segnaposto data 2">
            <a:extLst>
              <a:ext uri="{FF2B5EF4-FFF2-40B4-BE49-F238E27FC236}">
                <a16:creationId xmlns:a16="http://schemas.microsoft.com/office/drawing/2014/main" id="{E86D0F1C-0C5D-BE89-49DE-F1F7DF191B2A}"/>
              </a:ext>
            </a:extLst>
          </p:cNvPr>
          <p:cNvSpPr>
            <a:spLocks noGrp="1"/>
          </p:cNvSpPr>
          <p:nvPr>
            <p:ph type="dt" sz="half" idx="10"/>
          </p:nvPr>
        </p:nvSpPr>
        <p:spPr/>
        <p:txBody>
          <a:bodyPr rtlCol="0"/>
          <a:lstStyle>
            <a:defPPr>
              <a:defRPr lang="it-IT"/>
            </a:defPPr>
          </a:lstStyle>
          <a:p>
            <a:pPr rtl="0"/>
            <a:r>
              <a:rPr lang="it-IT" dirty="0"/>
              <a:t>2024</a:t>
            </a:r>
          </a:p>
        </p:txBody>
      </p:sp>
    </p:spTree>
    <p:extLst>
      <p:ext uri="{BB962C8B-B14F-4D97-AF65-F5344CB8AC3E}">
        <p14:creationId xmlns:p14="http://schemas.microsoft.com/office/powerpoint/2010/main" val="481054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B08F124-CA97-C4B4-B07D-AD220FC586C1}"/>
              </a:ext>
            </a:extLst>
          </p:cNvPr>
          <p:cNvSpPr>
            <a:spLocks noGrp="1"/>
          </p:cNvSpPr>
          <p:nvPr>
            <p:ph type="title"/>
          </p:nvPr>
        </p:nvSpPr>
        <p:spPr>
          <a:xfrm>
            <a:off x="508987" y="49989"/>
            <a:ext cx="5951003" cy="969264"/>
          </a:xfrm>
        </p:spPr>
        <p:txBody>
          <a:bodyPr rtlCol="0" anchor="ctr">
            <a:normAutofit fontScale="90000"/>
          </a:bodyPr>
          <a:lstStyle>
            <a:defPPr>
              <a:defRPr lang="it-IT"/>
            </a:defPPr>
          </a:lstStyle>
          <a:p>
            <a:pPr algn="l" rtl="0"/>
            <a:r>
              <a:rPr lang="it-IT" sz="3400" dirty="0"/>
              <a:t>Modelli di sentiment utilizzati:</a:t>
            </a:r>
          </a:p>
        </p:txBody>
      </p:sp>
      <p:pic>
        <p:nvPicPr>
          <p:cNvPr id="7" name="Segnaposto immagine 6">
            <a:extLst>
              <a:ext uri="{FF2B5EF4-FFF2-40B4-BE49-F238E27FC236}">
                <a16:creationId xmlns:a16="http://schemas.microsoft.com/office/drawing/2014/main" id="{08CD0943-0707-E64B-AF0B-E420B4D0A1B1}"/>
              </a:ext>
            </a:extLst>
          </p:cNvPr>
          <p:cNvPicPr>
            <a:picLocks noGrp="1" noChangeAspect="1"/>
          </p:cNvPicPr>
          <p:nvPr>
            <p:ph idx="1"/>
          </p:nvPr>
        </p:nvPicPr>
        <p:blipFill rotWithShape="1">
          <a:blip r:embed="rId3"/>
          <a:srcRect t="48095" r="2" b="30887"/>
          <a:stretch/>
        </p:blipFill>
        <p:spPr>
          <a:xfrm>
            <a:off x="6094685" y="83867"/>
            <a:ext cx="5394992" cy="850474"/>
          </a:xfrm>
          <a:prstGeom prst="rect">
            <a:avLst/>
          </a:prstGeom>
          <a:noFill/>
          <a:ln w="15875">
            <a:noFill/>
          </a:ln>
        </p:spPr>
      </p:pic>
      <p:sp>
        <p:nvSpPr>
          <p:cNvPr id="43" name="Text Placeholder 4">
            <a:extLst>
              <a:ext uri="{FF2B5EF4-FFF2-40B4-BE49-F238E27FC236}">
                <a16:creationId xmlns:a16="http://schemas.microsoft.com/office/drawing/2014/main" id="{156E12E5-5443-1C26-A0A4-7CC9D325F605}"/>
              </a:ext>
            </a:extLst>
          </p:cNvPr>
          <p:cNvSpPr>
            <a:spLocks noGrp="1"/>
          </p:cNvSpPr>
          <p:nvPr>
            <p:ph type="body" sz="quarter" idx="14"/>
          </p:nvPr>
        </p:nvSpPr>
        <p:spPr>
          <a:xfrm>
            <a:off x="667512" y="3452264"/>
            <a:ext cx="2907792" cy="466344"/>
          </a:xfrm>
        </p:spPr>
        <p:txBody>
          <a:bodyPr/>
          <a:lstStyle/>
          <a:p>
            <a:r>
              <a:rPr lang="en-US" b="1" dirty="0"/>
              <a:t>MODELLO 2</a:t>
            </a:r>
          </a:p>
        </p:txBody>
      </p:sp>
      <p:sp>
        <p:nvSpPr>
          <p:cNvPr id="45" name="Text Placeholder 6">
            <a:extLst>
              <a:ext uri="{FF2B5EF4-FFF2-40B4-BE49-F238E27FC236}">
                <a16:creationId xmlns:a16="http://schemas.microsoft.com/office/drawing/2014/main" id="{2A3D29BF-C17D-75BA-BB24-2A0C76887D0F}"/>
              </a:ext>
            </a:extLst>
          </p:cNvPr>
          <p:cNvSpPr>
            <a:spLocks noGrp="1"/>
          </p:cNvSpPr>
          <p:nvPr>
            <p:ph type="body" sz="quarter" idx="3"/>
          </p:nvPr>
        </p:nvSpPr>
        <p:spPr>
          <a:xfrm>
            <a:off x="667512" y="5288457"/>
            <a:ext cx="2907792" cy="466344"/>
          </a:xfrm>
        </p:spPr>
        <p:txBody>
          <a:bodyPr/>
          <a:lstStyle/>
          <a:p>
            <a:r>
              <a:rPr lang="en-US" b="1" dirty="0"/>
              <a:t>MODELLO 3</a:t>
            </a:r>
          </a:p>
        </p:txBody>
      </p:sp>
      <p:sp>
        <p:nvSpPr>
          <p:cNvPr id="6" name="Segnaposto numero diapositiva 5">
            <a:extLst>
              <a:ext uri="{FF2B5EF4-FFF2-40B4-BE49-F238E27FC236}">
                <a16:creationId xmlns:a16="http://schemas.microsoft.com/office/drawing/2014/main" id="{627018BA-623E-D51E-BE0E-F23E62CC335B}"/>
              </a:ext>
            </a:extLst>
          </p:cNvPr>
          <p:cNvSpPr>
            <a:spLocks noGrp="1"/>
          </p:cNvSpPr>
          <p:nvPr>
            <p:ph type="sldNum" sz="quarter" idx="12"/>
          </p:nvPr>
        </p:nvSpPr>
        <p:spPr>
          <a:xfrm>
            <a:off x="616640" y="6517634"/>
            <a:ext cx="950258" cy="274320"/>
          </a:xfrm>
        </p:spPr>
        <p:txBody>
          <a:bodyPr rtlCol="0" anchor="ctr">
            <a:normAutofit/>
          </a:bodyPr>
          <a:lstStyle>
            <a:defPPr>
              <a:defRPr lang="it-IT"/>
            </a:defPPr>
          </a:lstStyle>
          <a:p>
            <a:pPr rtl="0">
              <a:spcAft>
                <a:spcPts val="600"/>
              </a:spcAft>
            </a:pPr>
            <a:fld id="{84D792B7-0397-C047-AE12-1A03F7E3DC83}" type="slidenum">
              <a:rPr lang="it-IT" smtClean="0"/>
              <a:pPr rtl="0">
                <a:spcAft>
                  <a:spcPts val="600"/>
                </a:spcAft>
              </a:pPr>
              <a:t>5</a:t>
            </a:fld>
            <a:endParaRPr lang="it-IT"/>
          </a:p>
        </p:txBody>
      </p:sp>
      <p:sp>
        <p:nvSpPr>
          <p:cNvPr id="5" name="Segnaposto piè di pagina 4">
            <a:extLst>
              <a:ext uri="{FF2B5EF4-FFF2-40B4-BE49-F238E27FC236}">
                <a16:creationId xmlns:a16="http://schemas.microsoft.com/office/drawing/2014/main" id="{847A5FDE-1153-51BC-BC63-9067CD01372E}"/>
              </a:ext>
            </a:extLst>
          </p:cNvPr>
          <p:cNvSpPr>
            <a:spLocks noGrp="1"/>
          </p:cNvSpPr>
          <p:nvPr>
            <p:ph type="ftr" sz="quarter" idx="11"/>
          </p:nvPr>
        </p:nvSpPr>
        <p:spPr>
          <a:xfrm>
            <a:off x="3919091" y="6517634"/>
            <a:ext cx="4351187" cy="295416"/>
          </a:xfrm>
        </p:spPr>
        <p:txBody>
          <a:bodyPr rtlCol="0" anchor="ctr">
            <a:noAutofit/>
          </a:bodyPr>
          <a:lstStyle>
            <a:defPPr>
              <a:defRPr lang="it-IT"/>
            </a:def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b="0" i="0" u="none" strike="noStrike" kern="1200" cap="none" spc="300" normalizeH="0" baseline="0" noProof="0" dirty="0">
                <a:ln>
                  <a:noFill/>
                </a:ln>
                <a:solidFill>
                  <a:srgbClr val="000000"/>
                </a:solidFill>
                <a:effectLst/>
                <a:uLnTx/>
                <a:uFillTx/>
                <a:latin typeface="Gill Sans Nova Light" panose="020B0302020104020203" pitchFamily="34" charset="0"/>
                <a:ea typeface="+mn-ea"/>
                <a:cs typeface="+mn-cs"/>
              </a:rPr>
              <a:t>SENTIMENT ANALYSIS DELLE RECENSIONI</a:t>
            </a:r>
          </a:p>
        </p:txBody>
      </p:sp>
      <p:sp>
        <p:nvSpPr>
          <p:cNvPr id="2" name="Segnaposto data 1">
            <a:extLst>
              <a:ext uri="{FF2B5EF4-FFF2-40B4-BE49-F238E27FC236}">
                <a16:creationId xmlns:a16="http://schemas.microsoft.com/office/drawing/2014/main" id="{BF97B505-A442-09AA-E04D-D58275607BA3}"/>
              </a:ext>
            </a:extLst>
          </p:cNvPr>
          <p:cNvSpPr>
            <a:spLocks noGrp="1"/>
          </p:cNvSpPr>
          <p:nvPr>
            <p:ph type="dt" sz="half" idx="10"/>
          </p:nvPr>
        </p:nvSpPr>
        <p:spPr>
          <a:xfrm>
            <a:off x="10622471" y="6517634"/>
            <a:ext cx="950260" cy="274320"/>
          </a:xfrm>
        </p:spPr>
        <p:txBody>
          <a:bodyPr rtlCol="0" anchor="ctr">
            <a:normAutofit/>
          </a:bodyPr>
          <a:lstStyle>
            <a:defPPr>
              <a:defRPr lang="it-IT"/>
            </a:defPPr>
          </a:lstStyle>
          <a:p>
            <a:pPr rtl="0">
              <a:spcAft>
                <a:spcPts val="600"/>
              </a:spcAft>
            </a:pPr>
            <a:r>
              <a:rPr lang="it-IT" dirty="0"/>
              <a:t>2024</a:t>
            </a:r>
          </a:p>
        </p:txBody>
      </p:sp>
      <p:sp>
        <p:nvSpPr>
          <p:cNvPr id="13" name="Text Placeholder 4">
            <a:extLst>
              <a:ext uri="{FF2B5EF4-FFF2-40B4-BE49-F238E27FC236}">
                <a16:creationId xmlns:a16="http://schemas.microsoft.com/office/drawing/2014/main" id="{E45BF09E-507E-5CBE-90DF-456910796D70}"/>
              </a:ext>
            </a:extLst>
          </p:cNvPr>
          <p:cNvSpPr txBox="1">
            <a:spLocks/>
          </p:cNvSpPr>
          <p:nvPr/>
        </p:nvSpPr>
        <p:spPr>
          <a:xfrm>
            <a:off x="667512" y="1616071"/>
            <a:ext cx="2907792" cy="466344"/>
          </a:xfrm>
          <a:prstGeom prst="rect">
            <a:avLst/>
          </a:prstGeom>
        </p:spPr>
        <p:txBody>
          <a:bodyPr vert="horz" lIns="91440" tIns="45720" rIns="91440" bIns="45720" rtlCol="0" anchor="ctr">
            <a:noAutofit/>
          </a:bodyPr>
          <a:lstStyle>
            <a:defPPr>
              <a:defRPr lang="it-IT"/>
            </a:defPPr>
            <a:lvl1pPr marL="0" indent="0" algn="l" defTabSz="914400" rtl="0" eaLnBrk="1" latinLnBrk="0" hangingPunct="1">
              <a:lnSpc>
                <a:spcPct val="100000"/>
              </a:lnSpc>
              <a:spcBef>
                <a:spcPts val="0"/>
              </a:spcBef>
              <a:buFont typeface="Wingdings" panose="05000000000000000000" pitchFamily="2" charset="2"/>
              <a:buNone/>
              <a:defRPr lang="it-IT" sz="2400" b="0"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Wingdings" panose="05000000000000000000" pitchFamily="2" charset="2"/>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Wingdings" panose="05000000000000000000" pitchFamily="2" charset="2"/>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Wingdings" panose="05000000000000000000" pitchFamily="2" charset="2"/>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Wingdings" panose="05000000000000000000" pitchFamily="2" charset="2"/>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r>
              <a:rPr lang="en-US" b="1" dirty="0"/>
              <a:t>MODELLO 1</a:t>
            </a:r>
          </a:p>
        </p:txBody>
      </p:sp>
      <p:sp>
        <p:nvSpPr>
          <p:cNvPr id="16" name="CasellaDiTesto 15">
            <a:extLst>
              <a:ext uri="{FF2B5EF4-FFF2-40B4-BE49-F238E27FC236}">
                <a16:creationId xmlns:a16="http://schemas.microsoft.com/office/drawing/2014/main" id="{7217BB7E-097C-EEBE-C401-9D74CD28EB40}"/>
              </a:ext>
            </a:extLst>
          </p:cNvPr>
          <p:cNvSpPr txBox="1"/>
          <p:nvPr/>
        </p:nvSpPr>
        <p:spPr>
          <a:xfrm>
            <a:off x="3888922" y="1110579"/>
            <a:ext cx="7900308" cy="1477328"/>
          </a:xfrm>
          <a:prstGeom prst="rect">
            <a:avLst/>
          </a:prstGeom>
          <a:noFill/>
        </p:spPr>
        <p:txBody>
          <a:bodyPr wrap="square" anchor="ctr">
            <a:spAutoFit/>
          </a:bodyPr>
          <a:lstStyle/>
          <a:p>
            <a:pPr marL="285750" indent="-285750" algn="l">
              <a:buFont typeface="Arial" panose="020B0604020202020204" pitchFamily="34" charset="0"/>
              <a:buChar char="•"/>
            </a:pPr>
            <a:r>
              <a:rPr lang="it-IT" b="1" dirty="0"/>
              <a:t>Base</a:t>
            </a:r>
            <a:r>
              <a:rPr lang="it-IT" dirty="0"/>
              <a:t>: </a:t>
            </a:r>
            <a:r>
              <a:rPr lang="it-IT" dirty="0" err="1"/>
              <a:t>bert</a:t>
            </a:r>
            <a:r>
              <a:rPr lang="it-IT" dirty="0"/>
              <a:t>-base-</a:t>
            </a:r>
            <a:r>
              <a:rPr lang="it-IT" dirty="0" err="1"/>
              <a:t>italian</a:t>
            </a:r>
            <a:r>
              <a:rPr lang="it-IT" dirty="0"/>
              <a:t>-</a:t>
            </a:r>
            <a:r>
              <a:rPr lang="it-IT" dirty="0" err="1"/>
              <a:t>cased</a:t>
            </a:r>
            <a:r>
              <a:rPr lang="it-IT" dirty="0"/>
              <a:t>, addestrato su un dataset di tweet italiani.</a:t>
            </a:r>
          </a:p>
          <a:p>
            <a:pPr marL="285750" indent="-285750" algn="l">
              <a:buFont typeface="Arial" panose="020B0604020202020204" pitchFamily="34" charset="0"/>
              <a:buChar char="•"/>
            </a:pPr>
            <a:r>
              <a:rPr lang="it-IT" b="1" dirty="0"/>
              <a:t>Accuratezza</a:t>
            </a:r>
            <a:r>
              <a:rPr lang="it-IT" dirty="0"/>
              <a:t>: 82% sui tweet.</a:t>
            </a:r>
          </a:p>
          <a:p>
            <a:pPr marL="285750" indent="-285750" algn="l">
              <a:buFont typeface="Arial" panose="020B0604020202020204" pitchFamily="34" charset="0"/>
              <a:buChar char="•"/>
            </a:pPr>
            <a:r>
              <a:rPr lang="it-IT" b="1" dirty="0"/>
              <a:t>Limitazioni</a:t>
            </a:r>
            <a:r>
              <a:rPr lang="it-IT" dirty="0"/>
              <a:t>: Addestrato su tweet, principalmente su argomenti calcistici, ma funziona bene anche su altri temi.</a:t>
            </a:r>
          </a:p>
          <a:p>
            <a:pPr marL="285750" indent="-285750" algn="l">
              <a:buFont typeface="Arial" panose="020B0604020202020204" pitchFamily="34" charset="0"/>
              <a:buChar char="•"/>
            </a:pPr>
            <a:r>
              <a:rPr lang="it-IT" b="1" dirty="0"/>
              <a:t>Dati di Addestramento</a:t>
            </a:r>
            <a:r>
              <a:rPr lang="it-IT" dirty="0"/>
              <a:t>: 45K tweet da </a:t>
            </a:r>
            <a:r>
              <a:rPr lang="it-IT" dirty="0" err="1"/>
              <a:t>Sentipolc</a:t>
            </a:r>
            <a:r>
              <a:rPr lang="it-IT" dirty="0"/>
              <a:t> EVALITA 2016.</a:t>
            </a:r>
          </a:p>
        </p:txBody>
      </p:sp>
      <p:sp>
        <p:nvSpPr>
          <p:cNvPr id="20" name="CasellaDiTesto 19">
            <a:extLst>
              <a:ext uri="{FF2B5EF4-FFF2-40B4-BE49-F238E27FC236}">
                <a16:creationId xmlns:a16="http://schemas.microsoft.com/office/drawing/2014/main" id="{D901452C-92A3-E5BC-A70E-9F52D22F4C4A}"/>
              </a:ext>
            </a:extLst>
          </p:cNvPr>
          <p:cNvSpPr txBox="1"/>
          <p:nvPr/>
        </p:nvSpPr>
        <p:spPr>
          <a:xfrm>
            <a:off x="3888923" y="2946772"/>
            <a:ext cx="7900308" cy="1477328"/>
          </a:xfrm>
          <a:prstGeom prst="rect">
            <a:avLst/>
          </a:prstGeom>
          <a:noFill/>
        </p:spPr>
        <p:txBody>
          <a:bodyPr wrap="square">
            <a:spAutoFit/>
          </a:bodyPr>
          <a:lstStyle/>
          <a:p>
            <a:pPr marL="285750" indent="-285750">
              <a:buFont typeface="Arial" panose="020B0604020202020204" pitchFamily="34" charset="0"/>
              <a:buChar char="•"/>
            </a:pPr>
            <a:r>
              <a:rPr lang="it-IT" b="1" dirty="0"/>
              <a:t>Base</a:t>
            </a:r>
            <a:r>
              <a:rPr lang="it-IT" dirty="0"/>
              <a:t>: </a:t>
            </a:r>
            <a:r>
              <a:rPr lang="it-IT" dirty="0" err="1"/>
              <a:t>UmBERTo</a:t>
            </a:r>
            <a:r>
              <a:rPr lang="it-IT" dirty="0"/>
              <a:t>, fine-</a:t>
            </a:r>
            <a:r>
              <a:rPr lang="it-IT" dirty="0" err="1"/>
              <a:t>tuned</a:t>
            </a:r>
            <a:r>
              <a:rPr lang="it-IT" dirty="0"/>
              <a:t> sul dataset FEEL-IT.</a:t>
            </a:r>
          </a:p>
          <a:p>
            <a:pPr marL="285750" indent="-285750">
              <a:buFont typeface="Arial" panose="020B0604020202020204" pitchFamily="34" charset="0"/>
              <a:buChar char="•"/>
            </a:pPr>
            <a:r>
              <a:rPr lang="it-IT" b="1" dirty="0"/>
              <a:t>Obiettivo</a:t>
            </a:r>
            <a:r>
              <a:rPr lang="it-IT" dirty="0"/>
              <a:t>: Classificare emozioni e sentimenti da post italiani su Twitter.</a:t>
            </a:r>
          </a:p>
          <a:p>
            <a:pPr marL="285750" indent="-285750" algn="l">
              <a:buFont typeface="Arial" panose="020B0604020202020204" pitchFamily="34" charset="0"/>
              <a:buChar char="•"/>
            </a:pPr>
            <a:r>
              <a:rPr lang="it-IT" b="1" dirty="0"/>
              <a:t>Limitazione: </a:t>
            </a:r>
            <a:r>
              <a:rPr lang="it-IT" dirty="0"/>
              <a:t>Ha solo due etichette, ovvero sentiment positivo e negativo.</a:t>
            </a:r>
          </a:p>
          <a:p>
            <a:pPr marL="285750" indent="-285750" algn="l">
              <a:buFont typeface="Arial" panose="020B0604020202020204" pitchFamily="34" charset="0"/>
              <a:buChar char="•"/>
            </a:pPr>
            <a:r>
              <a:rPr lang="it-IT" b="1" dirty="0"/>
              <a:t>Dataset</a:t>
            </a:r>
            <a:r>
              <a:rPr lang="it-IT" dirty="0"/>
              <a:t>: Corpus annotato di tweet italiani.</a:t>
            </a:r>
          </a:p>
        </p:txBody>
      </p:sp>
      <p:sp>
        <p:nvSpPr>
          <p:cNvPr id="24" name="CasellaDiTesto 23">
            <a:extLst>
              <a:ext uri="{FF2B5EF4-FFF2-40B4-BE49-F238E27FC236}">
                <a16:creationId xmlns:a16="http://schemas.microsoft.com/office/drawing/2014/main" id="{E3DB8F12-9598-BBC2-B92E-0B615231C952}"/>
              </a:ext>
            </a:extLst>
          </p:cNvPr>
          <p:cNvSpPr txBox="1"/>
          <p:nvPr/>
        </p:nvSpPr>
        <p:spPr>
          <a:xfrm>
            <a:off x="3888922" y="4644466"/>
            <a:ext cx="7900308" cy="1754326"/>
          </a:xfrm>
          <a:prstGeom prst="rect">
            <a:avLst/>
          </a:prstGeom>
          <a:noFill/>
        </p:spPr>
        <p:txBody>
          <a:bodyPr wrap="square">
            <a:spAutoFit/>
          </a:bodyPr>
          <a:lstStyle/>
          <a:p>
            <a:pPr marL="285750" indent="-285750" algn="l">
              <a:buFont typeface="Arial" panose="020B0604020202020204" pitchFamily="34" charset="0"/>
              <a:buChar char="•"/>
            </a:pPr>
            <a:r>
              <a:rPr lang="it-IT" b="1" dirty="0"/>
              <a:t>Base</a:t>
            </a:r>
            <a:r>
              <a:rPr lang="it-IT" dirty="0"/>
              <a:t>: Modello multilingue fine-</a:t>
            </a:r>
            <a:r>
              <a:rPr lang="it-IT" dirty="0" err="1"/>
              <a:t>tuned</a:t>
            </a:r>
            <a:r>
              <a:rPr lang="it-IT" dirty="0"/>
              <a:t> per recensioni di prodotti</a:t>
            </a:r>
          </a:p>
          <a:p>
            <a:pPr marL="285750" indent="-285750" algn="l">
              <a:buFont typeface="Arial" panose="020B0604020202020204" pitchFamily="34" charset="0"/>
              <a:buChar char="•"/>
            </a:pPr>
            <a:r>
              <a:rPr lang="it-IT" b="1" dirty="0"/>
              <a:t>Predizioni</a:t>
            </a:r>
            <a:r>
              <a:rPr lang="it-IT" dirty="0"/>
              <a:t>: Sentiment come numero di stelle (1-5).</a:t>
            </a:r>
          </a:p>
          <a:p>
            <a:pPr marL="285750" indent="-285750" algn="l">
              <a:buFont typeface="Arial" panose="020B0604020202020204" pitchFamily="34" charset="0"/>
              <a:buChar char="•"/>
            </a:pPr>
            <a:r>
              <a:rPr lang="it-IT" b="1" dirty="0"/>
              <a:t>Accuratezza</a:t>
            </a:r>
            <a:r>
              <a:rPr lang="it-IT" dirty="0"/>
              <a:t>:</a:t>
            </a:r>
          </a:p>
          <a:p>
            <a:pPr marL="742950" lvl="1" indent="-285750" algn="l">
              <a:buFont typeface="Arial" panose="020B0604020202020204" pitchFamily="34" charset="0"/>
              <a:buChar char="•"/>
            </a:pPr>
            <a:r>
              <a:rPr lang="it-IT" u="sng" dirty="0" err="1"/>
              <a:t>Exact</a:t>
            </a:r>
            <a:r>
              <a:rPr lang="it-IT" u="sng" dirty="0"/>
              <a:t> Match</a:t>
            </a:r>
            <a:r>
              <a:rPr lang="it-IT" dirty="0"/>
              <a:t>: Precisione esatta del numero di stelle.</a:t>
            </a:r>
          </a:p>
          <a:p>
            <a:pPr marL="742950" lvl="1" indent="-285750" algn="l">
              <a:buFont typeface="Arial" panose="020B0604020202020204" pitchFamily="34" charset="0"/>
              <a:buChar char="•"/>
            </a:pPr>
            <a:r>
              <a:rPr lang="it-IT" u="sng" dirty="0"/>
              <a:t>Off-by-1</a:t>
            </a:r>
            <a:r>
              <a:rPr lang="it-IT" dirty="0"/>
              <a:t>: Il numero di stelle differisce di massimo 1 da quello umano.</a:t>
            </a:r>
          </a:p>
        </p:txBody>
      </p:sp>
    </p:spTree>
    <p:extLst>
      <p:ext uri="{BB962C8B-B14F-4D97-AF65-F5344CB8AC3E}">
        <p14:creationId xmlns:p14="http://schemas.microsoft.com/office/powerpoint/2010/main" val="2146925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AB4E8640-FA49-47C3-2374-B9F6C278A0EB}"/>
              </a:ext>
            </a:extLst>
          </p:cNvPr>
          <p:cNvSpPr/>
          <p:nvPr/>
        </p:nvSpPr>
        <p:spPr>
          <a:xfrm>
            <a:off x="616640" y="2022981"/>
            <a:ext cx="11396203" cy="507604"/>
          </a:xfrm>
          <a:prstGeom prst="rect">
            <a:avLst/>
          </a:prstGeom>
          <a:solidFill>
            <a:srgbClr val="59512B"/>
          </a:solidFill>
          <a:ln>
            <a:solidFill>
              <a:srgbClr val="59512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9" name="Rettangolo 18">
            <a:extLst>
              <a:ext uri="{FF2B5EF4-FFF2-40B4-BE49-F238E27FC236}">
                <a16:creationId xmlns:a16="http://schemas.microsoft.com/office/drawing/2014/main" id="{948935AA-D467-3C12-27E1-73D2904836ED}"/>
              </a:ext>
            </a:extLst>
          </p:cNvPr>
          <p:cNvSpPr/>
          <p:nvPr/>
        </p:nvSpPr>
        <p:spPr>
          <a:xfrm>
            <a:off x="3685033" y="923026"/>
            <a:ext cx="1594538" cy="507604"/>
          </a:xfrm>
          <a:prstGeom prst="rect">
            <a:avLst/>
          </a:prstGeom>
          <a:solidFill>
            <a:srgbClr val="59512B"/>
          </a:solidFill>
          <a:ln>
            <a:solidFill>
              <a:srgbClr val="59512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8E0207CC-F57D-C682-BCC1-97ABF3D06211}"/>
              </a:ext>
            </a:extLst>
          </p:cNvPr>
          <p:cNvSpPr>
            <a:spLocks noGrp="1"/>
          </p:cNvSpPr>
          <p:nvPr>
            <p:ph type="title"/>
          </p:nvPr>
        </p:nvSpPr>
        <p:spPr>
          <a:xfrm>
            <a:off x="585649" y="390143"/>
            <a:ext cx="6969035" cy="996696"/>
          </a:xfrm>
        </p:spPr>
        <p:txBody>
          <a:bodyPr rtlCol="0"/>
          <a:lstStyle>
            <a:defPPr>
              <a:defRPr lang="it-IT"/>
            </a:defPPr>
          </a:lstStyle>
          <a:p>
            <a:pPr rtl="0"/>
            <a:r>
              <a:rPr lang="it-IT" dirty="0"/>
              <a:t>Performance:</a:t>
            </a:r>
          </a:p>
        </p:txBody>
      </p:sp>
      <p:sp>
        <p:nvSpPr>
          <p:cNvPr id="30" name="Segnaposto numero diapositiva 29">
            <a:extLst>
              <a:ext uri="{FF2B5EF4-FFF2-40B4-BE49-F238E27FC236}">
                <a16:creationId xmlns:a16="http://schemas.microsoft.com/office/drawing/2014/main" id="{6063E35B-2924-C719-73C0-F4B6C4375A7C}"/>
              </a:ext>
            </a:extLst>
          </p:cNvPr>
          <p:cNvSpPr>
            <a:spLocks noGrp="1"/>
          </p:cNvSpPr>
          <p:nvPr>
            <p:ph type="sldNum" sz="quarter" idx="12"/>
          </p:nvPr>
        </p:nvSpPr>
        <p:spPr/>
        <p:txBody>
          <a:bodyPr rtlCol="0"/>
          <a:lstStyle>
            <a:defPPr>
              <a:defRPr lang="it-IT"/>
            </a:defPPr>
          </a:lstStyle>
          <a:p>
            <a:pPr rtl="0"/>
            <a:fld id="{84D792B7-0397-C047-AE12-1A03F7E3DC83}" type="slidenum">
              <a:rPr lang="it-IT" smtClean="0"/>
              <a:pPr rtl="0"/>
              <a:t>6</a:t>
            </a:fld>
            <a:endParaRPr lang="it-IT"/>
          </a:p>
        </p:txBody>
      </p:sp>
      <p:sp>
        <p:nvSpPr>
          <p:cNvPr id="29" name="Segnaposto piè di pagina 28">
            <a:extLst>
              <a:ext uri="{FF2B5EF4-FFF2-40B4-BE49-F238E27FC236}">
                <a16:creationId xmlns:a16="http://schemas.microsoft.com/office/drawing/2014/main" id="{1C90C860-71D7-3254-59BB-786E990A9343}"/>
              </a:ext>
            </a:extLst>
          </p:cNvPr>
          <p:cNvSpPr>
            <a:spLocks noGrp="1"/>
          </p:cNvSpPr>
          <p:nvPr>
            <p:ph type="ftr" sz="quarter" idx="11"/>
          </p:nvPr>
        </p:nvSpPr>
        <p:spPr>
          <a:xfrm>
            <a:off x="3848031" y="6577225"/>
            <a:ext cx="4493307" cy="202576"/>
          </a:xfrm>
        </p:spPr>
        <p:txBody>
          <a:bodyPr rtlCol="0"/>
          <a:lstStyle>
            <a:defPPr>
              <a:defRPr lang="it-IT"/>
            </a:defPPr>
          </a:lstStyle>
          <a:p>
            <a:pPr rtl="0"/>
            <a:r>
              <a:rPr lang="it-IT" dirty="0"/>
              <a:t>SENTIMENT ANALYSIS DELLE RECENSIONI</a:t>
            </a:r>
          </a:p>
        </p:txBody>
      </p:sp>
      <p:sp>
        <p:nvSpPr>
          <p:cNvPr id="28" name="Segnaposto data 27">
            <a:extLst>
              <a:ext uri="{FF2B5EF4-FFF2-40B4-BE49-F238E27FC236}">
                <a16:creationId xmlns:a16="http://schemas.microsoft.com/office/drawing/2014/main" id="{45D533FC-E84E-4BFA-C0FB-9883BC2FA404}"/>
              </a:ext>
            </a:extLst>
          </p:cNvPr>
          <p:cNvSpPr>
            <a:spLocks noGrp="1"/>
          </p:cNvSpPr>
          <p:nvPr>
            <p:ph type="dt" sz="half" idx="10"/>
          </p:nvPr>
        </p:nvSpPr>
        <p:spPr/>
        <p:txBody>
          <a:bodyPr rtlCol="0"/>
          <a:lstStyle>
            <a:defPPr>
              <a:defRPr lang="it-IT"/>
            </a:defPPr>
          </a:lstStyle>
          <a:p>
            <a:pPr rtl="0"/>
            <a:r>
              <a:rPr lang="it-IT" dirty="0"/>
              <a:t>2024</a:t>
            </a:r>
          </a:p>
        </p:txBody>
      </p:sp>
      <p:sp>
        <p:nvSpPr>
          <p:cNvPr id="5" name="Segnaposto testo 4">
            <a:extLst>
              <a:ext uri="{FF2B5EF4-FFF2-40B4-BE49-F238E27FC236}">
                <a16:creationId xmlns:a16="http://schemas.microsoft.com/office/drawing/2014/main" id="{3CF1C4FC-CCD5-21A7-3E28-F1237B3A4F19}"/>
              </a:ext>
            </a:extLst>
          </p:cNvPr>
          <p:cNvSpPr>
            <a:spLocks noGrp="1"/>
          </p:cNvSpPr>
          <p:nvPr>
            <p:ph type="body" idx="14"/>
          </p:nvPr>
        </p:nvSpPr>
        <p:spPr>
          <a:xfrm>
            <a:off x="5063961" y="4016750"/>
            <a:ext cx="2064078" cy="667512"/>
          </a:xfrm>
        </p:spPr>
        <p:txBody>
          <a:bodyPr rtlCol="0"/>
          <a:lstStyle>
            <a:defPPr>
              <a:defRPr lang="it-IT"/>
            </a:defPPr>
          </a:lstStyle>
          <a:p>
            <a:pPr algn="ctr" rtl="0"/>
            <a:r>
              <a:rPr lang="it-IT" sz="2000" b="1" dirty="0"/>
              <a:t>MODELLO 2</a:t>
            </a:r>
          </a:p>
        </p:txBody>
      </p:sp>
      <p:sp>
        <p:nvSpPr>
          <p:cNvPr id="6" name="Segnaposto testo 5">
            <a:extLst>
              <a:ext uri="{FF2B5EF4-FFF2-40B4-BE49-F238E27FC236}">
                <a16:creationId xmlns:a16="http://schemas.microsoft.com/office/drawing/2014/main" id="{642336D1-B6E9-A85E-2BAD-474E0CB192CB}"/>
              </a:ext>
            </a:extLst>
          </p:cNvPr>
          <p:cNvSpPr>
            <a:spLocks noGrp="1"/>
          </p:cNvSpPr>
          <p:nvPr>
            <p:ph type="body" idx="15"/>
          </p:nvPr>
        </p:nvSpPr>
        <p:spPr>
          <a:xfrm>
            <a:off x="8705197" y="1442120"/>
            <a:ext cx="1819656" cy="667512"/>
          </a:xfrm>
        </p:spPr>
        <p:txBody>
          <a:bodyPr rtlCol="0"/>
          <a:lstStyle>
            <a:defPPr>
              <a:defRPr lang="it-IT"/>
            </a:defPPr>
          </a:lstStyle>
          <a:p>
            <a:pPr rtl="0"/>
            <a:r>
              <a:rPr lang="it-IT" sz="2000" b="1" dirty="0"/>
              <a:t>MODELLO 3</a:t>
            </a:r>
          </a:p>
        </p:txBody>
      </p:sp>
      <p:sp>
        <p:nvSpPr>
          <p:cNvPr id="7" name="Segnaposto testo 6">
            <a:extLst>
              <a:ext uri="{FF2B5EF4-FFF2-40B4-BE49-F238E27FC236}">
                <a16:creationId xmlns:a16="http://schemas.microsoft.com/office/drawing/2014/main" id="{21AAAA96-4376-00C3-B83B-688B4E1A7124}"/>
              </a:ext>
            </a:extLst>
          </p:cNvPr>
          <p:cNvSpPr>
            <a:spLocks noGrp="1"/>
          </p:cNvSpPr>
          <p:nvPr>
            <p:ph type="body" idx="17"/>
          </p:nvPr>
        </p:nvSpPr>
        <p:spPr>
          <a:xfrm>
            <a:off x="489857" y="1762854"/>
            <a:ext cx="4174235" cy="270915"/>
          </a:xfrm>
        </p:spPr>
        <p:txBody>
          <a:bodyPr rtlCol="0"/>
          <a:lstStyle>
            <a:defPPr>
              <a:defRPr lang="it-IT"/>
            </a:defPPr>
          </a:lstStyle>
          <a:p>
            <a:pPr rtl="0"/>
            <a:r>
              <a:rPr lang="it-IT" sz="1000" dirty="0">
                <a:solidFill>
                  <a:schemeClr val="bg1">
                    <a:lumMod val="95000"/>
                  </a:schemeClr>
                </a:solidFill>
                <a:hlinkClick r:id="rId3">
                  <a:extLst>
                    <a:ext uri="{A12FA001-AC4F-418D-AE19-62706E023703}">
                      <ahyp:hlinkClr xmlns:ahyp="http://schemas.microsoft.com/office/drawing/2018/hyperlinkcolor" val="tx"/>
                    </a:ext>
                  </a:extLst>
                </a:hlinkClick>
              </a:rPr>
              <a:t>https://huggingface.co/neuraly/bert-base-italian-cased-sentiment</a:t>
            </a:r>
            <a:r>
              <a:rPr lang="it-IT" sz="1000" dirty="0">
                <a:solidFill>
                  <a:schemeClr val="bg1">
                    <a:lumMod val="95000"/>
                  </a:schemeClr>
                </a:solidFill>
              </a:rPr>
              <a:t> </a:t>
            </a:r>
          </a:p>
        </p:txBody>
      </p:sp>
      <p:sp>
        <p:nvSpPr>
          <p:cNvPr id="25" name="Segnaposto testo 6">
            <a:extLst>
              <a:ext uri="{FF2B5EF4-FFF2-40B4-BE49-F238E27FC236}">
                <a16:creationId xmlns:a16="http://schemas.microsoft.com/office/drawing/2014/main" id="{87866375-80F2-CC2E-8C59-3303A92D5ECA}"/>
              </a:ext>
            </a:extLst>
          </p:cNvPr>
          <p:cNvSpPr txBox="1">
            <a:spLocks/>
          </p:cNvSpPr>
          <p:nvPr/>
        </p:nvSpPr>
        <p:spPr>
          <a:xfrm>
            <a:off x="3811136" y="4350506"/>
            <a:ext cx="4569727" cy="202576"/>
          </a:xfrm>
          <a:prstGeom prst="rect">
            <a:avLst/>
          </a:prstGeom>
        </p:spPr>
        <p:txBody>
          <a:bodyPr vert="horz" lIns="91440" tIns="45720" rIns="91440" bIns="45720" rtlCol="0" anchor="t">
            <a:noAutofit/>
          </a:bodyPr>
          <a:lstStyle>
            <a:defPPr>
              <a:defRPr lang="it-IT"/>
            </a:defPPr>
            <a:lvl1pPr marL="0" indent="0" algn="l" defTabSz="914400" rtl="0" eaLnBrk="1" latinLnBrk="0" hangingPunct="1">
              <a:lnSpc>
                <a:spcPct val="100000"/>
              </a:lnSpc>
              <a:spcBef>
                <a:spcPts val="0"/>
              </a:spcBef>
              <a:buFont typeface="Wingdings" panose="05000000000000000000" pitchFamily="2" charset="2"/>
              <a:buNone/>
              <a:defRPr lang="it-IT" sz="1400" b="0" kern="1200">
                <a:solidFill>
                  <a:schemeClr val="accent1"/>
                </a:solidFill>
                <a:latin typeface="+mn-lt"/>
                <a:ea typeface="+mn-ea"/>
                <a:cs typeface="+mn-cs"/>
              </a:defRPr>
            </a:lvl1pPr>
            <a:lvl2pPr marL="457200" indent="0" algn="l" defTabSz="914400" rtl="0" eaLnBrk="1" latinLnBrk="0" hangingPunct="1">
              <a:lnSpc>
                <a:spcPct val="90000"/>
              </a:lnSpc>
              <a:spcBef>
                <a:spcPts val="500"/>
              </a:spcBef>
              <a:buFont typeface="Wingdings" panose="05000000000000000000" pitchFamily="2" charset="2"/>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Wingdings" panose="05000000000000000000" pitchFamily="2" charset="2"/>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Wingdings" panose="05000000000000000000" pitchFamily="2" charset="2"/>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Wingdings" panose="05000000000000000000" pitchFamily="2" charset="2"/>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ctr"/>
            <a:r>
              <a:rPr lang="it-IT" sz="900" dirty="0">
                <a:solidFill>
                  <a:schemeClr val="bg1">
                    <a:lumMod val="95000"/>
                  </a:schemeClr>
                </a:solidFill>
                <a:hlinkClick r:id="rId4">
                  <a:extLst>
                    <a:ext uri="{A12FA001-AC4F-418D-AE19-62706E023703}">
                      <ahyp:hlinkClr xmlns:ahyp="http://schemas.microsoft.com/office/drawing/2018/hyperlinkcolor" val="tx"/>
                    </a:ext>
                  </a:extLst>
                </a:hlinkClick>
              </a:rPr>
              <a:t>https://huggingface.co/MilaNLProc/feel-it-italian-sentiment?text=Mi+piaci.+Ti+amo</a:t>
            </a:r>
            <a:r>
              <a:rPr lang="it-IT" sz="900" dirty="0">
                <a:solidFill>
                  <a:schemeClr val="bg1">
                    <a:lumMod val="95000"/>
                  </a:schemeClr>
                </a:solidFill>
              </a:rPr>
              <a:t> </a:t>
            </a:r>
          </a:p>
        </p:txBody>
      </p:sp>
      <p:sp>
        <p:nvSpPr>
          <p:cNvPr id="26" name="Segnaposto testo 6">
            <a:extLst>
              <a:ext uri="{FF2B5EF4-FFF2-40B4-BE49-F238E27FC236}">
                <a16:creationId xmlns:a16="http://schemas.microsoft.com/office/drawing/2014/main" id="{179864F4-E090-B5AF-745B-5A114F61E9C4}"/>
              </a:ext>
            </a:extLst>
          </p:cNvPr>
          <p:cNvSpPr txBox="1">
            <a:spLocks/>
          </p:cNvSpPr>
          <p:nvPr/>
        </p:nvSpPr>
        <p:spPr>
          <a:xfrm>
            <a:off x="7527908" y="1751343"/>
            <a:ext cx="4174235" cy="270915"/>
          </a:xfrm>
          <a:prstGeom prst="rect">
            <a:avLst/>
          </a:prstGeom>
        </p:spPr>
        <p:txBody>
          <a:bodyPr vert="horz" lIns="91440" tIns="45720" rIns="91440" bIns="45720" rtlCol="0" anchor="t">
            <a:noAutofit/>
          </a:bodyPr>
          <a:lstStyle>
            <a:defPPr>
              <a:defRPr lang="it-IT"/>
            </a:defPPr>
            <a:lvl1pPr marL="0" indent="0" algn="l" defTabSz="914400" rtl="0" eaLnBrk="1" latinLnBrk="0" hangingPunct="1">
              <a:lnSpc>
                <a:spcPct val="100000"/>
              </a:lnSpc>
              <a:spcBef>
                <a:spcPts val="0"/>
              </a:spcBef>
              <a:buFont typeface="Wingdings" panose="05000000000000000000" pitchFamily="2" charset="2"/>
              <a:buNone/>
              <a:defRPr lang="it-IT" sz="1400" b="0" kern="1200">
                <a:solidFill>
                  <a:schemeClr val="accent1"/>
                </a:solidFill>
                <a:latin typeface="+mn-lt"/>
                <a:ea typeface="+mn-ea"/>
                <a:cs typeface="+mn-cs"/>
              </a:defRPr>
            </a:lvl1pPr>
            <a:lvl2pPr marL="457200" indent="0" algn="l" defTabSz="914400" rtl="0" eaLnBrk="1" latinLnBrk="0" hangingPunct="1">
              <a:lnSpc>
                <a:spcPct val="90000"/>
              </a:lnSpc>
              <a:spcBef>
                <a:spcPts val="500"/>
              </a:spcBef>
              <a:buFont typeface="Wingdings" panose="05000000000000000000" pitchFamily="2" charset="2"/>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Wingdings" panose="05000000000000000000" pitchFamily="2" charset="2"/>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Wingdings" panose="05000000000000000000" pitchFamily="2" charset="2"/>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Wingdings" panose="05000000000000000000" pitchFamily="2" charset="2"/>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r>
              <a:rPr lang="it-IT" sz="900" dirty="0">
                <a:solidFill>
                  <a:schemeClr val="bg1">
                    <a:lumMod val="95000"/>
                  </a:schemeClr>
                </a:solidFill>
                <a:hlinkClick r:id="rId5">
                  <a:extLst>
                    <a:ext uri="{A12FA001-AC4F-418D-AE19-62706E023703}">
                      <ahyp:hlinkClr xmlns:ahyp="http://schemas.microsoft.com/office/drawing/2018/hyperlinkcolor" val="tx"/>
                    </a:ext>
                  </a:extLst>
                </a:hlinkClick>
              </a:rPr>
              <a:t>https://huggingface.co/nlptown/bert-base-multilingual-uncased-sentiment</a:t>
            </a:r>
            <a:r>
              <a:rPr lang="it-IT" sz="900" dirty="0">
                <a:solidFill>
                  <a:schemeClr val="bg1">
                    <a:lumMod val="95000"/>
                  </a:schemeClr>
                </a:solidFill>
              </a:rPr>
              <a:t> </a:t>
            </a:r>
          </a:p>
        </p:txBody>
      </p:sp>
      <p:graphicFrame>
        <p:nvGraphicFramePr>
          <p:cNvPr id="35" name="Tabella 4">
            <a:extLst>
              <a:ext uri="{FF2B5EF4-FFF2-40B4-BE49-F238E27FC236}">
                <a16:creationId xmlns:a16="http://schemas.microsoft.com/office/drawing/2014/main" id="{70125B30-5092-B546-DEF9-EBA2E6FB9BB6}"/>
              </a:ext>
            </a:extLst>
          </p:cNvPr>
          <p:cNvGraphicFramePr>
            <a:graphicFrameLocks/>
          </p:cNvGraphicFramePr>
          <p:nvPr>
            <p:extLst>
              <p:ext uri="{D42A27DB-BD31-4B8C-83A1-F6EECF244321}">
                <p14:modId xmlns:p14="http://schemas.microsoft.com/office/powerpoint/2010/main" val="1562547193"/>
              </p:ext>
            </p:extLst>
          </p:nvPr>
        </p:nvGraphicFramePr>
        <p:xfrm>
          <a:off x="489857" y="2034505"/>
          <a:ext cx="4113143" cy="1648877"/>
        </p:xfrm>
        <a:graphic>
          <a:graphicData uri="http://schemas.openxmlformats.org/drawingml/2006/table">
            <a:tbl>
              <a:tblPr firstRow="1" bandRow="1">
                <a:tableStyleId>{5C22544A-7EE6-4342-B048-85BDC9FD1C3A}</a:tableStyleId>
              </a:tblPr>
              <a:tblGrid>
                <a:gridCol w="1136553">
                  <a:extLst>
                    <a:ext uri="{9D8B030D-6E8A-4147-A177-3AD203B41FA5}">
                      <a16:colId xmlns:a16="http://schemas.microsoft.com/office/drawing/2014/main" val="1689330750"/>
                    </a:ext>
                  </a:extLst>
                </a:gridCol>
                <a:gridCol w="823362">
                  <a:extLst>
                    <a:ext uri="{9D8B030D-6E8A-4147-A177-3AD203B41FA5}">
                      <a16:colId xmlns:a16="http://schemas.microsoft.com/office/drawing/2014/main" val="2660631934"/>
                    </a:ext>
                  </a:extLst>
                </a:gridCol>
                <a:gridCol w="642257">
                  <a:extLst>
                    <a:ext uri="{9D8B030D-6E8A-4147-A177-3AD203B41FA5}">
                      <a16:colId xmlns:a16="http://schemas.microsoft.com/office/drawing/2014/main" val="3909717689"/>
                    </a:ext>
                  </a:extLst>
                </a:gridCol>
                <a:gridCol w="772886">
                  <a:extLst>
                    <a:ext uri="{9D8B030D-6E8A-4147-A177-3AD203B41FA5}">
                      <a16:colId xmlns:a16="http://schemas.microsoft.com/office/drawing/2014/main" val="1603189107"/>
                    </a:ext>
                  </a:extLst>
                </a:gridCol>
                <a:gridCol w="738085">
                  <a:extLst>
                    <a:ext uri="{9D8B030D-6E8A-4147-A177-3AD203B41FA5}">
                      <a16:colId xmlns:a16="http://schemas.microsoft.com/office/drawing/2014/main" val="3507700479"/>
                    </a:ext>
                  </a:extLst>
                </a:gridCol>
              </a:tblGrid>
              <a:tr h="336379">
                <a:tc>
                  <a:txBody>
                    <a:bodyPr/>
                    <a:lstStyle>
                      <a:defPPr>
                        <a:defRPr lang="it-IT"/>
                      </a:def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it-IT" b="0" noProof="0" dirty="0">
                        <a:solidFill>
                          <a:schemeClr val="accent1"/>
                        </a:solidFill>
                        <a:latin typeface="Felix Titling" pitchFamily="8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defPPr>
                        <a:defRPr lang="it-IT"/>
                      </a:defPPr>
                    </a:lstStyle>
                    <a:p>
                      <a:pPr algn="ctr" rtl="0"/>
                      <a:r>
                        <a:rPr lang="it-IT" sz="1100" u="none" strike="noStrike" dirty="0">
                          <a:effectLst/>
                        </a:rPr>
                        <a:t>Precision</a:t>
                      </a:r>
                      <a:endParaRPr lang="it-IT" sz="1100" b="0" noProof="0" dirty="0">
                        <a:solidFill>
                          <a:schemeClr val="accent1"/>
                        </a:solidFill>
                        <a:latin typeface="Felix Titling" pitchFamily="8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defPPr>
                        <a:defRPr lang="it-IT"/>
                      </a:defPPr>
                    </a:lstStyle>
                    <a:p>
                      <a:pPr algn="ctr" rtl="0"/>
                      <a:r>
                        <a:rPr lang="it-IT" sz="1100" u="none" strike="noStrike" dirty="0">
                          <a:effectLst/>
                        </a:rPr>
                        <a:t>recall</a:t>
                      </a:r>
                      <a:endParaRPr lang="it-IT" sz="1100" b="0" noProof="0" dirty="0">
                        <a:solidFill>
                          <a:schemeClr val="accent1"/>
                        </a:solidFill>
                        <a:latin typeface="Felix Titling" pitchFamily="8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defPPr>
                        <a:defRPr lang="it-IT"/>
                      </a:defPPr>
                    </a:lstStyle>
                    <a:p>
                      <a:pPr algn="ctr" rtl="0"/>
                      <a:r>
                        <a:rPr lang="it-IT" sz="1100" u="none" strike="noStrike" dirty="0">
                          <a:effectLst/>
                        </a:rPr>
                        <a:t>f1-score</a:t>
                      </a:r>
                      <a:endParaRPr lang="it-IT" sz="1100" b="0" noProof="0" dirty="0">
                        <a:solidFill>
                          <a:schemeClr val="accent1"/>
                        </a:solidFill>
                        <a:latin typeface="Felix Titling" pitchFamily="8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rtl="0"/>
                      <a:r>
                        <a:rPr lang="it-IT" sz="1100" u="none" strike="noStrike" dirty="0">
                          <a:effectLst/>
                        </a:rPr>
                        <a:t>support</a:t>
                      </a:r>
                      <a:endParaRPr lang="it-IT" sz="1100" b="0" noProof="0" dirty="0">
                        <a:solidFill>
                          <a:schemeClr val="accent1"/>
                        </a:solidFill>
                        <a:latin typeface="Felix Titling" pitchFamily="8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479928716"/>
                  </a:ext>
                </a:extLst>
              </a:tr>
              <a:tr h="285916">
                <a:tc>
                  <a:txBody>
                    <a:bodyPr/>
                    <a:lstStyle/>
                    <a:p>
                      <a:pPr algn="l" fontAlgn="t"/>
                      <a:r>
                        <a:rPr lang="it-IT" sz="1100" b="1" u="none" strike="noStrike" dirty="0" err="1">
                          <a:solidFill>
                            <a:schemeClr val="bg1">
                              <a:lumMod val="95000"/>
                            </a:schemeClr>
                          </a:solidFill>
                          <a:effectLst/>
                        </a:rPr>
                        <a:t>sentiment_neg</a:t>
                      </a:r>
                      <a:endParaRPr lang="it-IT" sz="1100" b="1" i="0" u="none" strike="noStrike" dirty="0">
                        <a:solidFill>
                          <a:schemeClr val="bg1">
                            <a:lumMod val="95000"/>
                          </a:schemeClr>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it-IT" sz="1100" u="none" strike="noStrike" dirty="0">
                          <a:effectLst/>
                        </a:rPr>
                        <a:t>0,61875</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it-IT" sz="1100" u="none" strike="noStrike" dirty="0">
                          <a:effectLst/>
                        </a:rPr>
                        <a:t>0,72</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it-IT" sz="1100" u="none" strike="noStrike" dirty="0">
                          <a:effectLst/>
                        </a:rPr>
                        <a:t>0,66554</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it-IT" sz="1100" u="none" strike="noStrike" dirty="0">
                          <a:effectLst/>
                        </a:rPr>
                        <a:t>825</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760208656"/>
                  </a:ext>
                </a:extLst>
              </a:tr>
              <a:tr h="217714">
                <a:tc>
                  <a:txBody>
                    <a:bodyPr/>
                    <a:lstStyle/>
                    <a:p>
                      <a:pPr algn="l" fontAlgn="t"/>
                      <a:r>
                        <a:rPr lang="it-IT" sz="1100" b="1" u="none" strike="noStrike" dirty="0" err="1">
                          <a:solidFill>
                            <a:schemeClr val="bg1">
                              <a:lumMod val="95000"/>
                            </a:schemeClr>
                          </a:solidFill>
                          <a:effectLst/>
                        </a:rPr>
                        <a:t>sentiment_neut</a:t>
                      </a:r>
                      <a:endParaRPr lang="it-IT" sz="1100" b="1" i="0" u="none" strike="noStrike" dirty="0">
                        <a:solidFill>
                          <a:schemeClr val="bg1">
                            <a:lumMod val="95000"/>
                          </a:schemeClr>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it-IT" sz="1100" u="none" strike="noStrike" dirty="0">
                          <a:effectLst/>
                        </a:rPr>
                        <a:t>0,30975</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b"/>
                      <a:r>
                        <a:rPr lang="it-IT" sz="1100" u="none" strike="noStrike" dirty="0">
                          <a:effectLst/>
                        </a:rPr>
                        <a:t>0,25629</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b"/>
                      <a:r>
                        <a:rPr lang="it-IT" sz="1100" u="none" strike="noStrike" dirty="0">
                          <a:effectLst/>
                        </a:rPr>
                        <a:t>0,28050</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b"/>
                      <a:r>
                        <a:rPr lang="it-IT" sz="1100" u="none" strike="noStrike" dirty="0">
                          <a:effectLst/>
                        </a:rPr>
                        <a:t>1350</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634243071"/>
                  </a:ext>
                </a:extLst>
              </a:tr>
              <a:tr h="243824">
                <a:tc>
                  <a:txBody>
                    <a:bodyPr/>
                    <a:lstStyle/>
                    <a:p>
                      <a:pPr algn="l" fontAlgn="t"/>
                      <a:r>
                        <a:rPr lang="it-IT" sz="1100" b="1" u="none" strike="noStrike" dirty="0" err="1">
                          <a:solidFill>
                            <a:schemeClr val="bg1">
                              <a:lumMod val="95000"/>
                            </a:schemeClr>
                          </a:solidFill>
                          <a:effectLst/>
                        </a:rPr>
                        <a:t>sentiment_pos</a:t>
                      </a:r>
                      <a:endParaRPr lang="it-IT" sz="1100" b="1" i="0" u="none" strike="noStrike" dirty="0">
                        <a:solidFill>
                          <a:schemeClr val="bg1">
                            <a:lumMod val="95000"/>
                          </a:schemeClr>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it-IT" sz="1100" u="none" strike="noStrike" dirty="0">
                          <a:effectLst/>
                        </a:rPr>
                        <a:t>0,88213</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it-IT" sz="1100" u="none" strike="noStrike" dirty="0">
                          <a:effectLst/>
                        </a:rPr>
                        <a:t>0,89312</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it-IT" sz="1100" u="none" strike="noStrike" dirty="0">
                          <a:effectLst/>
                        </a:rPr>
                        <a:t>0,88759</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it-IT" sz="1100" u="none" strike="noStrike">
                          <a:effectLst/>
                        </a:rPr>
                        <a:t>7869</a:t>
                      </a:r>
                      <a:endParaRPr lang="it-IT" sz="11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415808797"/>
                  </a:ext>
                </a:extLst>
              </a:tr>
              <a:tr h="276497">
                <a:tc>
                  <a:txBody>
                    <a:bodyPr/>
                    <a:lstStyle/>
                    <a:p>
                      <a:pPr algn="l" fontAlgn="t"/>
                      <a:r>
                        <a:rPr lang="it-IT" sz="1100" b="1" u="none" strike="noStrike" dirty="0" err="1">
                          <a:solidFill>
                            <a:schemeClr val="bg1">
                              <a:lumMod val="95000"/>
                            </a:schemeClr>
                          </a:solidFill>
                          <a:effectLst/>
                        </a:rPr>
                        <a:t>accuracy</a:t>
                      </a:r>
                      <a:endParaRPr lang="it-IT" sz="1100" b="1" i="0" u="none" strike="noStrike" dirty="0">
                        <a:solidFill>
                          <a:schemeClr val="bg1">
                            <a:lumMod val="95000"/>
                          </a:schemeClr>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b"/>
                      <a:r>
                        <a:rPr lang="it-IT" sz="1100" u="none" strike="noStrike" dirty="0">
                          <a:effectLst/>
                        </a:rPr>
                        <a:t>0,79330</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b"/>
                      <a:r>
                        <a:rPr lang="it-IT" sz="1100" u="none" strike="noStrike" dirty="0">
                          <a:effectLst/>
                        </a:rPr>
                        <a:t>10044</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80950325"/>
                  </a:ext>
                </a:extLst>
              </a:tr>
              <a:tr h="259166">
                <a:tc>
                  <a:txBody>
                    <a:bodyPr/>
                    <a:lstStyle/>
                    <a:p>
                      <a:pPr algn="l" fontAlgn="t"/>
                      <a:r>
                        <a:rPr lang="it-IT" sz="1100" b="1" u="none" strike="noStrike" dirty="0">
                          <a:solidFill>
                            <a:schemeClr val="bg1">
                              <a:lumMod val="95000"/>
                            </a:schemeClr>
                          </a:solidFill>
                          <a:effectLst/>
                        </a:rPr>
                        <a:t>macro </a:t>
                      </a:r>
                      <a:r>
                        <a:rPr lang="it-IT" sz="1100" b="1" u="none" strike="noStrike" dirty="0" err="1">
                          <a:solidFill>
                            <a:schemeClr val="bg1">
                              <a:lumMod val="95000"/>
                            </a:schemeClr>
                          </a:solidFill>
                          <a:effectLst/>
                        </a:rPr>
                        <a:t>avg</a:t>
                      </a:r>
                      <a:endParaRPr lang="it-IT" sz="1100" b="1" i="0" u="none" strike="noStrike" dirty="0">
                        <a:solidFill>
                          <a:schemeClr val="bg1">
                            <a:lumMod val="95000"/>
                          </a:schemeClr>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it-IT" sz="1100" u="none" strike="noStrike" dirty="0">
                          <a:effectLst/>
                        </a:rPr>
                        <a:t>0,60354</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it-IT" sz="1100" u="none" strike="noStrike" dirty="0">
                          <a:effectLst/>
                        </a:rPr>
                        <a:t>0,62314</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it-IT" sz="1100" u="none" strike="noStrike" dirty="0">
                          <a:effectLst/>
                        </a:rPr>
                        <a:t>0,61121</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it-IT" sz="1100" u="none" strike="noStrike" dirty="0">
                          <a:effectLst/>
                        </a:rPr>
                        <a:t>10044</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2744332189"/>
                  </a:ext>
                </a:extLst>
              </a:tr>
            </a:tbl>
          </a:graphicData>
        </a:graphic>
      </p:graphicFrame>
      <p:graphicFrame>
        <p:nvGraphicFramePr>
          <p:cNvPr id="42" name="Tabella 4">
            <a:extLst>
              <a:ext uri="{FF2B5EF4-FFF2-40B4-BE49-F238E27FC236}">
                <a16:creationId xmlns:a16="http://schemas.microsoft.com/office/drawing/2014/main" id="{6F5DF6AA-84B9-8079-485D-D47E4D6BE105}"/>
              </a:ext>
            </a:extLst>
          </p:cNvPr>
          <p:cNvGraphicFramePr>
            <a:graphicFrameLocks/>
          </p:cNvGraphicFramePr>
          <p:nvPr>
            <p:extLst>
              <p:ext uri="{D42A27DB-BD31-4B8C-83A1-F6EECF244321}">
                <p14:modId xmlns:p14="http://schemas.microsoft.com/office/powerpoint/2010/main" val="2346979493"/>
              </p:ext>
            </p:extLst>
          </p:nvPr>
        </p:nvGraphicFramePr>
        <p:xfrm>
          <a:off x="4037047" y="4612928"/>
          <a:ext cx="4115275" cy="1389711"/>
        </p:xfrm>
        <a:graphic>
          <a:graphicData uri="http://schemas.openxmlformats.org/drawingml/2006/table">
            <a:tbl>
              <a:tblPr firstRow="1" bandRow="1">
                <a:tableStyleId>{5C22544A-7EE6-4342-B048-85BDC9FD1C3A}</a:tableStyleId>
              </a:tblPr>
              <a:tblGrid>
                <a:gridCol w="1136553">
                  <a:extLst>
                    <a:ext uri="{9D8B030D-6E8A-4147-A177-3AD203B41FA5}">
                      <a16:colId xmlns:a16="http://schemas.microsoft.com/office/drawing/2014/main" val="1689330750"/>
                    </a:ext>
                  </a:extLst>
                </a:gridCol>
                <a:gridCol w="823362">
                  <a:extLst>
                    <a:ext uri="{9D8B030D-6E8A-4147-A177-3AD203B41FA5}">
                      <a16:colId xmlns:a16="http://schemas.microsoft.com/office/drawing/2014/main" val="2660631934"/>
                    </a:ext>
                  </a:extLst>
                </a:gridCol>
                <a:gridCol w="642257">
                  <a:extLst>
                    <a:ext uri="{9D8B030D-6E8A-4147-A177-3AD203B41FA5}">
                      <a16:colId xmlns:a16="http://schemas.microsoft.com/office/drawing/2014/main" val="3909717689"/>
                    </a:ext>
                  </a:extLst>
                </a:gridCol>
                <a:gridCol w="775018">
                  <a:extLst>
                    <a:ext uri="{9D8B030D-6E8A-4147-A177-3AD203B41FA5}">
                      <a16:colId xmlns:a16="http://schemas.microsoft.com/office/drawing/2014/main" val="1603189107"/>
                    </a:ext>
                  </a:extLst>
                </a:gridCol>
                <a:gridCol w="738085">
                  <a:extLst>
                    <a:ext uri="{9D8B030D-6E8A-4147-A177-3AD203B41FA5}">
                      <a16:colId xmlns:a16="http://schemas.microsoft.com/office/drawing/2014/main" val="3507700479"/>
                    </a:ext>
                  </a:extLst>
                </a:gridCol>
              </a:tblGrid>
              <a:tr h="346856">
                <a:tc>
                  <a:txBody>
                    <a:bodyPr/>
                    <a:lstStyle>
                      <a:defPPr>
                        <a:defRPr lang="it-IT"/>
                      </a:def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it-IT" b="0" noProof="0" dirty="0">
                        <a:solidFill>
                          <a:schemeClr val="accent1"/>
                        </a:solidFill>
                        <a:latin typeface="Felix Titling" pitchFamily="8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defPPr>
                        <a:defRPr lang="it-IT"/>
                      </a:defPPr>
                    </a:lstStyle>
                    <a:p>
                      <a:pPr algn="ctr" rtl="0"/>
                      <a:r>
                        <a:rPr lang="it-IT" sz="1100" u="none" strike="noStrike" dirty="0">
                          <a:effectLst/>
                        </a:rPr>
                        <a:t>Precision</a:t>
                      </a:r>
                      <a:endParaRPr lang="it-IT" sz="1100" b="0" noProof="0" dirty="0">
                        <a:solidFill>
                          <a:schemeClr val="accent1"/>
                        </a:solidFill>
                        <a:latin typeface="Felix Titling" pitchFamily="8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defPPr>
                        <a:defRPr lang="it-IT"/>
                      </a:defPPr>
                    </a:lstStyle>
                    <a:p>
                      <a:pPr algn="ctr" rtl="0"/>
                      <a:r>
                        <a:rPr lang="it-IT" sz="1100" u="none" strike="noStrike" dirty="0">
                          <a:effectLst/>
                        </a:rPr>
                        <a:t>recall</a:t>
                      </a:r>
                      <a:endParaRPr lang="it-IT" sz="1100" b="0" noProof="0" dirty="0">
                        <a:solidFill>
                          <a:schemeClr val="accent1"/>
                        </a:solidFill>
                        <a:latin typeface="Felix Titling" pitchFamily="8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defPPr>
                        <a:defRPr lang="it-IT"/>
                      </a:defPPr>
                    </a:lstStyle>
                    <a:p>
                      <a:pPr algn="ctr" rtl="0"/>
                      <a:r>
                        <a:rPr lang="it-IT" sz="1100" u="none" strike="noStrike" dirty="0">
                          <a:effectLst/>
                        </a:rPr>
                        <a:t>f1-score</a:t>
                      </a:r>
                      <a:endParaRPr lang="it-IT" sz="1100" b="0" noProof="0" dirty="0">
                        <a:solidFill>
                          <a:schemeClr val="accent1"/>
                        </a:solidFill>
                        <a:latin typeface="Felix Titling" pitchFamily="8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rtl="0"/>
                      <a:r>
                        <a:rPr lang="it-IT" sz="1100" u="none" strike="noStrike" dirty="0">
                          <a:effectLst/>
                        </a:rPr>
                        <a:t>support</a:t>
                      </a:r>
                      <a:endParaRPr lang="it-IT" sz="1100" b="0" noProof="0" dirty="0">
                        <a:solidFill>
                          <a:schemeClr val="accent1"/>
                        </a:solidFill>
                        <a:latin typeface="Felix Titling" pitchFamily="8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479928716"/>
                  </a:ext>
                </a:extLst>
              </a:tr>
              <a:tr h="285916">
                <a:tc>
                  <a:txBody>
                    <a:bodyPr/>
                    <a:lstStyle/>
                    <a:p>
                      <a:pPr algn="l" fontAlgn="t"/>
                      <a:r>
                        <a:rPr lang="it-IT" sz="1100" b="1" u="none" strike="noStrike" dirty="0" err="1">
                          <a:solidFill>
                            <a:schemeClr val="bg1">
                              <a:lumMod val="95000"/>
                            </a:schemeClr>
                          </a:solidFill>
                          <a:effectLst/>
                        </a:rPr>
                        <a:t>sentiment_neg</a:t>
                      </a:r>
                      <a:endParaRPr lang="it-IT" sz="1100" b="1" i="0" u="none" strike="noStrike" dirty="0">
                        <a:solidFill>
                          <a:schemeClr val="bg1">
                            <a:lumMod val="95000"/>
                          </a:schemeClr>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it-IT" sz="1100" b="0" i="0" u="none" strike="noStrike" dirty="0">
                          <a:solidFill>
                            <a:srgbClr val="000000"/>
                          </a:solidFill>
                          <a:effectLst/>
                          <a:latin typeface="+mn-lt"/>
                        </a:rPr>
                        <a:t>0,42353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it-IT" sz="1100" b="0" i="0" u="none" strike="noStrike" dirty="0">
                          <a:solidFill>
                            <a:srgbClr val="000000"/>
                          </a:solidFill>
                          <a:effectLst/>
                          <a:latin typeface="+mn-lt"/>
                        </a:rPr>
                        <a:t>0,90303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it-IT" sz="1100" b="0" i="0" u="none" strike="noStrike" dirty="0">
                          <a:solidFill>
                            <a:srgbClr val="000000"/>
                          </a:solidFill>
                          <a:effectLst/>
                          <a:latin typeface="+mn-lt"/>
                        </a:rPr>
                        <a:t>0,57662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it-IT" sz="1100" b="0" i="0" u="none" strike="noStrike" dirty="0">
                          <a:solidFill>
                            <a:srgbClr val="000000"/>
                          </a:solidFill>
                          <a:effectLst/>
                          <a:latin typeface="+mn-lt"/>
                        </a:rPr>
                        <a:t>825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760208656"/>
                  </a:ext>
                </a:extLst>
              </a:tr>
              <a:tr h="217714">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it-IT" sz="1100" b="1" u="none" strike="noStrike" dirty="0" err="1">
                          <a:solidFill>
                            <a:schemeClr val="bg1">
                              <a:lumMod val="95000"/>
                            </a:schemeClr>
                          </a:solidFill>
                          <a:effectLst/>
                        </a:rPr>
                        <a:t>sentiment_pos</a:t>
                      </a:r>
                      <a:endParaRPr lang="it-IT" sz="1100" b="1" i="0" u="none" strike="noStrike" dirty="0">
                        <a:solidFill>
                          <a:schemeClr val="bg1">
                            <a:lumMod val="95000"/>
                          </a:schemeClr>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it-IT" sz="1100" b="0" i="0" u="none" strike="noStrike" dirty="0">
                          <a:solidFill>
                            <a:srgbClr val="000000"/>
                          </a:solidFill>
                          <a:effectLst/>
                          <a:latin typeface="+mn-lt"/>
                        </a:rPr>
                        <a:t>0,99034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b"/>
                      <a:r>
                        <a:rPr lang="it-IT" sz="1100" b="0" i="0" u="none" strike="noStrike" dirty="0">
                          <a:solidFill>
                            <a:srgbClr val="000000"/>
                          </a:solidFill>
                          <a:effectLst/>
                          <a:latin typeface="+mn-lt"/>
                        </a:rPr>
                        <a:t>0,89001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b"/>
                      <a:r>
                        <a:rPr lang="it-IT" sz="1100" b="0" i="0" u="none" strike="noStrike" dirty="0">
                          <a:solidFill>
                            <a:srgbClr val="000000"/>
                          </a:solidFill>
                          <a:effectLst/>
                          <a:latin typeface="+mn-lt"/>
                        </a:rPr>
                        <a:t>0,9375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b"/>
                      <a:r>
                        <a:rPr lang="it-IT" sz="1100" b="0" i="0" u="none" strike="noStrike" dirty="0">
                          <a:solidFill>
                            <a:srgbClr val="000000"/>
                          </a:solidFill>
                          <a:effectLst/>
                          <a:latin typeface="+mn-lt"/>
                        </a:rPr>
                        <a:t>9219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634243071"/>
                  </a:ext>
                </a:extLst>
              </a:tr>
              <a:tr h="243824">
                <a:tc>
                  <a:txBody>
                    <a:bodyPr/>
                    <a:lstStyle/>
                    <a:p>
                      <a:pPr algn="l" fontAlgn="t"/>
                      <a:r>
                        <a:rPr lang="it-IT" sz="1100" b="1" u="none" strike="noStrike" dirty="0" err="1">
                          <a:solidFill>
                            <a:schemeClr val="bg1">
                              <a:lumMod val="95000"/>
                            </a:schemeClr>
                          </a:solidFill>
                          <a:effectLst/>
                        </a:rPr>
                        <a:t>accuracy</a:t>
                      </a:r>
                      <a:endParaRPr lang="it-IT" sz="1100" b="1" i="0" u="none" strike="noStrike" dirty="0">
                        <a:solidFill>
                          <a:schemeClr val="bg1">
                            <a:lumMod val="95000"/>
                          </a:schemeClr>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endParaRPr lang="it-IT" sz="1100" b="0"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it-IT" sz="1100" b="0"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it-IT" sz="1100" b="0" i="0" u="none" strike="noStrike" dirty="0">
                          <a:solidFill>
                            <a:srgbClr val="000000"/>
                          </a:solidFill>
                          <a:effectLst/>
                          <a:latin typeface="+mn-lt"/>
                        </a:rPr>
                        <a:t>0,89107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it-IT" sz="1100" b="0" i="0" u="none" strike="noStrike" dirty="0">
                          <a:solidFill>
                            <a:srgbClr val="000000"/>
                          </a:solidFill>
                          <a:effectLst/>
                          <a:latin typeface="+mn-lt"/>
                        </a:rPr>
                        <a:t>10044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415808797"/>
                  </a:ext>
                </a:extLst>
              </a:tr>
              <a:tr h="276497">
                <a:tc>
                  <a:txBody>
                    <a:bodyPr/>
                    <a:lstStyle/>
                    <a:p>
                      <a:pPr algn="l" fontAlgn="t"/>
                      <a:r>
                        <a:rPr lang="it-IT" sz="1100" b="1" u="none" strike="noStrike" dirty="0">
                          <a:solidFill>
                            <a:schemeClr val="bg1">
                              <a:lumMod val="95000"/>
                            </a:schemeClr>
                          </a:solidFill>
                          <a:effectLst/>
                        </a:rPr>
                        <a:t>macro </a:t>
                      </a:r>
                      <a:r>
                        <a:rPr lang="it-IT" sz="1100" b="1" u="none" strike="noStrike" dirty="0" err="1">
                          <a:solidFill>
                            <a:schemeClr val="bg1">
                              <a:lumMod val="95000"/>
                            </a:schemeClr>
                          </a:solidFill>
                          <a:effectLst/>
                        </a:rPr>
                        <a:t>avg</a:t>
                      </a:r>
                      <a:endParaRPr lang="it-IT" sz="1100" b="1" i="0" u="none" strike="noStrike" dirty="0">
                        <a:solidFill>
                          <a:schemeClr val="bg1">
                            <a:lumMod val="95000"/>
                          </a:schemeClr>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it-IT" sz="1100" b="0" i="0" u="none" strike="noStrike" dirty="0">
                          <a:solidFill>
                            <a:srgbClr val="000000"/>
                          </a:solidFill>
                          <a:effectLst/>
                          <a:latin typeface="+mn-lt"/>
                        </a:rPr>
                        <a:t>0.71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it-IT" sz="1100" b="0" i="0" u="none" strike="noStrike" dirty="0">
                          <a:solidFill>
                            <a:srgbClr val="000000"/>
                          </a:solidFill>
                          <a:effectLst/>
                          <a:latin typeface="+mn-lt"/>
                        </a:rPr>
                        <a:t>0,89107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b"/>
                      <a:r>
                        <a:rPr lang="it-IT" sz="1100" b="0" i="0" u="none" strike="noStrike" dirty="0">
                          <a:solidFill>
                            <a:srgbClr val="000000"/>
                          </a:solidFill>
                          <a:effectLst/>
                          <a:latin typeface="+mn-lt"/>
                        </a:rPr>
                        <a:t>0,75706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b"/>
                      <a:r>
                        <a:rPr lang="it-IT" sz="1100" b="0" i="0" u="none" strike="noStrike" dirty="0">
                          <a:solidFill>
                            <a:srgbClr val="000000"/>
                          </a:solidFill>
                          <a:effectLst/>
                          <a:latin typeface="+mn-lt"/>
                        </a:rPr>
                        <a:t>10044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80950325"/>
                  </a:ext>
                </a:extLst>
              </a:tr>
            </a:tbl>
          </a:graphicData>
        </a:graphic>
      </p:graphicFrame>
      <p:graphicFrame>
        <p:nvGraphicFramePr>
          <p:cNvPr id="45" name="Tabella 4">
            <a:extLst>
              <a:ext uri="{FF2B5EF4-FFF2-40B4-BE49-F238E27FC236}">
                <a16:creationId xmlns:a16="http://schemas.microsoft.com/office/drawing/2014/main" id="{9A992484-2BB9-0799-C11A-5841B88DD4AB}"/>
              </a:ext>
            </a:extLst>
          </p:cNvPr>
          <p:cNvGraphicFramePr>
            <a:graphicFrameLocks/>
          </p:cNvGraphicFramePr>
          <p:nvPr>
            <p:extLst>
              <p:ext uri="{D42A27DB-BD31-4B8C-83A1-F6EECF244321}">
                <p14:modId xmlns:p14="http://schemas.microsoft.com/office/powerpoint/2010/main" val="571135151"/>
              </p:ext>
            </p:extLst>
          </p:nvPr>
        </p:nvGraphicFramePr>
        <p:xfrm>
          <a:off x="7562224" y="2033144"/>
          <a:ext cx="4113143" cy="1648877"/>
        </p:xfrm>
        <a:graphic>
          <a:graphicData uri="http://schemas.openxmlformats.org/drawingml/2006/table">
            <a:tbl>
              <a:tblPr firstRow="1" bandRow="1">
                <a:tableStyleId>{5C22544A-7EE6-4342-B048-85BDC9FD1C3A}</a:tableStyleId>
              </a:tblPr>
              <a:tblGrid>
                <a:gridCol w="1136553">
                  <a:extLst>
                    <a:ext uri="{9D8B030D-6E8A-4147-A177-3AD203B41FA5}">
                      <a16:colId xmlns:a16="http://schemas.microsoft.com/office/drawing/2014/main" val="1689330750"/>
                    </a:ext>
                  </a:extLst>
                </a:gridCol>
                <a:gridCol w="823362">
                  <a:extLst>
                    <a:ext uri="{9D8B030D-6E8A-4147-A177-3AD203B41FA5}">
                      <a16:colId xmlns:a16="http://schemas.microsoft.com/office/drawing/2014/main" val="2660631934"/>
                    </a:ext>
                  </a:extLst>
                </a:gridCol>
                <a:gridCol w="642257">
                  <a:extLst>
                    <a:ext uri="{9D8B030D-6E8A-4147-A177-3AD203B41FA5}">
                      <a16:colId xmlns:a16="http://schemas.microsoft.com/office/drawing/2014/main" val="3909717689"/>
                    </a:ext>
                  </a:extLst>
                </a:gridCol>
                <a:gridCol w="772886">
                  <a:extLst>
                    <a:ext uri="{9D8B030D-6E8A-4147-A177-3AD203B41FA5}">
                      <a16:colId xmlns:a16="http://schemas.microsoft.com/office/drawing/2014/main" val="1603189107"/>
                    </a:ext>
                  </a:extLst>
                </a:gridCol>
                <a:gridCol w="738085">
                  <a:extLst>
                    <a:ext uri="{9D8B030D-6E8A-4147-A177-3AD203B41FA5}">
                      <a16:colId xmlns:a16="http://schemas.microsoft.com/office/drawing/2014/main" val="3507700479"/>
                    </a:ext>
                  </a:extLst>
                </a:gridCol>
              </a:tblGrid>
              <a:tr h="342805">
                <a:tc>
                  <a:txBody>
                    <a:bodyPr/>
                    <a:lstStyle>
                      <a:defPPr>
                        <a:defRPr lang="it-IT"/>
                      </a:def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it-IT" b="0" noProof="0" dirty="0">
                        <a:solidFill>
                          <a:schemeClr val="accent1"/>
                        </a:solidFill>
                        <a:latin typeface="Felix Titling" pitchFamily="8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defPPr>
                        <a:defRPr lang="it-IT"/>
                      </a:defPPr>
                    </a:lstStyle>
                    <a:p>
                      <a:pPr algn="ctr" rtl="0"/>
                      <a:r>
                        <a:rPr lang="it-IT" sz="1100" u="none" strike="noStrike" dirty="0">
                          <a:effectLst/>
                        </a:rPr>
                        <a:t>Precision</a:t>
                      </a:r>
                      <a:endParaRPr lang="it-IT" sz="1100" b="0" noProof="0" dirty="0">
                        <a:solidFill>
                          <a:schemeClr val="accent1"/>
                        </a:solidFill>
                        <a:latin typeface="Felix Titling" pitchFamily="8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defPPr>
                        <a:defRPr lang="it-IT"/>
                      </a:defPPr>
                    </a:lstStyle>
                    <a:p>
                      <a:pPr algn="ctr" rtl="0"/>
                      <a:r>
                        <a:rPr lang="it-IT" sz="1100" u="none" strike="noStrike" dirty="0">
                          <a:effectLst/>
                        </a:rPr>
                        <a:t>recall</a:t>
                      </a:r>
                      <a:endParaRPr lang="it-IT" sz="1100" b="0" noProof="0" dirty="0">
                        <a:solidFill>
                          <a:schemeClr val="accent1"/>
                        </a:solidFill>
                        <a:latin typeface="Felix Titling" pitchFamily="8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defPPr>
                        <a:defRPr lang="it-IT"/>
                      </a:defPPr>
                    </a:lstStyle>
                    <a:p>
                      <a:pPr algn="ctr" rtl="0"/>
                      <a:r>
                        <a:rPr lang="it-IT" sz="1100" u="none" strike="noStrike" dirty="0">
                          <a:effectLst/>
                        </a:rPr>
                        <a:t>f1-score</a:t>
                      </a:r>
                      <a:endParaRPr lang="it-IT" sz="1100" b="0" noProof="0" dirty="0">
                        <a:solidFill>
                          <a:schemeClr val="accent1"/>
                        </a:solidFill>
                        <a:latin typeface="Felix Titling" pitchFamily="8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rtl="0"/>
                      <a:r>
                        <a:rPr lang="it-IT" sz="1100" u="none" strike="noStrike" dirty="0">
                          <a:effectLst/>
                        </a:rPr>
                        <a:t>support</a:t>
                      </a:r>
                      <a:endParaRPr lang="it-IT" sz="1100" b="0" noProof="0" dirty="0">
                        <a:solidFill>
                          <a:schemeClr val="accent1"/>
                        </a:solidFill>
                        <a:latin typeface="Felix Titling" pitchFamily="8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479928716"/>
                  </a:ext>
                </a:extLst>
              </a:tr>
              <a:tr h="285916">
                <a:tc>
                  <a:txBody>
                    <a:bodyPr/>
                    <a:lstStyle/>
                    <a:p>
                      <a:pPr algn="l" fontAlgn="t"/>
                      <a:r>
                        <a:rPr lang="it-IT" sz="1100" b="1" u="none" strike="noStrike" dirty="0" err="1">
                          <a:solidFill>
                            <a:schemeClr val="bg1">
                              <a:lumMod val="95000"/>
                            </a:schemeClr>
                          </a:solidFill>
                          <a:effectLst/>
                        </a:rPr>
                        <a:t>sentiment_neg</a:t>
                      </a:r>
                      <a:endParaRPr lang="it-IT" sz="1100" b="1" i="0" u="none" strike="noStrike" dirty="0">
                        <a:solidFill>
                          <a:schemeClr val="bg1">
                            <a:lumMod val="95000"/>
                          </a:schemeClr>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r>
                        <a:rPr lang="it-IT" sz="1100" b="0" i="0" u="none" strike="noStrike" dirty="0">
                          <a:solidFill>
                            <a:srgbClr val="000000"/>
                          </a:solidFill>
                          <a:effectLst/>
                          <a:latin typeface="+mn-lt"/>
                        </a:rPr>
                        <a:t>0.62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ctr"/>
                      <a:r>
                        <a:rPr lang="it-IT" sz="1100" b="0" i="0" u="none" strike="noStrike">
                          <a:solidFill>
                            <a:srgbClr val="000000"/>
                          </a:solidFill>
                          <a:effectLst/>
                          <a:latin typeface="+mn-lt"/>
                        </a:rPr>
                        <a:t>0.77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ctr"/>
                      <a:r>
                        <a:rPr lang="it-IT" sz="1100" b="0" i="0" u="none" strike="noStrike">
                          <a:solidFill>
                            <a:srgbClr val="000000"/>
                          </a:solidFill>
                          <a:effectLst/>
                          <a:latin typeface="+mn-lt"/>
                        </a:rPr>
                        <a:t>0.69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ctr"/>
                      <a:r>
                        <a:rPr lang="it-IT" sz="1100" b="0" i="0" u="none" strike="noStrike">
                          <a:solidFill>
                            <a:srgbClr val="000000"/>
                          </a:solidFill>
                          <a:effectLst/>
                          <a:latin typeface="+mn-lt"/>
                        </a:rPr>
                        <a:t>388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760208656"/>
                  </a:ext>
                </a:extLst>
              </a:tr>
              <a:tr h="217714">
                <a:tc>
                  <a:txBody>
                    <a:bodyPr/>
                    <a:lstStyle/>
                    <a:p>
                      <a:pPr algn="l" fontAlgn="t"/>
                      <a:r>
                        <a:rPr lang="it-IT" sz="1100" b="1" u="none" strike="noStrike" dirty="0" err="1">
                          <a:solidFill>
                            <a:schemeClr val="bg1">
                              <a:lumMod val="95000"/>
                            </a:schemeClr>
                          </a:solidFill>
                          <a:effectLst/>
                        </a:rPr>
                        <a:t>sentiment_neut</a:t>
                      </a:r>
                      <a:endParaRPr lang="it-IT" sz="1100" b="1" i="0" u="none" strike="noStrike" dirty="0">
                        <a:solidFill>
                          <a:schemeClr val="bg1">
                            <a:lumMod val="95000"/>
                          </a:schemeClr>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r>
                        <a:rPr lang="it-IT" sz="1100" b="0" i="0" u="none" strike="noStrike">
                          <a:solidFill>
                            <a:srgbClr val="000000"/>
                          </a:solidFill>
                          <a:effectLst/>
                          <a:latin typeface="+mn-lt"/>
                        </a:rPr>
                        <a:t>0.41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ctr"/>
                      <a:r>
                        <a:rPr lang="it-IT" sz="1100" b="0" i="0" u="none" strike="noStrike">
                          <a:solidFill>
                            <a:srgbClr val="000000"/>
                          </a:solidFill>
                          <a:effectLst/>
                          <a:latin typeface="+mn-lt"/>
                        </a:rPr>
                        <a:t>0.29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ctr"/>
                      <a:r>
                        <a:rPr lang="it-IT" sz="1100" b="0" i="0" u="none" strike="noStrike">
                          <a:solidFill>
                            <a:srgbClr val="000000"/>
                          </a:solidFill>
                          <a:effectLst/>
                          <a:latin typeface="+mn-lt"/>
                        </a:rPr>
                        <a:t>0.34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ctr"/>
                      <a:r>
                        <a:rPr lang="it-IT" sz="1100" b="0" i="0" u="none" strike="noStrike">
                          <a:solidFill>
                            <a:srgbClr val="000000"/>
                          </a:solidFill>
                          <a:effectLst/>
                          <a:latin typeface="+mn-lt"/>
                        </a:rPr>
                        <a:t>640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634243071"/>
                  </a:ext>
                </a:extLst>
              </a:tr>
              <a:tr h="243824">
                <a:tc>
                  <a:txBody>
                    <a:bodyPr/>
                    <a:lstStyle/>
                    <a:p>
                      <a:pPr algn="l" fontAlgn="t"/>
                      <a:r>
                        <a:rPr lang="it-IT" sz="1100" b="1" u="none" strike="noStrike" dirty="0" err="1">
                          <a:solidFill>
                            <a:schemeClr val="bg1">
                              <a:lumMod val="95000"/>
                            </a:schemeClr>
                          </a:solidFill>
                          <a:effectLst/>
                        </a:rPr>
                        <a:t>sentiment_pos</a:t>
                      </a:r>
                      <a:endParaRPr lang="it-IT" sz="1100" b="1" i="0" u="none" strike="noStrike" dirty="0">
                        <a:solidFill>
                          <a:schemeClr val="bg1">
                            <a:lumMod val="95000"/>
                          </a:schemeClr>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r>
                        <a:rPr lang="it-IT" sz="1100" b="0" i="0" u="none" strike="noStrike">
                          <a:solidFill>
                            <a:srgbClr val="000000"/>
                          </a:solidFill>
                          <a:effectLst/>
                          <a:latin typeface="+mn-lt"/>
                        </a:rPr>
                        <a:t>0.89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ctr"/>
                      <a:r>
                        <a:rPr lang="it-IT" sz="1100" b="0" i="0" u="none" strike="noStrike">
                          <a:solidFill>
                            <a:srgbClr val="000000"/>
                          </a:solidFill>
                          <a:effectLst/>
                          <a:latin typeface="+mn-lt"/>
                        </a:rPr>
                        <a:t>0.92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ctr"/>
                      <a:r>
                        <a:rPr lang="it-IT" sz="1100" b="0" i="0" u="none" strike="noStrike">
                          <a:solidFill>
                            <a:srgbClr val="000000"/>
                          </a:solidFill>
                          <a:effectLst/>
                          <a:latin typeface="+mn-lt"/>
                        </a:rPr>
                        <a:t>0.91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ctr"/>
                      <a:r>
                        <a:rPr lang="it-IT" sz="1100" b="0" i="0" u="none" strike="noStrike">
                          <a:solidFill>
                            <a:srgbClr val="000000"/>
                          </a:solidFill>
                          <a:effectLst/>
                          <a:latin typeface="+mn-lt"/>
                        </a:rPr>
                        <a:t>3681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415808797"/>
                  </a:ext>
                </a:extLst>
              </a:tr>
              <a:tr h="276497">
                <a:tc>
                  <a:txBody>
                    <a:bodyPr/>
                    <a:lstStyle/>
                    <a:p>
                      <a:pPr algn="l" fontAlgn="t"/>
                      <a:r>
                        <a:rPr lang="it-IT" sz="1100" b="1" u="none" strike="noStrike" dirty="0" err="1">
                          <a:solidFill>
                            <a:schemeClr val="bg1">
                              <a:lumMod val="95000"/>
                            </a:schemeClr>
                          </a:solidFill>
                          <a:effectLst/>
                        </a:rPr>
                        <a:t>accuracy</a:t>
                      </a:r>
                      <a:endParaRPr lang="it-IT" sz="1100" b="1" i="0" u="none" strike="noStrike" dirty="0">
                        <a:solidFill>
                          <a:schemeClr val="bg1">
                            <a:lumMod val="95000"/>
                          </a:schemeClr>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r>
                        <a:rPr lang="it-IT" sz="1100" b="0" i="0" u="none" strike="noStrike">
                          <a:solidFill>
                            <a:srgbClr val="000000"/>
                          </a:solidFill>
                          <a:effectLst/>
                          <a:latin typeface="+mn-lt"/>
                        </a:rPr>
                        <a:t>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ctr"/>
                      <a:r>
                        <a:rPr lang="it-IT" sz="1100" b="0" i="0" u="none" strike="noStrike">
                          <a:solidFill>
                            <a:srgbClr val="000000"/>
                          </a:solidFill>
                          <a:effectLst/>
                          <a:latin typeface="+mn-lt"/>
                        </a:rPr>
                        <a:t>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ctr"/>
                      <a:r>
                        <a:rPr lang="it-IT" sz="1100" b="0" i="0" u="none" strike="noStrike">
                          <a:solidFill>
                            <a:srgbClr val="000000"/>
                          </a:solidFill>
                          <a:effectLst/>
                          <a:latin typeface="+mn-lt"/>
                        </a:rPr>
                        <a:t>0.82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ctr"/>
                      <a:r>
                        <a:rPr lang="it-IT" sz="1100" b="0" i="0" u="none" strike="noStrike">
                          <a:solidFill>
                            <a:srgbClr val="000000"/>
                          </a:solidFill>
                          <a:effectLst/>
                          <a:latin typeface="+mn-lt"/>
                        </a:rPr>
                        <a:t>4709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80950325"/>
                  </a:ext>
                </a:extLst>
              </a:tr>
              <a:tr h="259166">
                <a:tc>
                  <a:txBody>
                    <a:bodyPr/>
                    <a:lstStyle/>
                    <a:p>
                      <a:pPr algn="l" fontAlgn="t"/>
                      <a:r>
                        <a:rPr lang="it-IT" sz="1100" b="1" u="none" strike="noStrike" dirty="0">
                          <a:solidFill>
                            <a:schemeClr val="bg1">
                              <a:lumMod val="95000"/>
                            </a:schemeClr>
                          </a:solidFill>
                          <a:effectLst/>
                        </a:rPr>
                        <a:t>macro </a:t>
                      </a:r>
                      <a:r>
                        <a:rPr lang="it-IT" sz="1100" b="1" u="none" strike="noStrike" dirty="0" err="1">
                          <a:solidFill>
                            <a:schemeClr val="bg1">
                              <a:lumMod val="95000"/>
                            </a:schemeClr>
                          </a:solidFill>
                          <a:effectLst/>
                        </a:rPr>
                        <a:t>avg</a:t>
                      </a:r>
                      <a:endParaRPr lang="it-IT" sz="1100" b="1" i="0" u="none" strike="noStrike" dirty="0">
                        <a:solidFill>
                          <a:schemeClr val="bg1">
                            <a:lumMod val="95000"/>
                          </a:schemeClr>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r>
                        <a:rPr lang="it-IT" sz="1100" b="0" i="0" u="none" strike="noStrike">
                          <a:solidFill>
                            <a:srgbClr val="000000"/>
                          </a:solidFill>
                          <a:effectLst/>
                          <a:latin typeface="+mn-lt"/>
                        </a:rPr>
                        <a:t>0.64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ctr"/>
                      <a:r>
                        <a:rPr lang="it-IT" sz="1100" b="0" i="0" u="none" strike="noStrike">
                          <a:solidFill>
                            <a:srgbClr val="000000"/>
                          </a:solidFill>
                          <a:effectLst/>
                          <a:latin typeface="+mn-lt"/>
                        </a:rPr>
                        <a:t>0.66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ctr"/>
                      <a:r>
                        <a:rPr lang="it-IT" sz="1100" b="0" i="0" u="none" strike="noStrike">
                          <a:solidFill>
                            <a:srgbClr val="000000"/>
                          </a:solidFill>
                          <a:effectLst/>
                          <a:latin typeface="+mn-lt"/>
                        </a:rPr>
                        <a:t>0.64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ctr"/>
                      <a:r>
                        <a:rPr lang="it-IT" sz="1100" b="0" i="0" u="none" strike="noStrike" dirty="0">
                          <a:solidFill>
                            <a:srgbClr val="000000"/>
                          </a:solidFill>
                          <a:effectLst/>
                          <a:latin typeface="+mn-lt"/>
                        </a:rPr>
                        <a:t>4709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2744332189"/>
                  </a:ext>
                </a:extLst>
              </a:tr>
            </a:tbl>
          </a:graphicData>
        </a:graphic>
      </p:graphicFrame>
      <p:sp>
        <p:nvSpPr>
          <p:cNvPr id="48" name="Text Placeholder 4">
            <a:extLst>
              <a:ext uri="{FF2B5EF4-FFF2-40B4-BE49-F238E27FC236}">
                <a16:creationId xmlns:a16="http://schemas.microsoft.com/office/drawing/2014/main" id="{7B7CA531-D4B8-01C2-1306-01993079D078}"/>
              </a:ext>
            </a:extLst>
          </p:cNvPr>
          <p:cNvSpPr txBox="1">
            <a:spLocks/>
          </p:cNvSpPr>
          <p:nvPr/>
        </p:nvSpPr>
        <p:spPr>
          <a:xfrm>
            <a:off x="1123078" y="1418312"/>
            <a:ext cx="2907792" cy="466344"/>
          </a:xfrm>
          <a:prstGeom prst="rect">
            <a:avLst/>
          </a:prstGeom>
        </p:spPr>
        <p:txBody>
          <a:bodyPr vert="horz" lIns="91440" tIns="45720" rIns="91440" bIns="45720" rtlCol="0" anchor="ctr">
            <a:noAutofit/>
          </a:bodyPr>
          <a:lstStyle>
            <a:defPPr>
              <a:defRPr lang="it-IT"/>
            </a:defPPr>
            <a:lvl1pPr marL="0" indent="0" algn="l" defTabSz="914400" rtl="0" eaLnBrk="1" latinLnBrk="0" hangingPunct="1">
              <a:lnSpc>
                <a:spcPct val="100000"/>
              </a:lnSpc>
              <a:spcBef>
                <a:spcPts val="0"/>
              </a:spcBef>
              <a:buFont typeface="Wingdings" panose="05000000000000000000" pitchFamily="2" charset="2"/>
              <a:buNone/>
              <a:defRPr lang="it-IT" sz="2400" b="0"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Wingdings" panose="05000000000000000000" pitchFamily="2" charset="2"/>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Wingdings" panose="05000000000000000000" pitchFamily="2" charset="2"/>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Wingdings" panose="05000000000000000000" pitchFamily="2" charset="2"/>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Wingdings" panose="05000000000000000000" pitchFamily="2" charset="2"/>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ctr"/>
            <a:r>
              <a:rPr lang="en-US" sz="2000" b="1" dirty="0">
                <a:solidFill>
                  <a:schemeClr val="bg1">
                    <a:lumMod val="95000"/>
                  </a:schemeClr>
                </a:solidFill>
              </a:rPr>
              <a:t>MODELLO 1</a:t>
            </a:r>
          </a:p>
        </p:txBody>
      </p:sp>
    </p:spTree>
    <p:extLst>
      <p:ext uri="{BB962C8B-B14F-4D97-AF65-F5344CB8AC3E}">
        <p14:creationId xmlns:p14="http://schemas.microsoft.com/office/powerpoint/2010/main" val="8369353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AB4E8640-FA49-47C3-2374-B9F6C278A0EB}"/>
              </a:ext>
            </a:extLst>
          </p:cNvPr>
          <p:cNvSpPr/>
          <p:nvPr/>
        </p:nvSpPr>
        <p:spPr>
          <a:xfrm>
            <a:off x="616640" y="2022981"/>
            <a:ext cx="11396203" cy="507604"/>
          </a:xfrm>
          <a:prstGeom prst="rect">
            <a:avLst/>
          </a:prstGeom>
          <a:solidFill>
            <a:srgbClr val="59512B"/>
          </a:solidFill>
          <a:ln>
            <a:solidFill>
              <a:srgbClr val="59512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Rettangolo con angoli arrotondati 3">
            <a:extLst>
              <a:ext uri="{FF2B5EF4-FFF2-40B4-BE49-F238E27FC236}">
                <a16:creationId xmlns:a16="http://schemas.microsoft.com/office/drawing/2014/main" id="{9E3EF821-E75A-7E29-2776-221E4275FDAF}"/>
              </a:ext>
            </a:extLst>
          </p:cNvPr>
          <p:cNvSpPr/>
          <p:nvPr/>
        </p:nvSpPr>
        <p:spPr>
          <a:xfrm>
            <a:off x="7172623" y="1260864"/>
            <a:ext cx="4884804" cy="2756080"/>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Rettangolo 18">
            <a:extLst>
              <a:ext uri="{FF2B5EF4-FFF2-40B4-BE49-F238E27FC236}">
                <a16:creationId xmlns:a16="http://schemas.microsoft.com/office/drawing/2014/main" id="{948935AA-D467-3C12-27E1-73D2904836ED}"/>
              </a:ext>
            </a:extLst>
          </p:cNvPr>
          <p:cNvSpPr/>
          <p:nvPr/>
        </p:nvSpPr>
        <p:spPr>
          <a:xfrm>
            <a:off x="3685033" y="923026"/>
            <a:ext cx="1594538" cy="507604"/>
          </a:xfrm>
          <a:prstGeom prst="rect">
            <a:avLst/>
          </a:prstGeom>
          <a:solidFill>
            <a:srgbClr val="59512B"/>
          </a:solidFill>
          <a:ln>
            <a:solidFill>
              <a:srgbClr val="59512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 name="Titolo 1">
            <a:extLst>
              <a:ext uri="{FF2B5EF4-FFF2-40B4-BE49-F238E27FC236}">
                <a16:creationId xmlns:a16="http://schemas.microsoft.com/office/drawing/2014/main" id="{8E0207CC-F57D-C682-BCC1-97ABF3D06211}"/>
              </a:ext>
            </a:extLst>
          </p:cNvPr>
          <p:cNvSpPr>
            <a:spLocks noGrp="1"/>
          </p:cNvSpPr>
          <p:nvPr>
            <p:ph type="title"/>
          </p:nvPr>
        </p:nvSpPr>
        <p:spPr>
          <a:xfrm>
            <a:off x="585649" y="390143"/>
            <a:ext cx="6969035" cy="996696"/>
          </a:xfrm>
        </p:spPr>
        <p:txBody>
          <a:bodyPr rtlCol="0"/>
          <a:lstStyle>
            <a:defPPr>
              <a:defRPr lang="it-IT"/>
            </a:defPPr>
          </a:lstStyle>
          <a:p>
            <a:pPr rtl="0"/>
            <a:r>
              <a:rPr lang="it-IT" dirty="0"/>
              <a:t>Performance:</a:t>
            </a:r>
          </a:p>
        </p:txBody>
      </p:sp>
      <p:sp>
        <p:nvSpPr>
          <p:cNvPr id="30" name="Segnaposto numero diapositiva 29">
            <a:extLst>
              <a:ext uri="{FF2B5EF4-FFF2-40B4-BE49-F238E27FC236}">
                <a16:creationId xmlns:a16="http://schemas.microsoft.com/office/drawing/2014/main" id="{6063E35B-2924-C719-73C0-F4B6C4375A7C}"/>
              </a:ext>
            </a:extLst>
          </p:cNvPr>
          <p:cNvSpPr>
            <a:spLocks noGrp="1"/>
          </p:cNvSpPr>
          <p:nvPr>
            <p:ph type="sldNum" sz="quarter" idx="12"/>
          </p:nvPr>
        </p:nvSpPr>
        <p:spPr/>
        <p:txBody>
          <a:bodyPr rtlCol="0"/>
          <a:lstStyle>
            <a:defPPr>
              <a:defRPr lang="it-IT"/>
            </a:defPPr>
          </a:lstStyle>
          <a:p>
            <a:pPr rtl="0"/>
            <a:fld id="{84D792B7-0397-C047-AE12-1A03F7E3DC83}" type="slidenum">
              <a:rPr lang="it-IT" smtClean="0"/>
              <a:pPr rtl="0"/>
              <a:t>7</a:t>
            </a:fld>
            <a:endParaRPr lang="it-IT"/>
          </a:p>
        </p:txBody>
      </p:sp>
      <p:sp>
        <p:nvSpPr>
          <p:cNvPr id="29" name="Segnaposto piè di pagina 28">
            <a:extLst>
              <a:ext uri="{FF2B5EF4-FFF2-40B4-BE49-F238E27FC236}">
                <a16:creationId xmlns:a16="http://schemas.microsoft.com/office/drawing/2014/main" id="{1C90C860-71D7-3254-59BB-786E990A9343}"/>
              </a:ext>
            </a:extLst>
          </p:cNvPr>
          <p:cNvSpPr>
            <a:spLocks noGrp="1"/>
          </p:cNvSpPr>
          <p:nvPr>
            <p:ph type="ftr" sz="quarter" idx="11"/>
          </p:nvPr>
        </p:nvSpPr>
        <p:spPr>
          <a:xfrm>
            <a:off x="3848031" y="6577225"/>
            <a:ext cx="4493307" cy="202576"/>
          </a:xfrm>
        </p:spPr>
        <p:txBody>
          <a:bodyPr rtlCol="0"/>
          <a:lstStyle>
            <a:defPPr>
              <a:defRPr lang="it-IT"/>
            </a:defPPr>
          </a:lstStyle>
          <a:p>
            <a:pPr rtl="0"/>
            <a:r>
              <a:rPr lang="it-IT" dirty="0"/>
              <a:t>SENTIMENT ANALYSIS DELLE RECENSIONI</a:t>
            </a:r>
          </a:p>
        </p:txBody>
      </p:sp>
      <p:sp>
        <p:nvSpPr>
          <p:cNvPr id="28" name="Segnaposto data 27">
            <a:extLst>
              <a:ext uri="{FF2B5EF4-FFF2-40B4-BE49-F238E27FC236}">
                <a16:creationId xmlns:a16="http://schemas.microsoft.com/office/drawing/2014/main" id="{45D533FC-E84E-4BFA-C0FB-9883BC2FA404}"/>
              </a:ext>
            </a:extLst>
          </p:cNvPr>
          <p:cNvSpPr>
            <a:spLocks noGrp="1"/>
          </p:cNvSpPr>
          <p:nvPr>
            <p:ph type="dt" sz="half" idx="10"/>
          </p:nvPr>
        </p:nvSpPr>
        <p:spPr/>
        <p:txBody>
          <a:bodyPr rtlCol="0"/>
          <a:lstStyle>
            <a:defPPr>
              <a:defRPr lang="it-IT"/>
            </a:defPPr>
          </a:lstStyle>
          <a:p>
            <a:pPr rtl="0"/>
            <a:r>
              <a:rPr lang="it-IT" dirty="0"/>
              <a:t>2024</a:t>
            </a:r>
          </a:p>
        </p:txBody>
      </p:sp>
      <p:sp>
        <p:nvSpPr>
          <p:cNvPr id="5" name="Segnaposto testo 4">
            <a:extLst>
              <a:ext uri="{FF2B5EF4-FFF2-40B4-BE49-F238E27FC236}">
                <a16:creationId xmlns:a16="http://schemas.microsoft.com/office/drawing/2014/main" id="{3CF1C4FC-CCD5-21A7-3E28-F1237B3A4F19}"/>
              </a:ext>
            </a:extLst>
          </p:cNvPr>
          <p:cNvSpPr>
            <a:spLocks noGrp="1"/>
          </p:cNvSpPr>
          <p:nvPr>
            <p:ph type="body" idx="14"/>
          </p:nvPr>
        </p:nvSpPr>
        <p:spPr>
          <a:xfrm>
            <a:off x="5063961" y="4016750"/>
            <a:ext cx="2064078" cy="667512"/>
          </a:xfrm>
        </p:spPr>
        <p:txBody>
          <a:bodyPr rtlCol="0"/>
          <a:lstStyle>
            <a:defPPr>
              <a:defRPr lang="it-IT"/>
            </a:defPPr>
          </a:lstStyle>
          <a:p>
            <a:pPr algn="ctr" rtl="0"/>
            <a:r>
              <a:rPr lang="it-IT" sz="2000" b="1" dirty="0"/>
              <a:t>MODELLO 2</a:t>
            </a:r>
          </a:p>
        </p:txBody>
      </p:sp>
      <p:sp>
        <p:nvSpPr>
          <p:cNvPr id="6" name="Segnaposto testo 5">
            <a:extLst>
              <a:ext uri="{FF2B5EF4-FFF2-40B4-BE49-F238E27FC236}">
                <a16:creationId xmlns:a16="http://schemas.microsoft.com/office/drawing/2014/main" id="{642336D1-B6E9-A85E-2BAD-474E0CB192CB}"/>
              </a:ext>
            </a:extLst>
          </p:cNvPr>
          <p:cNvSpPr>
            <a:spLocks noGrp="1"/>
          </p:cNvSpPr>
          <p:nvPr>
            <p:ph type="body" idx="15"/>
          </p:nvPr>
        </p:nvSpPr>
        <p:spPr>
          <a:xfrm>
            <a:off x="7554684" y="1442120"/>
            <a:ext cx="4120683" cy="667512"/>
          </a:xfrm>
        </p:spPr>
        <p:txBody>
          <a:bodyPr rtlCol="0"/>
          <a:lstStyle>
            <a:defPPr>
              <a:defRPr lang="it-IT"/>
            </a:defPPr>
          </a:lstStyle>
          <a:p>
            <a:pPr algn="ctr" rtl="0"/>
            <a:r>
              <a:rPr lang="it-IT" sz="2000" b="1" dirty="0"/>
              <a:t>MODELLO 3: </a:t>
            </a:r>
            <a:r>
              <a:rPr lang="it-IT" sz="2000" b="1" dirty="0">
                <a:solidFill>
                  <a:srgbClr val="FF0000"/>
                </a:solidFill>
              </a:rPr>
              <a:t>IL MIGLIORE</a:t>
            </a:r>
          </a:p>
        </p:txBody>
      </p:sp>
      <p:sp>
        <p:nvSpPr>
          <p:cNvPr id="7" name="Segnaposto testo 6">
            <a:extLst>
              <a:ext uri="{FF2B5EF4-FFF2-40B4-BE49-F238E27FC236}">
                <a16:creationId xmlns:a16="http://schemas.microsoft.com/office/drawing/2014/main" id="{21AAAA96-4376-00C3-B83B-688B4E1A7124}"/>
              </a:ext>
            </a:extLst>
          </p:cNvPr>
          <p:cNvSpPr>
            <a:spLocks noGrp="1"/>
          </p:cNvSpPr>
          <p:nvPr>
            <p:ph type="body" idx="17"/>
          </p:nvPr>
        </p:nvSpPr>
        <p:spPr>
          <a:xfrm>
            <a:off x="489857" y="1762854"/>
            <a:ext cx="4174235" cy="270915"/>
          </a:xfrm>
        </p:spPr>
        <p:txBody>
          <a:bodyPr rtlCol="0"/>
          <a:lstStyle>
            <a:defPPr>
              <a:defRPr lang="it-IT"/>
            </a:defPPr>
          </a:lstStyle>
          <a:p>
            <a:pPr rtl="0"/>
            <a:r>
              <a:rPr lang="it-IT" sz="1000" dirty="0">
                <a:solidFill>
                  <a:schemeClr val="bg1">
                    <a:lumMod val="95000"/>
                  </a:schemeClr>
                </a:solidFill>
                <a:hlinkClick r:id="rId3">
                  <a:extLst>
                    <a:ext uri="{A12FA001-AC4F-418D-AE19-62706E023703}">
                      <ahyp:hlinkClr xmlns:ahyp="http://schemas.microsoft.com/office/drawing/2018/hyperlinkcolor" val="tx"/>
                    </a:ext>
                  </a:extLst>
                </a:hlinkClick>
              </a:rPr>
              <a:t>https://huggingface.co/neuraly/bert-base-italian-cased-sentiment</a:t>
            </a:r>
            <a:r>
              <a:rPr lang="it-IT" sz="1000" dirty="0">
                <a:solidFill>
                  <a:schemeClr val="bg1">
                    <a:lumMod val="95000"/>
                  </a:schemeClr>
                </a:solidFill>
              </a:rPr>
              <a:t> </a:t>
            </a:r>
          </a:p>
        </p:txBody>
      </p:sp>
      <p:sp>
        <p:nvSpPr>
          <p:cNvPr id="25" name="Segnaposto testo 6">
            <a:extLst>
              <a:ext uri="{FF2B5EF4-FFF2-40B4-BE49-F238E27FC236}">
                <a16:creationId xmlns:a16="http://schemas.microsoft.com/office/drawing/2014/main" id="{87866375-80F2-CC2E-8C59-3303A92D5ECA}"/>
              </a:ext>
            </a:extLst>
          </p:cNvPr>
          <p:cNvSpPr txBox="1">
            <a:spLocks/>
          </p:cNvSpPr>
          <p:nvPr/>
        </p:nvSpPr>
        <p:spPr>
          <a:xfrm>
            <a:off x="3811136" y="4350506"/>
            <a:ext cx="4569727" cy="202576"/>
          </a:xfrm>
          <a:prstGeom prst="rect">
            <a:avLst/>
          </a:prstGeom>
        </p:spPr>
        <p:txBody>
          <a:bodyPr vert="horz" lIns="91440" tIns="45720" rIns="91440" bIns="45720" rtlCol="0" anchor="t">
            <a:noAutofit/>
          </a:bodyPr>
          <a:lstStyle>
            <a:defPPr>
              <a:defRPr lang="it-IT"/>
            </a:defPPr>
            <a:lvl1pPr marL="0" indent="0" algn="l" defTabSz="914400" rtl="0" eaLnBrk="1" latinLnBrk="0" hangingPunct="1">
              <a:lnSpc>
                <a:spcPct val="100000"/>
              </a:lnSpc>
              <a:spcBef>
                <a:spcPts val="0"/>
              </a:spcBef>
              <a:buFont typeface="Wingdings" panose="05000000000000000000" pitchFamily="2" charset="2"/>
              <a:buNone/>
              <a:defRPr lang="it-IT" sz="1400" b="0" kern="1200">
                <a:solidFill>
                  <a:schemeClr val="accent1"/>
                </a:solidFill>
                <a:latin typeface="+mn-lt"/>
                <a:ea typeface="+mn-ea"/>
                <a:cs typeface="+mn-cs"/>
              </a:defRPr>
            </a:lvl1pPr>
            <a:lvl2pPr marL="457200" indent="0" algn="l" defTabSz="914400" rtl="0" eaLnBrk="1" latinLnBrk="0" hangingPunct="1">
              <a:lnSpc>
                <a:spcPct val="90000"/>
              </a:lnSpc>
              <a:spcBef>
                <a:spcPts val="500"/>
              </a:spcBef>
              <a:buFont typeface="Wingdings" panose="05000000000000000000" pitchFamily="2" charset="2"/>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Wingdings" panose="05000000000000000000" pitchFamily="2" charset="2"/>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Wingdings" panose="05000000000000000000" pitchFamily="2" charset="2"/>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Wingdings" panose="05000000000000000000" pitchFamily="2" charset="2"/>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ctr"/>
            <a:r>
              <a:rPr lang="it-IT" sz="900" dirty="0">
                <a:solidFill>
                  <a:schemeClr val="bg1">
                    <a:lumMod val="95000"/>
                  </a:schemeClr>
                </a:solidFill>
                <a:hlinkClick r:id="rId4">
                  <a:extLst>
                    <a:ext uri="{A12FA001-AC4F-418D-AE19-62706E023703}">
                      <ahyp:hlinkClr xmlns:ahyp="http://schemas.microsoft.com/office/drawing/2018/hyperlinkcolor" val="tx"/>
                    </a:ext>
                  </a:extLst>
                </a:hlinkClick>
              </a:rPr>
              <a:t>https://huggingface.co/MilaNLProc/feel-it-italian-sentiment?text=Mi+piaci.+Ti+amo</a:t>
            </a:r>
            <a:r>
              <a:rPr lang="it-IT" sz="900" dirty="0">
                <a:solidFill>
                  <a:schemeClr val="bg1">
                    <a:lumMod val="95000"/>
                  </a:schemeClr>
                </a:solidFill>
              </a:rPr>
              <a:t> </a:t>
            </a:r>
          </a:p>
        </p:txBody>
      </p:sp>
      <p:sp>
        <p:nvSpPr>
          <p:cNvPr id="26" name="Segnaposto testo 6">
            <a:extLst>
              <a:ext uri="{FF2B5EF4-FFF2-40B4-BE49-F238E27FC236}">
                <a16:creationId xmlns:a16="http://schemas.microsoft.com/office/drawing/2014/main" id="{179864F4-E090-B5AF-745B-5A114F61E9C4}"/>
              </a:ext>
            </a:extLst>
          </p:cNvPr>
          <p:cNvSpPr txBox="1">
            <a:spLocks/>
          </p:cNvSpPr>
          <p:nvPr/>
        </p:nvSpPr>
        <p:spPr>
          <a:xfrm>
            <a:off x="7527908" y="1751343"/>
            <a:ext cx="4174235" cy="270915"/>
          </a:xfrm>
          <a:prstGeom prst="rect">
            <a:avLst/>
          </a:prstGeom>
        </p:spPr>
        <p:txBody>
          <a:bodyPr vert="horz" lIns="91440" tIns="45720" rIns="91440" bIns="45720" rtlCol="0" anchor="t">
            <a:noAutofit/>
          </a:bodyPr>
          <a:lstStyle>
            <a:defPPr>
              <a:defRPr lang="it-IT"/>
            </a:defPPr>
            <a:lvl1pPr marL="0" indent="0" algn="l" defTabSz="914400" rtl="0" eaLnBrk="1" latinLnBrk="0" hangingPunct="1">
              <a:lnSpc>
                <a:spcPct val="100000"/>
              </a:lnSpc>
              <a:spcBef>
                <a:spcPts val="0"/>
              </a:spcBef>
              <a:buFont typeface="Wingdings" panose="05000000000000000000" pitchFamily="2" charset="2"/>
              <a:buNone/>
              <a:defRPr lang="it-IT" sz="1400" b="0" kern="1200">
                <a:solidFill>
                  <a:schemeClr val="accent1"/>
                </a:solidFill>
                <a:latin typeface="+mn-lt"/>
                <a:ea typeface="+mn-ea"/>
                <a:cs typeface="+mn-cs"/>
              </a:defRPr>
            </a:lvl1pPr>
            <a:lvl2pPr marL="457200" indent="0" algn="l" defTabSz="914400" rtl="0" eaLnBrk="1" latinLnBrk="0" hangingPunct="1">
              <a:lnSpc>
                <a:spcPct val="90000"/>
              </a:lnSpc>
              <a:spcBef>
                <a:spcPts val="500"/>
              </a:spcBef>
              <a:buFont typeface="Wingdings" panose="05000000000000000000" pitchFamily="2" charset="2"/>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Wingdings" panose="05000000000000000000" pitchFamily="2" charset="2"/>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Wingdings" panose="05000000000000000000" pitchFamily="2" charset="2"/>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Wingdings" panose="05000000000000000000" pitchFamily="2" charset="2"/>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r>
              <a:rPr lang="it-IT" sz="900" dirty="0">
                <a:solidFill>
                  <a:schemeClr val="bg1">
                    <a:lumMod val="95000"/>
                  </a:schemeClr>
                </a:solidFill>
                <a:hlinkClick r:id="rId5">
                  <a:extLst>
                    <a:ext uri="{A12FA001-AC4F-418D-AE19-62706E023703}">
                      <ahyp:hlinkClr xmlns:ahyp="http://schemas.microsoft.com/office/drawing/2018/hyperlinkcolor" val="tx"/>
                    </a:ext>
                  </a:extLst>
                </a:hlinkClick>
              </a:rPr>
              <a:t>https://huggingface.co/nlptown/bert-base-multilingual-uncased-sentiment</a:t>
            </a:r>
            <a:r>
              <a:rPr lang="it-IT" sz="900" dirty="0">
                <a:solidFill>
                  <a:schemeClr val="bg1">
                    <a:lumMod val="95000"/>
                  </a:schemeClr>
                </a:solidFill>
              </a:rPr>
              <a:t> </a:t>
            </a:r>
          </a:p>
        </p:txBody>
      </p:sp>
      <p:graphicFrame>
        <p:nvGraphicFramePr>
          <p:cNvPr id="35" name="Tabella 4">
            <a:extLst>
              <a:ext uri="{FF2B5EF4-FFF2-40B4-BE49-F238E27FC236}">
                <a16:creationId xmlns:a16="http://schemas.microsoft.com/office/drawing/2014/main" id="{70125B30-5092-B546-DEF9-EBA2E6FB9BB6}"/>
              </a:ext>
            </a:extLst>
          </p:cNvPr>
          <p:cNvGraphicFramePr>
            <a:graphicFrameLocks/>
          </p:cNvGraphicFramePr>
          <p:nvPr/>
        </p:nvGraphicFramePr>
        <p:xfrm>
          <a:off x="489857" y="2034505"/>
          <a:ext cx="4113143" cy="1648877"/>
        </p:xfrm>
        <a:graphic>
          <a:graphicData uri="http://schemas.openxmlformats.org/drawingml/2006/table">
            <a:tbl>
              <a:tblPr firstRow="1" bandRow="1">
                <a:tableStyleId>{5C22544A-7EE6-4342-B048-85BDC9FD1C3A}</a:tableStyleId>
              </a:tblPr>
              <a:tblGrid>
                <a:gridCol w="1136553">
                  <a:extLst>
                    <a:ext uri="{9D8B030D-6E8A-4147-A177-3AD203B41FA5}">
                      <a16:colId xmlns:a16="http://schemas.microsoft.com/office/drawing/2014/main" val="1689330750"/>
                    </a:ext>
                  </a:extLst>
                </a:gridCol>
                <a:gridCol w="823362">
                  <a:extLst>
                    <a:ext uri="{9D8B030D-6E8A-4147-A177-3AD203B41FA5}">
                      <a16:colId xmlns:a16="http://schemas.microsoft.com/office/drawing/2014/main" val="2660631934"/>
                    </a:ext>
                  </a:extLst>
                </a:gridCol>
                <a:gridCol w="642257">
                  <a:extLst>
                    <a:ext uri="{9D8B030D-6E8A-4147-A177-3AD203B41FA5}">
                      <a16:colId xmlns:a16="http://schemas.microsoft.com/office/drawing/2014/main" val="3909717689"/>
                    </a:ext>
                  </a:extLst>
                </a:gridCol>
                <a:gridCol w="772886">
                  <a:extLst>
                    <a:ext uri="{9D8B030D-6E8A-4147-A177-3AD203B41FA5}">
                      <a16:colId xmlns:a16="http://schemas.microsoft.com/office/drawing/2014/main" val="1603189107"/>
                    </a:ext>
                  </a:extLst>
                </a:gridCol>
                <a:gridCol w="738085">
                  <a:extLst>
                    <a:ext uri="{9D8B030D-6E8A-4147-A177-3AD203B41FA5}">
                      <a16:colId xmlns:a16="http://schemas.microsoft.com/office/drawing/2014/main" val="3507700479"/>
                    </a:ext>
                  </a:extLst>
                </a:gridCol>
              </a:tblGrid>
              <a:tr h="336379">
                <a:tc>
                  <a:txBody>
                    <a:bodyPr/>
                    <a:lstStyle>
                      <a:defPPr>
                        <a:defRPr lang="it-IT"/>
                      </a:def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it-IT" b="0" noProof="0" dirty="0">
                        <a:solidFill>
                          <a:schemeClr val="accent1"/>
                        </a:solidFill>
                        <a:latin typeface="Felix Titling" pitchFamily="8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defPPr>
                        <a:defRPr lang="it-IT"/>
                      </a:defPPr>
                    </a:lstStyle>
                    <a:p>
                      <a:pPr algn="ctr" rtl="0"/>
                      <a:r>
                        <a:rPr lang="it-IT" sz="1100" u="none" strike="noStrike" dirty="0">
                          <a:effectLst/>
                        </a:rPr>
                        <a:t>Precision</a:t>
                      </a:r>
                      <a:endParaRPr lang="it-IT" sz="1100" b="0" noProof="0" dirty="0">
                        <a:solidFill>
                          <a:schemeClr val="accent1"/>
                        </a:solidFill>
                        <a:latin typeface="Felix Titling" pitchFamily="8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defPPr>
                        <a:defRPr lang="it-IT"/>
                      </a:defPPr>
                    </a:lstStyle>
                    <a:p>
                      <a:pPr algn="ctr" rtl="0"/>
                      <a:r>
                        <a:rPr lang="it-IT" sz="1100" u="none" strike="noStrike" dirty="0">
                          <a:effectLst/>
                        </a:rPr>
                        <a:t>recall</a:t>
                      </a:r>
                      <a:endParaRPr lang="it-IT" sz="1100" b="0" noProof="0" dirty="0">
                        <a:solidFill>
                          <a:schemeClr val="accent1"/>
                        </a:solidFill>
                        <a:latin typeface="Felix Titling" pitchFamily="8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defPPr>
                        <a:defRPr lang="it-IT"/>
                      </a:defPPr>
                    </a:lstStyle>
                    <a:p>
                      <a:pPr algn="ctr" rtl="0"/>
                      <a:r>
                        <a:rPr lang="it-IT" sz="1100" u="none" strike="noStrike" dirty="0">
                          <a:effectLst/>
                        </a:rPr>
                        <a:t>f1-score</a:t>
                      </a:r>
                      <a:endParaRPr lang="it-IT" sz="1100" b="0" noProof="0" dirty="0">
                        <a:solidFill>
                          <a:schemeClr val="accent1"/>
                        </a:solidFill>
                        <a:latin typeface="Felix Titling" pitchFamily="8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rtl="0"/>
                      <a:r>
                        <a:rPr lang="it-IT" sz="1100" u="none" strike="noStrike" dirty="0">
                          <a:effectLst/>
                        </a:rPr>
                        <a:t>support</a:t>
                      </a:r>
                      <a:endParaRPr lang="it-IT" sz="1100" b="0" noProof="0" dirty="0">
                        <a:solidFill>
                          <a:schemeClr val="accent1"/>
                        </a:solidFill>
                        <a:latin typeface="Felix Titling" pitchFamily="8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479928716"/>
                  </a:ext>
                </a:extLst>
              </a:tr>
              <a:tr h="285916">
                <a:tc>
                  <a:txBody>
                    <a:bodyPr/>
                    <a:lstStyle/>
                    <a:p>
                      <a:pPr algn="l" fontAlgn="t"/>
                      <a:r>
                        <a:rPr lang="it-IT" sz="1100" b="1" u="none" strike="noStrike" dirty="0" err="1">
                          <a:solidFill>
                            <a:schemeClr val="bg1">
                              <a:lumMod val="95000"/>
                            </a:schemeClr>
                          </a:solidFill>
                          <a:effectLst/>
                        </a:rPr>
                        <a:t>sentiment_neg</a:t>
                      </a:r>
                      <a:endParaRPr lang="it-IT" sz="1100" b="1" i="0" u="none" strike="noStrike" dirty="0">
                        <a:solidFill>
                          <a:schemeClr val="bg1">
                            <a:lumMod val="95000"/>
                          </a:schemeClr>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it-IT" sz="1100" u="none" strike="noStrike" dirty="0">
                          <a:effectLst/>
                        </a:rPr>
                        <a:t>0,61875</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it-IT" sz="1100" u="none" strike="noStrike" dirty="0">
                          <a:effectLst/>
                        </a:rPr>
                        <a:t>0,72</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it-IT" sz="1100" u="none" strike="noStrike" dirty="0">
                          <a:effectLst/>
                        </a:rPr>
                        <a:t>0,66554</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it-IT" sz="1100" u="none" strike="noStrike" dirty="0">
                          <a:effectLst/>
                        </a:rPr>
                        <a:t>825</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760208656"/>
                  </a:ext>
                </a:extLst>
              </a:tr>
              <a:tr h="217714">
                <a:tc>
                  <a:txBody>
                    <a:bodyPr/>
                    <a:lstStyle/>
                    <a:p>
                      <a:pPr algn="l" fontAlgn="t"/>
                      <a:r>
                        <a:rPr lang="it-IT" sz="1100" b="1" u="none" strike="noStrike" dirty="0" err="1">
                          <a:solidFill>
                            <a:schemeClr val="bg1">
                              <a:lumMod val="95000"/>
                            </a:schemeClr>
                          </a:solidFill>
                          <a:effectLst/>
                        </a:rPr>
                        <a:t>sentiment_neut</a:t>
                      </a:r>
                      <a:endParaRPr lang="it-IT" sz="1100" b="1" i="0" u="none" strike="noStrike" dirty="0">
                        <a:solidFill>
                          <a:schemeClr val="bg1">
                            <a:lumMod val="95000"/>
                          </a:schemeClr>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it-IT" sz="1100" u="none" strike="noStrike" dirty="0">
                          <a:effectLst/>
                        </a:rPr>
                        <a:t>0,30975</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b"/>
                      <a:r>
                        <a:rPr lang="it-IT" sz="1100" u="none" strike="noStrike" dirty="0">
                          <a:effectLst/>
                        </a:rPr>
                        <a:t>0,25629</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b"/>
                      <a:r>
                        <a:rPr lang="it-IT" sz="1100" u="none" strike="noStrike" dirty="0">
                          <a:effectLst/>
                        </a:rPr>
                        <a:t>0,28050</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b"/>
                      <a:r>
                        <a:rPr lang="it-IT" sz="1100" u="none" strike="noStrike" dirty="0">
                          <a:effectLst/>
                        </a:rPr>
                        <a:t>1350</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634243071"/>
                  </a:ext>
                </a:extLst>
              </a:tr>
              <a:tr h="243824">
                <a:tc>
                  <a:txBody>
                    <a:bodyPr/>
                    <a:lstStyle/>
                    <a:p>
                      <a:pPr algn="l" fontAlgn="t"/>
                      <a:r>
                        <a:rPr lang="it-IT" sz="1100" b="1" u="none" strike="noStrike" dirty="0" err="1">
                          <a:solidFill>
                            <a:schemeClr val="bg1">
                              <a:lumMod val="95000"/>
                            </a:schemeClr>
                          </a:solidFill>
                          <a:effectLst/>
                        </a:rPr>
                        <a:t>sentiment_pos</a:t>
                      </a:r>
                      <a:endParaRPr lang="it-IT" sz="1100" b="1" i="0" u="none" strike="noStrike" dirty="0">
                        <a:solidFill>
                          <a:schemeClr val="bg1">
                            <a:lumMod val="95000"/>
                          </a:schemeClr>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it-IT" sz="1100" u="none" strike="noStrike" dirty="0">
                          <a:effectLst/>
                        </a:rPr>
                        <a:t>0,88213</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it-IT" sz="1100" u="none" strike="noStrike" dirty="0">
                          <a:effectLst/>
                        </a:rPr>
                        <a:t>0,89312</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it-IT" sz="1100" u="none" strike="noStrike" dirty="0">
                          <a:effectLst/>
                        </a:rPr>
                        <a:t>0,88759</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it-IT" sz="1100" u="none" strike="noStrike">
                          <a:effectLst/>
                        </a:rPr>
                        <a:t>7869</a:t>
                      </a:r>
                      <a:endParaRPr lang="it-IT" sz="1100" b="0" i="0" u="none" strike="noStrike">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415808797"/>
                  </a:ext>
                </a:extLst>
              </a:tr>
              <a:tr h="276497">
                <a:tc>
                  <a:txBody>
                    <a:bodyPr/>
                    <a:lstStyle/>
                    <a:p>
                      <a:pPr algn="l" fontAlgn="t"/>
                      <a:r>
                        <a:rPr lang="it-IT" sz="1100" b="1" u="none" strike="noStrike" dirty="0" err="1">
                          <a:solidFill>
                            <a:schemeClr val="bg1">
                              <a:lumMod val="95000"/>
                            </a:schemeClr>
                          </a:solidFill>
                          <a:effectLst/>
                        </a:rPr>
                        <a:t>accuracy</a:t>
                      </a:r>
                      <a:endParaRPr lang="it-IT" sz="1100" b="1" i="0" u="none" strike="noStrike" dirty="0">
                        <a:solidFill>
                          <a:schemeClr val="bg1">
                            <a:lumMod val="95000"/>
                          </a:schemeClr>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b"/>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b"/>
                      <a:r>
                        <a:rPr lang="it-IT" sz="1100" u="none" strike="noStrike" dirty="0">
                          <a:effectLst/>
                        </a:rPr>
                        <a:t>0,79330</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b"/>
                      <a:r>
                        <a:rPr lang="it-IT" sz="1100" u="none" strike="noStrike" dirty="0">
                          <a:effectLst/>
                        </a:rPr>
                        <a:t>10044</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80950325"/>
                  </a:ext>
                </a:extLst>
              </a:tr>
              <a:tr h="259166">
                <a:tc>
                  <a:txBody>
                    <a:bodyPr/>
                    <a:lstStyle/>
                    <a:p>
                      <a:pPr algn="l" fontAlgn="t"/>
                      <a:r>
                        <a:rPr lang="it-IT" sz="1100" b="1" u="none" strike="noStrike" dirty="0">
                          <a:solidFill>
                            <a:schemeClr val="bg1">
                              <a:lumMod val="95000"/>
                            </a:schemeClr>
                          </a:solidFill>
                          <a:effectLst/>
                        </a:rPr>
                        <a:t>macro </a:t>
                      </a:r>
                      <a:r>
                        <a:rPr lang="it-IT" sz="1100" b="1" u="none" strike="noStrike" dirty="0" err="1">
                          <a:solidFill>
                            <a:schemeClr val="bg1">
                              <a:lumMod val="95000"/>
                            </a:schemeClr>
                          </a:solidFill>
                          <a:effectLst/>
                        </a:rPr>
                        <a:t>avg</a:t>
                      </a:r>
                      <a:endParaRPr lang="it-IT" sz="1100" b="1" i="0" u="none" strike="noStrike" dirty="0">
                        <a:solidFill>
                          <a:schemeClr val="bg1">
                            <a:lumMod val="95000"/>
                          </a:schemeClr>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it-IT" sz="1100" u="none" strike="noStrike" dirty="0">
                          <a:effectLst/>
                        </a:rPr>
                        <a:t>0,60354</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it-IT" sz="1100" u="none" strike="noStrike" dirty="0">
                          <a:effectLst/>
                        </a:rPr>
                        <a:t>0,62314</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it-IT" sz="1100" u="none" strike="noStrike" dirty="0">
                          <a:effectLst/>
                        </a:rPr>
                        <a:t>0,61121</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it-IT" sz="1100" u="none" strike="noStrike" dirty="0">
                          <a:effectLst/>
                        </a:rPr>
                        <a:t>10044</a:t>
                      </a:r>
                      <a:endParaRPr lang="it-IT" sz="1100" b="0" i="0" u="none" strike="noStrike" dirty="0">
                        <a:solidFill>
                          <a:srgbClr val="000000"/>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2744332189"/>
                  </a:ext>
                </a:extLst>
              </a:tr>
            </a:tbl>
          </a:graphicData>
        </a:graphic>
      </p:graphicFrame>
      <p:graphicFrame>
        <p:nvGraphicFramePr>
          <p:cNvPr id="42" name="Tabella 4">
            <a:extLst>
              <a:ext uri="{FF2B5EF4-FFF2-40B4-BE49-F238E27FC236}">
                <a16:creationId xmlns:a16="http://schemas.microsoft.com/office/drawing/2014/main" id="{6F5DF6AA-84B9-8079-485D-D47E4D6BE105}"/>
              </a:ext>
            </a:extLst>
          </p:cNvPr>
          <p:cNvGraphicFramePr>
            <a:graphicFrameLocks/>
          </p:cNvGraphicFramePr>
          <p:nvPr/>
        </p:nvGraphicFramePr>
        <p:xfrm>
          <a:off x="4037047" y="4612928"/>
          <a:ext cx="4115275" cy="1389711"/>
        </p:xfrm>
        <a:graphic>
          <a:graphicData uri="http://schemas.openxmlformats.org/drawingml/2006/table">
            <a:tbl>
              <a:tblPr firstRow="1" bandRow="1">
                <a:tableStyleId>{5C22544A-7EE6-4342-B048-85BDC9FD1C3A}</a:tableStyleId>
              </a:tblPr>
              <a:tblGrid>
                <a:gridCol w="1136553">
                  <a:extLst>
                    <a:ext uri="{9D8B030D-6E8A-4147-A177-3AD203B41FA5}">
                      <a16:colId xmlns:a16="http://schemas.microsoft.com/office/drawing/2014/main" val="1689330750"/>
                    </a:ext>
                  </a:extLst>
                </a:gridCol>
                <a:gridCol w="823362">
                  <a:extLst>
                    <a:ext uri="{9D8B030D-6E8A-4147-A177-3AD203B41FA5}">
                      <a16:colId xmlns:a16="http://schemas.microsoft.com/office/drawing/2014/main" val="2660631934"/>
                    </a:ext>
                  </a:extLst>
                </a:gridCol>
                <a:gridCol w="642257">
                  <a:extLst>
                    <a:ext uri="{9D8B030D-6E8A-4147-A177-3AD203B41FA5}">
                      <a16:colId xmlns:a16="http://schemas.microsoft.com/office/drawing/2014/main" val="3909717689"/>
                    </a:ext>
                  </a:extLst>
                </a:gridCol>
                <a:gridCol w="775018">
                  <a:extLst>
                    <a:ext uri="{9D8B030D-6E8A-4147-A177-3AD203B41FA5}">
                      <a16:colId xmlns:a16="http://schemas.microsoft.com/office/drawing/2014/main" val="1603189107"/>
                    </a:ext>
                  </a:extLst>
                </a:gridCol>
                <a:gridCol w="738085">
                  <a:extLst>
                    <a:ext uri="{9D8B030D-6E8A-4147-A177-3AD203B41FA5}">
                      <a16:colId xmlns:a16="http://schemas.microsoft.com/office/drawing/2014/main" val="3507700479"/>
                    </a:ext>
                  </a:extLst>
                </a:gridCol>
              </a:tblGrid>
              <a:tr h="346856">
                <a:tc>
                  <a:txBody>
                    <a:bodyPr/>
                    <a:lstStyle>
                      <a:defPPr>
                        <a:defRPr lang="it-IT"/>
                      </a:def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it-IT" b="0" noProof="0" dirty="0">
                        <a:solidFill>
                          <a:schemeClr val="accent1"/>
                        </a:solidFill>
                        <a:latin typeface="Felix Titling" pitchFamily="8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defPPr>
                        <a:defRPr lang="it-IT"/>
                      </a:defPPr>
                    </a:lstStyle>
                    <a:p>
                      <a:pPr algn="ctr" rtl="0"/>
                      <a:r>
                        <a:rPr lang="it-IT" sz="1100" u="none" strike="noStrike" dirty="0">
                          <a:effectLst/>
                        </a:rPr>
                        <a:t>Precision</a:t>
                      </a:r>
                      <a:endParaRPr lang="it-IT" sz="1100" b="0" noProof="0" dirty="0">
                        <a:solidFill>
                          <a:schemeClr val="accent1"/>
                        </a:solidFill>
                        <a:latin typeface="Felix Titling" pitchFamily="8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defPPr>
                        <a:defRPr lang="it-IT"/>
                      </a:defPPr>
                    </a:lstStyle>
                    <a:p>
                      <a:pPr algn="ctr" rtl="0"/>
                      <a:r>
                        <a:rPr lang="it-IT" sz="1100" u="none" strike="noStrike" dirty="0">
                          <a:effectLst/>
                        </a:rPr>
                        <a:t>recall</a:t>
                      </a:r>
                      <a:endParaRPr lang="it-IT" sz="1100" b="0" noProof="0" dirty="0">
                        <a:solidFill>
                          <a:schemeClr val="accent1"/>
                        </a:solidFill>
                        <a:latin typeface="Felix Titling" pitchFamily="8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defPPr>
                        <a:defRPr lang="it-IT"/>
                      </a:defPPr>
                    </a:lstStyle>
                    <a:p>
                      <a:pPr algn="ctr" rtl="0"/>
                      <a:r>
                        <a:rPr lang="it-IT" sz="1100" u="none" strike="noStrike" dirty="0">
                          <a:effectLst/>
                        </a:rPr>
                        <a:t>f1-score</a:t>
                      </a:r>
                      <a:endParaRPr lang="it-IT" sz="1100" b="0" noProof="0" dirty="0">
                        <a:solidFill>
                          <a:schemeClr val="accent1"/>
                        </a:solidFill>
                        <a:latin typeface="Felix Titling" pitchFamily="8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rtl="0"/>
                      <a:r>
                        <a:rPr lang="it-IT" sz="1100" u="none" strike="noStrike" dirty="0">
                          <a:effectLst/>
                        </a:rPr>
                        <a:t>support</a:t>
                      </a:r>
                      <a:endParaRPr lang="it-IT" sz="1100" b="0" noProof="0" dirty="0">
                        <a:solidFill>
                          <a:schemeClr val="accent1"/>
                        </a:solidFill>
                        <a:latin typeface="Felix Titling" pitchFamily="8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479928716"/>
                  </a:ext>
                </a:extLst>
              </a:tr>
              <a:tr h="285916">
                <a:tc>
                  <a:txBody>
                    <a:bodyPr/>
                    <a:lstStyle/>
                    <a:p>
                      <a:pPr algn="l" fontAlgn="t"/>
                      <a:r>
                        <a:rPr lang="it-IT" sz="1100" b="1" u="none" strike="noStrike" dirty="0" err="1">
                          <a:solidFill>
                            <a:schemeClr val="bg1">
                              <a:lumMod val="95000"/>
                            </a:schemeClr>
                          </a:solidFill>
                          <a:effectLst/>
                        </a:rPr>
                        <a:t>sentiment_neg</a:t>
                      </a:r>
                      <a:endParaRPr lang="it-IT" sz="1100" b="1" i="0" u="none" strike="noStrike" dirty="0">
                        <a:solidFill>
                          <a:schemeClr val="bg1">
                            <a:lumMod val="95000"/>
                          </a:schemeClr>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it-IT" sz="1100" b="0" i="0" u="none" strike="noStrike" dirty="0">
                          <a:solidFill>
                            <a:srgbClr val="000000"/>
                          </a:solidFill>
                          <a:effectLst/>
                          <a:latin typeface="+mn-lt"/>
                        </a:rPr>
                        <a:t>0,42353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it-IT" sz="1100" b="0" i="0" u="none" strike="noStrike" dirty="0">
                          <a:solidFill>
                            <a:srgbClr val="000000"/>
                          </a:solidFill>
                          <a:effectLst/>
                          <a:latin typeface="+mn-lt"/>
                        </a:rPr>
                        <a:t>0,90303</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it-IT" sz="1100" b="0" i="0" u="none" strike="noStrike" dirty="0">
                          <a:solidFill>
                            <a:srgbClr val="000000"/>
                          </a:solidFill>
                          <a:effectLst/>
                          <a:latin typeface="+mn-lt"/>
                        </a:rPr>
                        <a:t>0,57662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it-IT" sz="1100" b="0" i="0" u="none" strike="noStrike" dirty="0">
                          <a:solidFill>
                            <a:srgbClr val="000000"/>
                          </a:solidFill>
                          <a:effectLst/>
                          <a:latin typeface="+mn-lt"/>
                        </a:rPr>
                        <a:t>825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760208656"/>
                  </a:ext>
                </a:extLst>
              </a:tr>
              <a:tr h="217714">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it-IT" sz="1100" b="1" u="none" strike="noStrike" dirty="0" err="1">
                          <a:solidFill>
                            <a:schemeClr val="bg1">
                              <a:lumMod val="95000"/>
                            </a:schemeClr>
                          </a:solidFill>
                          <a:effectLst/>
                        </a:rPr>
                        <a:t>sentiment_pos</a:t>
                      </a:r>
                      <a:endParaRPr lang="it-IT" sz="1100" b="1" i="0" u="none" strike="noStrike" dirty="0">
                        <a:solidFill>
                          <a:schemeClr val="bg1">
                            <a:lumMod val="95000"/>
                          </a:schemeClr>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it-IT" sz="1100" b="0" i="0" u="none" strike="noStrike" dirty="0">
                          <a:solidFill>
                            <a:srgbClr val="000000"/>
                          </a:solidFill>
                          <a:effectLst/>
                          <a:latin typeface="+mn-lt"/>
                        </a:rPr>
                        <a:t>0,99034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b"/>
                      <a:r>
                        <a:rPr lang="it-IT" sz="1100" b="0" i="0" u="none" strike="noStrike" dirty="0">
                          <a:solidFill>
                            <a:srgbClr val="000000"/>
                          </a:solidFill>
                          <a:effectLst/>
                          <a:latin typeface="+mn-lt"/>
                        </a:rPr>
                        <a:t>0,89001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b"/>
                      <a:r>
                        <a:rPr lang="it-IT" sz="1100" b="0" i="0" u="none" strike="noStrike" dirty="0">
                          <a:solidFill>
                            <a:srgbClr val="000000"/>
                          </a:solidFill>
                          <a:effectLst/>
                          <a:latin typeface="+mn-lt"/>
                        </a:rPr>
                        <a:t>0,9375</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b"/>
                      <a:r>
                        <a:rPr lang="it-IT" sz="1100" b="0" i="0" u="none" strike="noStrike" dirty="0">
                          <a:solidFill>
                            <a:srgbClr val="000000"/>
                          </a:solidFill>
                          <a:effectLst/>
                          <a:latin typeface="+mn-lt"/>
                        </a:rPr>
                        <a:t>9219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634243071"/>
                  </a:ext>
                </a:extLst>
              </a:tr>
              <a:tr h="243824">
                <a:tc>
                  <a:txBody>
                    <a:bodyPr/>
                    <a:lstStyle/>
                    <a:p>
                      <a:pPr algn="l" fontAlgn="t"/>
                      <a:r>
                        <a:rPr lang="it-IT" sz="1100" b="1" u="none" strike="noStrike" dirty="0" err="1">
                          <a:solidFill>
                            <a:schemeClr val="bg1">
                              <a:lumMod val="95000"/>
                            </a:schemeClr>
                          </a:solidFill>
                          <a:effectLst/>
                        </a:rPr>
                        <a:t>accuracy</a:t>
                      </a:r>
                      <a:endParaRPr lang="it-IT" sz="1100" b="1" i="0" u="none" strike="noStrike" dirty="0">
                        <a:solidFill>
                          <a:schemeClr val="bg1">
                            <a:lumMod val="95000"/>
                          </a:schemeClr>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endParaRPr lang="it-IT" sz="1100" b="0"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it-IT" sz="1100" b="0" i="0" u="none" strike="noStrike" dirty="0">
                        <a:solidFill>
                          <a:srgbClr val="000000"/>
                        </a:solidFill>
                        <a:effectLst/>
                        <a:latin typeface="+mn-lt"/>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it-IT" sz="1100" b="0" i="0" u="none" strike="noStrike" dirty="0">
                          <a:solidFill>
                            <a:srgbClr val="000000"/>
                          </a:solidFill>
                          <a:effectLst/>
                          <a:latin typeface="+mn-lt"/>
                        </a:rPr>
                        <a:t>0,89107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it-IT" sz="1100" b="0" i="0" u="none" strike="noStrike" dirty="0">
                          <a:solidFill>
                            <a:srgbClr val="000000"/>
                          </a:solidFill>
                          <a:effectLst/>
                          <a:latin typeface="+mn-lt"/>
                        </a:rPr>
                        <a:t>10044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415808797"/>
                  </a:ext>
                </a:extLst>
              </a:tr>
              <a:tr h="276497">
                <a:tc>
                  <a:txBody>
                    <a:bodyPr/>
                    <a:lstStyle/>
                    <a:p>
                      <a:pPr algn="l" fontAlgn="t"/>
                      <a:r>
                        <a:rPr lang="it-IT" sz="1100" b="1" u="none" strike="noStrike" dirty="0">
                          <a:solidFill>
                            <a:schemeClr val="bg1">
                              <a:lumMod val="95000"/>
                            </a:schemeClr>
                          </a:solidFill>
                          <a:effectLst/>
                        </a:rPr>
                        <a:t>macro </a:t>
                      </a:r>
                      <a:r>
                        <a:rPr lang="it-IT" sz="1100" b="1" u="none" strike="noStrike" dirty="0" err="1">
                          <a:solidFill>
                            <a:schemeClr val="bg1">
                              <a:lumMod val="95000"/>
                            </a:schemeClr>
                          </a:solidFill>
                          <a:effectLst/>
                        </a:rPr>
                        <a:t>avg</a:t>
                      </a:r>
                      <a:endParaRPr lang="it-IT" sz="1100" b="1" i="0" u="none" strike="noStrike" dirty="0">
                        <a:solidFill>
                          <a:schemeClr val="bg1">
                            <a:lumMod val="95000"/>
                          </a:schemeClr>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r>
                        <a:rPr lang="it-IT" sz="1100" b="0" i="0" u="none" strike="noStrike" dirty="0">
                          <a:solidFill>
                            <a:srgbClr val="000000"/>
                          </a:solidFill>
                          <a:effectLst/>
                          <a:latin typeface="+mn-lt"/>
                        </a:rPr>
                        <a:t>0.71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it-IT" sz="1100" b="0" i="0" u="none" strike="noStrike" dirty="0">
                          <a:solidFill>
                            <a:srgbClr val="000000"/>
                          </a:solidFill>
                          <a:effectLst/>
                          <a:latin typeface="+mn-lt"/>
                        </a:rPr>
                        <a:t>0,89107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b"/>
                      <a:r>
                        <a:rPr lang="it-IT" sz="1100" b="0" i="0" u="none" strike="noStrike" dirty="0">
                          <a:solidFill>
                            <a:srgbClr val="000000"/>
                          </a:solidFill>
                          <a:effectLst/>
                          <a:latin typeface="+mn-lt"/>
                        </a:rPr>
                        <a:t>0,75706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b"/>
                      <a:r>
                        <a:rPr lang="it-IT" sz="1100" b="0" i="0" u="none" strike="noStrike" dirty="0">
                          <a:solidFill>
                            <a:srgbClr val="000000"/>
                          </a:solidFill>
                          <a:effectLst/>
                          <a:latin typeface="+mn-lt"/>
                        </a:rPr>
                        <a:t>10044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80950325"/>
                  </a:ext>
                </a:extLst>
              </a:tr>
            </a:tbl>
          </a:graphicData>
        </a:graphic>
      </p:graphicFrame>
      <p:graphicFrame>
        <p:nvGraphicFramePr>
          <p:cNvPr id="45" name="Tabella 4">
            <a:extLst>
              <a:ext uri="{FF2B5EF4-FFF2-40B4-BE49-F238E27FC236}">
                <a16:creationId xmlns:a16="http://schemas.microsoft.com/office/drawing/2014/main" id="{9A992484-2BB9-0799-C11A-5841B88DD4AB}"/>
              </a:ext>
            </a:extLst>
          </p:cNvPr>
          <p:cNvGraphicFramePr>
            <a:graphicFrameLocks/>
          </p:cNvGraphicFramePr>
          <p:nvPr/>
        </p:nvGraphicFramePr>
        <p:xfrm>
          <a:off x="7562224" y="2033144"/>
          <a:ext cx="4113143" cy="1648877"/>
        </p:xfrm>
        <a:graphic>
          <a:graphicData uri="http://schemas.openxmlformats.org/drawingml/2006/table">
            <a:tbl>
              <a:tblPr firstRow="1" bandRow="1">
                <a:tableStyleId>{5C22544A-7EE6-4342-B048-85BDC9FD1C3A}</a:tableStyleId>
              </a:tblPr>
              <a:tblGrid>
                <a:gridCol w="1136553">
                  <a:extLst>
                    <a:ext uri="{9D8B030D-6E8A-4147-A177-3AD203B41FA5}">
                      <a16:colId xmlns:a16="http://schemas.microsoft.com/office/drawing/2014/main" val="1689330750"/>
                    </a:ext>
                  </a:extLst>
                </a:gridCol>
                <a:gridCol w="823362">
                  <a:extLst>
                    <a:ext uri="{9D8B030D-6E8A-4147-A177-3AD203B41FA5}">
                      <a16:colId xmlns:a16="http://schemas.microsoft.com/office/drawing/2014/main" val="2660631934"/>
                    </a:ext>
                  </a:extLst>
                </a:gridCol>
                <a:gridCol w="642257">
                  <a:extLst>
                    <a:ext uri="{9D8B030D-6E8A-4147-A177-3AD203B41FA5}">
                      <a16:colId xmlns:a16="http://schemas.microsoft.com/office/drawing/2014/main" val="3909717689"/>
                    </a:ext>
                  </a:extLst>
                </a:gridCol>
                <a:gridCol w="772886">
                  <a:extLst>
                    <a:ext uri="{9D8B030D-6E8A-4147-A177-3AD203B41FA5}">
                      <a16:colId xmlns:a16="http://schemas.microsoft.com/office/drawing/2014/main" val="1603189107"/>
                    </a:ext>
                  </a:extLst>
                </a:gridCol>
                <a:gridCol w="738085">
                  <a:extLst>
                    <a:ext uri="{9D8B030D-6E8A-4147-A177-3AD203B41FA5}">
                      <a16:colId xmlns:a16="http://schemas.microsoft.com/office/drawing/2014/main" val="3507700479"/>
                    </a:ext>
                  </a:extLst>
                </a:gridCol>
              </a:tblGrid>
              <a:tr h="342805">
                <a:tc>
                  <a:txBody>
                    <a:bodyPr/>
                    <a:lstStyle>
                      <a:defPPr>
                        <a:defRPr lang="it-IT"/>
                      </a:def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it-IT" b="0" noProof="0" dirty="0">
                        <a:solidFill>
                          <a:schemeClr val="accent1"/>
                        </a:solidFill>
                        <a:latin typeface="Felix Titling" pitchFamily="8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defPPr>
                        <a:defRPr lang="it-IT"/>
                      </a:defPPr>
                    </a:lstStyle>
                    <a:p>
                      <a:pPr algn="ctr" rtl="0"/>
                      <a:r>
                        <a:rPr lang="it-IT" sz="1100" u="none" strike="noStrike" dirty="0">
                          <a:effectLst/>
                        </a:rPr>
                        <a:t>Precision</a:t>
                      </a:r>
                      <a:endParaRPr lang="it-IT" sz="1100" b="0" noProof="0" dirty="0">
                        <a:solidFill>
                          <a:schemeClr val="accent1"/>
                        </a:solidFill>
                        <a:latin typeface="Felix Titling" pitchFamily="8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defPPr>
                        <a:defRPr lang="it-IT"/>
                      </a:defPPr>
                    </a:lstStyle>
                    <a:p>
                      <a:pPr algn="ctr" rtl="0"/>
                      <a:r>
                        <a:rPr lang="it-IT" sz="1100" u="none" strike="noStrike" dirty="0">
                          <a:effectLst/>
                        </a:rPr>
                        <a:t>recall</a:t>
                      </a:r>
                      <a:endParaRPr lang="it-IT" sz="1100" b="0" noProof="0" dirty="0">
                        <a:solidFill>
                          <a:schemeClr val="accent1"/>
                        </a:solidFill>
                        <a:latin typeface="Felix Titling" pitchFamily="8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defPPr>
                        <a:defRPr lang="it-IT"/>
                      </a:defPPr>
                    </a:lstStyle>
                    <a:p>
                      <a:pPr algn="ctr" rtl="0"/>
                      <a:r>
                        <a:rPr lang="it-IT" sz="1100" u="none" strike="noStrike" dirty="0">
                          <a:effectLst/>
                        </a:rPr>
                        <a:t>f1-score</a:t>
                      </a:r>
                      <a:endParaRPr lang="it-IT" sz="1100" b="0" noProof="0" dirty="0">
                        <a:solidFill>
                          <a:schemeClr val="accent1"/>
                        </a:solidFill>
                        <a:latin typeface="Felix Titling" pitchFamily="8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rtl="0"/>
                      <a:r>
                        <a:rPr lang="it-IT" sz="1100" u="none" strike="noStrike" dirty="0">
                          <a:effectLst/>
                        </a:rPr>
                        <a:t>support</a:t>
                      </a:r>
                      <a:endParaRPr lang="it-IT" sz="1100" b="0" noProof="0" dirty="0">
                        <a:solidFill>
                          <a:schemeClr val="accent1"/>
                        </a:solidFill>
                        <a:latin typeface="Felix Titling" pitchFamily="82"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479928716"/>
                  </a:ext>
                </a:extLst>
              </a:tr>
              <a:tr h="285916">
                <a:tc>
                  <a:txBody>
                    <a:bodyPr/>
                    <a:lstStyle/>
                    <a:p>
                      <a:pPr algn="l" fontAlgn="t"/>
                      <a:r>
                        <a:rPr lang="it-IT" sz="1100" b="1" u="none" strike="noStrike" dirty="0" err="1">
                          <a:solidFill>
                            <a:schemeClr val="bg1">
                              <a:lumMod val="95000"/>
                            </a:schemeClr>
                          </a:solidFill>
                          <a:effectLst/>
                        </a:rPr>
                        <a:t>sentiment_neg</a:t>
                      </a:r>
                      <a:endParaRPr lang="it-IT" sz="1100" b="1" i="0" u="none" strike="noStrike" dirty="0">
                        <a:solidFill>
                          <a:schemeClr val="bg1">
                            <a:lumMod val="95000"/>
                          </a:schemeClr>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r>
                        <a:rPr lang="it-IT" sz="1100" b="0" i="0" u="none" strike="noStrike" dirty="0">
                          <a:solidFill>
                            <a:srgbClr val="000000"/>
                          </a:solidFill>
                          <a:effectLst/>
                          <a:latin typeface="+mn-lt"/>
                        </a:rPr>
                        <a:t>0.62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ctr"/>
                      <a:r>
                        <a:rPr lang="it-IT" sz="1100" b="0" i="0" u="none" strike="noStrike">
                          <a:solidFill>
                            <a:srgbClr val="000000"/>
                          </a:solidFill>
                          <a:effectLst/>
                          <a:latin typeface="+mn-lt"/>
                        </a:rPr>
                        <a:t>0.77</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ctr"/>
                      <a:r>
                        <a:rPr lang="it-IT" sz="1100" b="0" i="0" u="none" strike="noStrike">
                          <a:solidFill>
                            <a:srgbClr val="000000"/>
                          </a:solidFill>
                          <a:effectLst/>
                          <a:latin typeface="+mn-lt"/>
                        </a:rPr>
                        <a:t>0.69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ctr"/>
                      <a:r>
                        <a:rPr lang="it-IT" sz="1100" b="0" i="0" u="none" strike="noStrike">
                          <a:solidFill>
                            <a:srgbClr val="000000"/>
                          </a:solidFill>
                          <a:effectLst/>
                          <a:latin typeface="+mn-lt"/>
                        </a:rPr>
                        <a:t>388</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760208656"/>
                  </a:ext>
                </a:extLst>
              </a:tr>
              <a:tr h="217714">
                <a:tc>
                  <a:txBody>
                    <a:bodyPr/>
                    <a:lstStyle/>
                    <a:p>
                      <a:pPr algn="l" fontAlgn="t"/>
                      <a:r>
                        <a:rPr lang="it-IT" sz="1100" b="1" u="none" strike="noStrike" dirty="0" err="1">
                          <a:solidFill>
                            <a:schemeClr val="bg1">
                              <a:lumMod val="95000"/>
                            </a:schemeClr>
                          </a:solidFill>
                          <a:effectLst/>
                        </a:rPr>
                        <a:t>sentiment_neut</a:t>
                      </a:r>
                      <a:endParaRPr lang="it-IT" sz="1100" b="1" i="0" u="none" strike="noStrike" dirty="0">
                        <a:solidFill>
                          <a:schemeClr val="bg1">
                            <a:lumMod val="95000"/>
                          </a:schemeClr>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r>
                        <a:rPr lang="it-IT" sz="1100" b="0" i="0" u="none" strike="noStrike">
                          <a:solidFill>
                            <a:srgbClr val="000000"/>
                          </a:solidFill>
                          <a:effectLst/>
                          <a:latin typeface="+mn-lt"/>
                        </a:rPr>
                        <a:t>0.41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ctr"/>
                      <a:r>
                        <a:rPr lang="it-IT" sz="1100" b="0" i="0" u="none" strike="noStrike">
                          <a:solidFill>
                            <a:srgbClr val="000000"/>
                          </a:solidFill>
                          <a:effectLst/>
                          <a:latin typeface="+mn-lt"/>
                        </a:rPr>
                        <a:t>0.29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ctr"/>
                      <a:r>
                        <a:rPr lang="it-IT" sz="1100" b="0" i="0" u="none" strike="noStrike">
                          <a:solidFill>
                            <a:srgbClr val="000000"/>
                          </a:solidFill>
                          <a:effectLst/>
                          <a:latin typeface="+mn-lt"/>
                        </a:rPr>
                        <a:t>0.34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ctr"/>
                      <a:r>
                        <a:rPr lang="it-IT" sz="1100" b="0" i="0" u="none" strike="noStrike">
                          <a:solidFill>
                            <a:srgbClr val="000000"/>
                          </a:solidFill>
                          <a:effectLst/>
                          <a:latin typeface="+mn-lt"/>
                        </a:rPr>
                        <a:t>640</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634243071"/>
                  </a:ext>
                </a:extLst>
              </a:tr>
              <a:tr h="243824">
                <a:tc>
                  <a:txBody>
                    <a:bodyPr/>
                    <a:lstStyle/>
                    <a:p>
                      <a:pPr algn="l" fontAlgn="t"/>
                      <a:r>
                        <a:rPr lang="it-IT" sz="1100" b="1" u="none" strike="noStrike" dirty="0" err="1">
                          <a:solidFill>
                            <a:schemeClr val="bg1">
                              <a:lumMod val="95000"/>
                            </a:schemeClr>
                          </a:solidFill>
                          <a:effectLst/>
                        </a:rPr>
                        <a:t>sentiment_pos</a:t>
                      </a:r>
                      <a:endParaRPr lang="it-IT" sz="1100" b="1" i="0" u="none" strike="noStrike" dirty="0">
                        <a:solidFill>
                          <a:schemeClr val="bg1">
                            <a:lumMod val="95000"/>
                          </a:schemeClr>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r>
                        <a:rPr lang="it-IT" sz="1100" b="0" i="0" u="none" strike="noStrike">
                          <a:solidFill>
                            <a:srgbClr val="000000"/>
                          </a:solidFill>
                          <a:effectLst/>
                          <a:latin typeface="+mn-lt"/>
                        </a:rPr>
                        <a:t>0.89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ctr"/>
                      <a:r>
                        <a:rPr lang="it-IT" sz="1100" b="0" i="0" u="none" strike="noStrike">
                          <a:solidFill>
                            <a:srgbClr val="000000"/>
                          </a:solidFill>
                          <a:effectLst/>
                          <a:latin typeface="+mn-lt"/>
                        </a:rPr>
                        <a:t>0.92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ctr"/>
                      <a:r>
                        <a:rPr lang="it-IT" sz="1100" b="0" i="0" u="none" strike="noStrike">
                          <a:solidFill>
                            <a:srgbClr val="000000"/>
                          </a:solidFill>
                          <a:effectLst/>
                          <a:latin typeface="+mn-lt"/>
                        </a:rPr>
                        <a:t>0.91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ctr"/>
                      <a:r>
                        <a:rPr lang="it-IT" sz="1100" b="0" i="0" u="none" strike="noStrike">
                          <a:solidFill>
                            <a:srgbClr val="000000"/>
                          </a:solidFill>
                          <a:effectLst/>
                          <a:latin typeface="+mn-lt"/>
                        </a:rPr>
                        <a:t>3681</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415808797"/>
                  </a:ext>
                </a:extLst>
              </a:tr>
              <a:tr h="276497">
                <a:tc>
                  <a:txBody>
                    <a:bodyPr/>
                    <a:lstStyle/>
                    <a:p>
                      <a:pPr algn="l" fontAlgn="t"/>
                      <a:r>
                        <a:rPr lang="it-IT" sz="1100" b="1" u="none" strike="noStrike" dirty="0" err="1">
                          <a:solidFill>
                            <a:schemeClr val="bg1">
                              <a:lumMod val="95000"/>
                            </a:schemeClr>
                          </a:solidFill>
                          <a:effectLst/>
                        </a:rPr>
                        <a:t>accuracy</a:t>
                      </a:r>
                      <a:endParaRPr lang="it-IT" sz="1100" b="1" i="0" u="none" strike="noStrike" dirty="0">
                        <a:solidFill>
                          <a:schemeClr val="bg1">
                            <a:lumMod val="95000"/>
                          </a:schemeClr>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r>
                        <a:rPr lang="it-IT" sz="1100" b="0" i="0" u="none" strike="noStrike">
                          <a:solidFill>
                            <a:srgbClr val="000000"/>
                          </a:solidFill>
                          <a:effectLst/>
                          <a:latin typeface="+mn-lt"/>
                        </a:rPr>
                        <a:t>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ctr"/>
                      <a:r>
                        <a:rPr lang="it-IT" sz="1100" b="0" i="0" u="none" strike="noStrike">
                          <a:solidFill>
                            <a:srgbClr val="000000"/>
                          </a:solidFill>
                          <a:effectLst/>
                          <a:latin typeface="+mn-lt"/>
                        </a:rPr>
                        <a:t> </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ctr"/>
                      <a:r>
                        <a:rPr lang="it-IT" sz="1100" b="0" i="0" u="none" strike="noStrike">
                          <a:solidFill>
                            <a:srgbClr val="000000"/>
                          </a:solidFill>
                          <a:effectLst/>
                          <a:latin typeface="+mn-lt"/>
                        </a:rPr>
                        <a:t>0.82</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pPr algn="ctr" fontAlgn="ctr"/>
                      <a:r>
                        <a:rPr lang="it-IT" sz="1100" b="0" i="0" u="none" strike="noStrike">
                          <a:solidFill>
                            <a:srgbClr val="000000"/>
                          </a:solidFill>
                          <a:effectLst/>
                          <a:latin typeface="+mn-lt"/>
                        </a:rPr>
                        <a:t>4709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80950325"/>
                  </a:ext>
                </a:extLst>
              </a:tr>
              <a:tr h="259166">
                <a:tc>
                  <a:txBody>
                    <a:bodyPr/>
                    <a:lstStyle/>
                    <a:p>
                      <a:pPr algn="l" fontAlgn="t"/>
                      <a:r>
                        <a:rPr lang="it-IT" sz="1100" b="1" u="none" strike="noStrike" dirty="0">
                          <a:solidFill>
                            <a:schemeClr val="bg1">
                              <a:lumMod val="95000"/>
                            </a:schemeClr>
                          </a:solidFill>
                          <a:effectLst/>
                        </a:rPr>
                        <a:t>macro </a:t>
                      </a:r>
                      <a:r>
                        <a:rPr lang="it-IT" sz="1100" b="1" u="none" strike="noStrike" dirty="0" err="1">
                          <a:solidFill>
                            <a:schemeClr val="bg1">
                              <a:lumMod val="95000"/>
                            </a:schemeClr>
                          </a:solidFill>
                          <a:effectLst/>
                        </a:rPr>
                        <a:t>avg</a:t>
                      </a:r>
                      <a:endParaRPr lang="it-IT" sz="1100" b="1" i="0" u="none" strike="noStrike" dirty="0">
                        <a:solidFill>
                          <a:schemeClr val="bg1">
                            <a:lumMod val="95000"/>
                          </a:schemeClr>
                        </a:solidFill>
                        <a:effectLst/>
                        <a:latin typeface="Calibri" panose="020F0502020204030204" pitchFamily="34" charset="0"/>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r>
                        <a:rPr lang="it-IT" sz="1100" b="0" i="0" u="none" strike="noStrike">
                          <a:solidFill>
                            <a:srgbClr val="000000"/>
                          </a:solidFill>
                          <a:effectLst/>
                          <a:latin typeface="+mn-lt"/>
                        </a:rPr>
                        <a:t>0.64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ctr"/>
                      <a:r>
                        <a:rPr lang="it-IT" sz="1100" b="0" i="0" u="none" strike="noStrike">
                          <a:solidFill>
                            <a:srgbClr val="000000"/>
                          </a:solidFill>
                          <a:effectLst/>
                          <a:latin typeface="+mn-lt"/>
                        </a:rPr>
                        <a:t>0.66</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ctr"/>
                      <a:r>
                        <a:rPr lang="it-IT" sz="1100" b="0" i="0" u="none" strike="noStrike">
                          <a:solidFill>
                            <a:srgbClr val="000000"/>
                          </a:solidFill>
                          <a:effectLst/>
                          <a:latin typeface="+mn-lt"/>
                        </a:rPr>
                        <a:t>0.64</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ctr"/>
                      <a:r>
                        <a:rPr lang="it-IT" sz="1100" b="0" i="0" u="none" strike="noStrike" dirty="0">
                          <a:solidFill>
                            <a:srgbClr val="000000"/>
                          </a:solidFill>
                          <a:effectLst/>
                          <a:latin typeface="+mn-lt"/>
                        </a:rPr>
                        <a:t>4709</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2744332189"/>
                  </a:ext>
                </a:extLst>
              </a:tr>
            </a:tbl>
          </a:graphicData>
        </a:graphic>
      </p:graphicFrame>
      <p:sp>
        <p:nvSpPr>
          <p:cNvPr id="48" name="Text Placeholder 4">
            <a:extLst>
              <a:ext uri="{FF2B5EF4-FFF2-40B4-BE49-F238E27FC236}">
                <a16:creationId xmlns:a16="http://schemas.microsoft.com/office/drawing/2014/main" id="{7B7CA531-D4B8-01C2-1306-01993079D078}"/>
              </a:ext>
            </a:extLst>
          </p:cNvPr>
          <p:cNvSpPr txBox="1">
            <a:spLocks/>
          </p:cNvSpPr>
          <p:nvPr/>
        </p:nvSpPr>
        <p:spPr>
          <a:xfrm>
            <a:off x="1123078" y="1418312"/>
            <a:ext cx="2907792" cy="466344"/>
          </a:xfrm>
          <a:prstGeom prst="rect">
            <a:avLst/>
          </a:prstGeom>
        </p:spPr>
        <p:txBody>
          <a:bodyPr vert="horz" lIns="91440" tIns="45720" rIns="91440" bIns="45720" rtlCol="0" anchor="ctr">
            <a:noAutofit/>
          </a:bodyPr>
          <a:lstStyle>
            <a:defPPr>
              <a:defRPr lang="it-IT"/>
            </a:defPPr>
            <a:lvl1pPr marL="0" indent="0" algn="l" defTabSz="914400" rtl="0" eaLnBrk="1" latinLnBrk="0" hangingPunct="1">
              <a:lnSpc>
                <a:spcPct val="100000"/>
              </a:lnSpc>
              <a:spcBef>
                <a:spcPts val="0"/>
              </a:spcBef>
              <a:buFont typeface="Wingdings" panose="05000000000000000000" pitchFamily="2" charset="2"/>
              <a:buNone/>
              <a:defRPr lang="it-IT" sz="2400" b="0" kern="1200">
                <a:solidFill>
                  <a:schemeClr val="tx1"/>
                </a:solidFill>
                <a:latin typeface="+mj-lt"/>
                <a:ea typeface="+mn-ea"/>
                <a:cs typeface="+mn-cs"/>
              </a:defRPr>
            </a:lvl1pPr>
            <a:lvl2pPr marL="457200" indent="0" algn="l" defTabSz="914400" rtl="0" eaLnBrk="1" latinLnBrk="0" hangingPunct="1">
              <a:lnSpc>
                <a:spcPct val="90000"/>
              </a:lnSpc>
              <a:spcBef>
                <a:spcPts val="500"/>
              </a:spcBef>
              <a:buFont typeface="Wingdings" panose="05000000000000000000" pitchFamily="2" charset="2"/>
              <a:buNone/>
              <a:defRPr lang="it-IT"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Wingdings" panose="05000000000000000000" pitchFamily="2" charset="2"/>
              <a:buNone/>
              <a:defRPr lang="it-IT"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Wingdings" panose="05000000000000000000" pitchFamily="2" charset="2"/>
              <a:buNone/>
              <a:defRPr lang="it-IT"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Wingdings" panose="05000000000000000000" pitchFamily="2" charset="2"/>
              <a:buNone/>
              <a:defRPr lang="it-IT"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lang="it-IT" sz="1600" b="1" kern="1200">
                <a:solidFill>
                  <a:schemeClr val="tx1"/>
                </a:solidFill>
                <a:latin typeface="+mn-lt"/>
                <a:ea typeface="+mn-ea"/>
                <a:cs typeface="+mn-cs"/>
              </a:defRPr>
            </a:lvl9pPr>
          </a:lstStyle>
          <a:p>
            <a:pPr algn="ctr"/>
            <a:r>
              <a:rPr lang="en-US" sz="2000" b="1" dirty="0">
                <a:solidFill>
                  <a:schemeClr val="bg1">
                    <a:lumMod val="95000"/>
                  </a:schemeClr>
                </a:solidFill>
              </a:rPr>
              <a:t>MODELLO 1</a:t>
            </a:r>
          </a:p>
        </p:txBody>
      </p:sp>
    </p:spTree>
    <p:extLst>
      <p:ext uri="{BB962C8B-B14F-4D97-AF65-F5344CB8AC3E}">
        <p14:creationId xmlns:p14="http://schemas.microsoft.com/office/powerpoint/2010/main" val="32671389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ttangolo 18">
            <a:extLst>
              <a:ext uri="{FF2B5EF4-FFF2-40B4-BE49-F238E27FC236}">
                <a16:creationId xmlns:a16="http://schemas.microsoft.com/office/drawing/2014/main" id="{948935AA-D467-3C12-27E1-73D2904836ED}"/>
              </a:ext>
            </a:extLst>
          </p:cNvPr>
          <p:cNvSpPr/>
          <p:nvPr/>
        </p:nvSpPr>
        <p:spPr>
          <a:xfrm>
            <a:off x="3685033" y="923026"/>
            <a:ext cx="1594538" cy="507604"/>
          </a:xfrm>
          <a:prstGeom prst="rect">
            <a:avLst/>
          </a:prstGeom>
          <a:solidFill>
            <a:srgbClr val="59512B"/>
          </a:solidFill>
          <a:ln>
            <a:solidFill>
              <a:srgbClr val="59512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Rettangolo 16">
            <a:extLst>
              <a:ext uri="{FF2B5EF4-FFF2-40B4-BE49-F238E27FC236}">
                <a16:creationId xmlns:a16="http://schemas.microsoft.com/office/drawing/2014/main" id="{AB4E8640-FA49-47C3-2374-B9F6C278A0EB}"/>
              </a:ext>
            </a:extLst>
          </p:cNvPr>
          <p:cNvSpPr/>
          <p:nvPr/>
        </p:nvSpPr>
        <p:spPr>
          <a:xfrm>
            <a:off x="616640" y="2022981"/>
            <a:ext cx="11396203" cy="507604"/>
          </a:xfrm>
          <a:prstGeom prst="rect">
            <a:avLst/>
          </a:prstGeom>
          <a:solidFill>
            <a:srgbClr val="59512B"/>
          </a:solidFill>
          <a:ln>
            <a:solidFill>
              <a:srgbClr val="59512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9" name="Rettangolo 8">
            <a:extLst>
              <a:ext uri="{FF2B5EF4-FFF2-40B4-BE49-F238E27FC236}">
                <a16:creationId xmlns:a16="http://schemas.microsoft.com/office/drawing/2014/main" id="{2293FA9B-64A9-491A-BED9-E7D503875712}"/>
              </a:ext>
            </a:extLst>
          </p:cNvPr>
          <p:cNvSpPr/>
          <p:nvPr/>
        </p:nvSpPr>
        <p:spPr>
          <a:xfrm>
            <a:off x="0" y="356277"/>
            <a:ext cx="12192000" cy="6086564"/>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30" name="Segnaposto numero diapositiva 29">
            <a:extLst>
              <a:ext uri="{FF2B5EF4-FFF2-40B4-BE49-F238E27FC236}">
                <a16:creationId xmlns:a16="http://schemas.microsoft.com/office/drawing/2014/main" id="{6063E35B-2924-C719-73C0-F4B6C4375A7C}"/>
              </a:ext>
            </a:extLst>
          </p:cNvPr>
          <p:cNvSpPr>
            <a:spLocks noGrp="1"/>
          </p:cNvSpPr>
          <p:nvPr>
            <p:ph type="sldNum" sz="quarter" idx="12"/>
          </p:nvPr>
        </p:nvSpPr>
        <p:spPr/>
        <p:txBody>
          <a:bodyPr rtlCol="0"/>
          <a:lstStyle>
            <a:defPPr>
              <a:defRPr lang="it-IT"/>
            </a:defPPr>
          </a:lstStyle>
          <a:p>
            <a:pPr rtl="0"/>
            <a:fld id="{84D792B7-0397-C047-AE12-1A03F7E3DC83}" type="slidenum">
              <a:rPr lang="it-IT" smtClean="0"/>
              <a:pPr rtl="0"/>
              <a:t>8</a:t>
            </a:fld>
            <a:endParaRPr lang="it-IT"/>
          </a:p>
        </p:txBody>
      </p:sp>
      <p:sp>
        <p:nvSpPr>
          <p:cNvPr id="29" name="Segnaposto piè di pagina 28">
            <a:extLst>
              <a:ext uri="{FF2B5EF4-FFF2-40B4-BE49-F238E27FC236}">
                <a16:creationId xmlns:a16="http://schemas.microsoft.com/office/drawing/2014/main" id="{1C90C860-71D7-3254-59BB-786E990A9343}"/>
              </a:ext>
            </a:extLst>
          </p:cNvPr>
          <p:cNvSpPr>
            <a:spLocks noGrp="1"/>
          </p:cNvSpPr>
          <p:nvPr>
            <p:ph type="ftr" sz="quarter" idx="11"/>
          </p:nvPr>
        </p:nvSpPr>
        <p:spPr>
          <a:xfrm>
            <a:off x="3848031" y="6577225"/>
            <a:ext cx="4493307" cy="202576"/>
          </a:xfrm>
        </p:spPr>
        <p:txBody>
          <a:bodyPr rtlCol="0"/>
          <a:lstStyle>
            <a:defPPr>
              <a:defRPr lang="it-IT"/>
            </a:defPPr>
          </a:lstStyle>
          <a:p>
            <a:pPr rtl="0"/>
            <a:r>
              <a:rPr lang="it-IT" dirty="0"/>
              <a:t>SENTIMENT ANALYSIS DELLE RECENSIONI</a:t>
            </a:r>
          </a:p>
        </p:txBody>
      </p:sp>
      <p:sp>
        <p:nvSpPr>
          <p:cNvPr id="28" name="Segnaposto data 27">
            <a:extLst>
              <a:ext uri="{FF2B5EF4-FFF2-40B4-BE49-F238E27FC236}">
                <a16:creationId xmlns:a16="http://schemas.microsoft.com/office/drawing/2014/main" id="{45D533FC-E84E-4BFA-C0FB-9883BC2FA404}"/>
              </a:ext>
            </a:extLst>
          </p:cNvPr>
          <p:cNvSpPr>
            <a:spLocks noGrp="1"/>
          </p:cNvSpPr>
          <p:nvPr>
            <p:ph type="dt" sz="half" idx="10"/>
          </p:nvPr>
        </p:nvSpPr>
        <p:spPr/>
        <p:txBody>
          <a:bodyPr rtlCol="0"/>
          <a:lstStyle>
            <a:defPPr>
              <a:defRPr lang="it-IT"/>
            </a:defPPr>
          </a:lstStyle>
          <a:p>
            <a:pPr rtl="0"/>
            <a:r>
              <a:rPr lang="it-IT" dirty="0"/>
              <a:t>2024</a:t>
            </a:r>
          </a:p>
        </p:txBody>
      </p:sp>
      <p:sp>
        <p:nvSpPr>
          <p:cNvPr id="6" name="Segnaposto testo 5">
            <a:extLst>
              <a:ext uri="{FF2B5EF4-FFF2-40B4-BE49-F238E27FC236}">
                <a16:creationId xmlns:a16="http://schemas.microsoft.com/office/drawing/2014/main" id="{642336D1-B6E9-A85E-2BAD-474E0CB192CB}"/>
              </a:ext>
            </a:extLst>
          </p:cNvPr>
          <p:cNvSpPr>
            <a:spLocks noGrp="1"/>
          </p:cNvSpPr>
          <p:nvPr>
            <p:ph type="body" idx="15"/>
          </p:nvPr>
        </p:nvSpPr>
        <p:spPr>
          <a:xfrm>
            <a:off x="2733119" y="345767"/>
            <a:ext cx="6723130" cy="667512"/>
          </a:xfrm>
        </p:spPr>
        <p:txBody>
          <a:bodyPr rtlCol="0"/>
          <a:lstStyle>
            <a:defPPr>
              <a:defRPr lang="it-IT"/>
            </a:defPPr>
          </a:lstStyle>
          <a:p>
            <a:pPr algn="ctr" rtl="0"/>
            <a:r>
              <a:rPr lang="it-IT" sz="3600" b="1" dirty="0">
                <a:solidFill>
                  <a:schemeClr val="tx1">
                    <a:lumMod val="95000"/>
                    <a:lumOff val="5000"/>
                  </a:schemeClr>
                </a:solidFill>
              </a:rPr>
              <a:t>MODELLO 3: </a:t>
            </a:r>
            <a:r>
              <a:rPr lang="it-IT" sz="3600" b="1" dirty="0">
                <a:solidFill>
                  <a:srgbClr val="FF0000"/>
                </a:solidFill>
              </a:rPr>
              <a:t>IL MIGLIORE</a:t>
            </a:r>
          </a:p>
        </p:txBody>
      </p:sp>
      <p:graphicFrame>
        <p:nvGraphicFramePr>
          <p:cNvPr id="14" name="Segnaposto contenuto 5" descr="grafico a barre">
            <a:extLst>
              <a:ext uri="{FF2B5EF4-FFF2-40B4-BE49-F238E27FC236}">
                <a16:creationId xmlns:a16="http://schemas.microsoft.com/office/drawing/2014/main" id="{ADE41861-1559-0F81-2DBE-FD71EF44911B}"/>
              </a:ext>
            </a:extLst>
          </p:cNvPr>
          <p:cNvGraphicFramePr>
            <a:graphicFrameLocks/>
          </p:cNvGraphicFramePr>
          <p:nvPr>
            <p:extLst>
              <p:ext uri="{D42A27DB-BD31-4B8C-83A1-F6EECF244321}">
                <p14:modId xmlns:p14="http://schemas.microsoft.com/office/powerpoint/2010/main" val="2995685295"/>
              </p:ext>
            </p:extLst>
          </p:nvPr>
        </p:nvGraphicFramePr>
        <p:xfrm>
          <a:off x="1484142" y="1007107"/>
          <a:ext cx="9221082" cy="51039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55033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45AFD3-F0EF-D088-D9F6-0111FE57B812}"/>
              </a:ext>
            </a:extLst>
          </p:cNvPr>
          <p:cNvSpPr>
            <a:spLocks noGrp="1"/>
          </p:cNvSpPr>
          <p:nvPr>
            <p:ph type="title"/>
          </p:nvPr>
        </p:nvSpPr>
        <p:spPr>
          <a:xfrm>
            <a:off x="480004" y="184582"/>
            <a:ext cx="9781559" cy="791754"/>
          </a:xfrm>
        </p:spPr>
        <p:txBody>
          <a:bodyPr rtlCol="0"/>
          <a:lstStyle>
            <a:defPPr>
              <a:defRPr lang="it-IT"/>
            </a:defPPr>
          </a:lstStyle>
          <a:p>
            <a:pPr algn="l" rtl="0"/>
            <a:r>
              <a:rPr lang="it-IT" sz="4000" dirty="0">
                <a:latin typeface="Felix Titling" panose="020F0502020204030204" pitchFamily="34" charset="0"/>
                <a:cs typeface="Felix Titling" panose="020F0502020204030204" pitchFamily="34" charset="0"/>
              </a:rPr>
              <a:t>RIPRENDIAMO GLI ESEMPI DI PRIMA:</a:t>
            </a:r>
            <a:endParaRPr lang="it-IT" dirty="0"/>
          </a:p>
        </p:txBody>
      </p:sp>
      <p:graphicFrame>
        <p:nvGraphicFramePr>
          <p:cNvPr id="4" name="Tabella 4">
            <a:extLst>
              <a:ext uri="{FF2B5EF4-FFF2-40B4-BE49-F238E27FC236}">
                <a16:creationId xmlns:a16="http://schemas.microsoft.com/office/drawing/2014/main" id="{98AFEAF5-9B54-24D0-0679-F8275B7A4525}"/>
              </a:ext>
            </a:extLst>
          </p:cNvPr>
          <p:cNvGraphicFramePr>
            <a:graphicFrameLocks noGrp="1"/>
          </p:cNvGraphicFramePr>
          <p:nvPr>
            <p:ph idx="1"/>
            <p:extLst>
              <p:ext uri="{D42A27DB-BD31-4B8C-83A1-F6EECF244321}">
                <p14:modId xmlns:p14="http://schemas.microsoft.com/office/powerpoint/2010/main" val="3145858618"/>
              </p:ext>
            </p:extLst>
          </p:nvPr>
        </p:nvGraphicFramePr>
        <p:xfrm>
          <a:off x="1037053" y="1051036"/>
          <a:ext cx="8548383" cy="5369554"/>
        </p:xfrm>
        <a:graphic>
          <a:graphicData uri="http://schemas.openxmlformats.org/drawingml/2006/table">
            <a:tbl>
              <a:tblPr firstRow="1" bandRow="1">
                <a:tableStyleId>{5C22544A-7EE6-4342-B048-85BDC9FD1C3A}</a:tableStyleId>
              </a:tblPr>
              <a:tblGrid>
                <a:gridCol w="1747876">
                  <a:extLst>
                    <a:ext uri="{9D8B030D-6E8A-4147-A177-3AD203B41FA5}">
                      <a16:colId xmlns:a16="http://schemas.microsoft.com/office/drawing/2014/main" val="2660631934"/>
                    </a:ext>
                  </a:extLst>
                </a:gridCol>
                <a:gridCol w="5738961">
                  <a:extLst>
                    <a:ext uri="{9D8B030D-6E8A-4147-A177-3AD203B41FA5}">
                      <a16:colId xmlns:a16="http://schemas.microsoft.com/office/drawing/2014/main" val="3909717689"/>
                    </a:ext>
                  </a:extLst>
                </a:gridCol>
                <a:gridCol w="1061546">
                  <a:extLst>
                    <a:ext uri="{9D8B030D-6E8A-4147-A177-3AD203B41FA5}">
                      <a16:colId xmlns:a16="http://schemas.microsoft.com/office/drawing/2014/main" val="1603189107"/>
                    </a:ext>
                  </a:extLst>
                </a:gridCol>
              </a:tblGrid>
              <a:tr h="573740">
                <a:tc>
                  <a:txBody>
                    <a:bodyPr/>
                    <a:lstStyle>
                      <a:defPPr>
                        <a:defRPr lang="it-IT"/>
                      </a:defPPr>
                    </a:lstStyle>
                    <a:p>
                      <a:pPr algn="ctr" rtl="0"/>
                      <a:r>
                        <a:rPr lang="it-IT" b="0" noProof="0" dirty="0">
                          <a:solidFill>
                            <a:schemeClr val="accent1"/>
                          </a:solidFill>
                          <a:latin typeface="Felix Titling" pitchFamily="82" charset="77"/>
                        </a:rPr>
                        <a:t>poi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defPPr>
                        <a:defRPr lang="it-IT"/>
                      </a:defPPr>
                    </a:lstStyle>
                    <a:p>
                      <a:pPr algn="ctr" rtl="0"/>
                      <a:r>
                        <a:rPr lang="it-IT" b="0" noProof="0" dirty="0">
                          <a:solidFill>
                            <a:schemeClr val="accent1"/>
                          </a:solidFill>
                          <a:latin typeface="Felix Titling" pitchFamily="82" charset="77"/>
                        </a:rPr>
                        <a:t>recensione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defPPr>
                        <a:defRPr lang="it-IT"/>
                      </a:defPPr>
                    </a:lstStyle>
                    <a:p>
                      <a:pPr algn="ctr" rtl="0"/>
                      <a:r>
                        <a:rPr lang="it-IT" b="0" noProof="0" dirty="0">
                          <a:solidFill>
                            <a:schemeClr val="accent1"/>
                          </a:solidFill>
                          <a:latin typeface="Felix Titling" pitchFamily="82" charset="77"/>
                        </a:rPr>
                        <a:t>rating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479928716"/>
                  </a:ext>
                </a:extLst>
              </a:tr>
              <a:tr h="772379">
                <a:tc>
                  <a:txBody>
                    <a:bodyPr/>
                    <a:lstStyle>
                      <a:defPPr>
                        <a:defRPr lang="it-IT"/>
                      </a:defPPr>
                    </a:lstStyle>
                    <a:p>
                      <a:pPr algn="ctr" rtl="0"/>
                      <a:r>
                        <a:rPr lang="it-IT" noProof="0" dirty="0">
                          <a:solidFill>
                            <a:schemeClr val="accent2">
                              <a:lumMod val="50000"/>
                            </a:schemeClr>
                          </a:solidFill>
                          <a:latin typeface="Avenir Next LT Pro" panose="020B0504020202020204" pitchFamily="34" charset="77"/>
                        </a:rPr>
                        <a:t>Chiesa di San Michele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defPPr>
                        <a:defRPr lang="it-IT"/>
                      </a:defPPr>
                    </a:lstStyle>
                    <a:p>
                      <a:pPr algn="l" rtl="0"/>
                      <a:r>
                        <a:rPr lang="it-IT" sz="1400" noProof="0" dirty="0">
                          <a:solidFill>
                            <a:schemeClr val="accent2">
                              <a:lumMod val="50000"/>
                            </a:schemeClr>
                          </a:solidFill>
                          <a:latin typeface="Avenir Next LT Pro" panose="020B0504020202020204" pitchFamily="34" charset="77"/>
                        </a:rPr>
                        <a:t>Meraviglioso tesoro di espressione di storia e bellezza custodito dalle foreste della Valnerina. Emozione unica e grande atmosfera francescana. Consigliata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defPPr>
                        <a:defRPr lang="it-IT"/>
                      </a:defPPr>
                    </a:lstStyle>
                    <a:p>
                      <a:pPr algn="ctr" rtl="0"/>
                      <a:r>
                        <a:rPr lang="it-IT" b="0" noProof="0" dirty="0">
                          <a:solidFill>
                            <a:schemeClr val="accent2">
                              <a:lumMod val="50000"/>
                            </a:schemeClr>
                          </a:solidFill>
                          <a:latin typeface="Avenir Next LT Pro" panose="020B0504020202020204" pitchFamily="34" charset="77"/>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1760208656"/>
                  </a:ext>
                </a:extLst>
              </a:tr>
              <a:tr h="982099">
                <a:tc>
                  <a:txBody>
                    <a:bodyPr/>
                    <a:lstStyle>
                      <a:defPPr>
                        <a:defRPr lang="it-IT"/>
                      </a:defPPr>
                    </a:lstStyle>
                    <a:p>
                      <a:pPr algn="ctr" rtl="0"/>
                      <a:r>
                        <a:rPr lang="it-IT" noProof="0" dirty="0">
                          <a:solidFill>
                            <a:schemeClr val="accent2">
                              <a:lumMod val="50000"/>
                            </a:schemeClr>
                          </a:solidFill>
                          <a:latin typeface="Avenir Next LT Pro" panose="020B0504020202020204" pitchFamily="34" charset="77"/>
                        </a:rPr>
                        <a:t>Acquedotto Romano di Spello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defPPr>
                        <a:defRPr lang="it-IT"/>
                      </a:defPPr>
                    </a:lstStyle>
                    <a:p>
                      <a:pPr algn="l" rtl="0"/>
                      <a:r>
                        <a:rPr lang="it-IT" sz="1400" noProof="0" dirty="0">
                          <a:solidFill>
                            <a:schemeClr val="accent2">
                              <a:lumMod val="50000"/>
                            </a:schemeClr>
                          </a:solidFill>
                          <a:latin typeface="Avenir Next LT Pro" panose="020B0504020202020204" pitchFamily="34" charset="77"/>
                        </a:rPr>
                        <a:t>Il posto è di grande interesse storico, ma purtroppo è lasciato un pochino all'abbandono....le indicazioni ci sono come i cartelli esplicativi, ma avrebbe bisogno di maggiore pubblicità...</a:t>
                      </a:r>
                    </a:p>
                    <a:p>
                      <a:pPr algn="l" rtl="0"/>
                      <a:r>
                        <a:rPr lang="it-IT" sz="1400" noProof="0" dirty="0">
                          <a:solidFill>
                            <a:schemeClr val="accent2">
                              <a:lumMod val="50000"/>
                            </a:schemeClr>
                          </a:solidFill>
                          <a:latin typeface="Avenir Next LT Pro" panose="020B0504020202020204" pitchFamily="34" charset="77"/>
                        </a:rPr>
                        <a:t>Comunque il sentiero di 4 km  per il trekking non è 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defPPr>
                        <a:defRPr lang="it-IT"/>
                      </a:defPPr>
                    </a:lstStyle>
                    <a:p>
                      <a:pPr algn="ctr" rtl="0"/>
                      <a:r>
                        <a:rPr lang="it-IT" b="0" noProof="0" dirty="0">
                          <a:solidFill>
                            <a:schemeClr val="accent2">
                              <a:lumMod val="50000"/>
                            </a:schemeClr>
                          </a:solidFill>
                          <a:latin typeface="Avenir Next LT Pro" panose="020B0504020202020204" pitchFamily="34" charset="77"/>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634243071"/>
                  </a:ext>
                </a:extLst>
              </a:tr>
              <a:tr h="2090918">
                <a:tc>
                  <a:txBody>
                    <a:bodyPr/>
                    <a:lstStyle>
                      <a:defPPr>
                        <a:defRPr lang="it-IT"/>
                      </a:defPPr>
                    </a:lstStyle>
                    <a:p>
                      <a:pPr algn="ctr" rtl="0"/>
                      <a:r>
                        <a:rPr lang="it-IT" noProof="0" dirty="0">
                          <a:solidFill>
                            <a:schemeClr val="accent2">
                              <a:lumMod val="50000"/>
                            </a:schemeClr>
                          </a:solidFill>
                          <a:latin typeface="Avenir Next LT Pro" panose="020B0504020202020204" pitchFamily="34" charset="77"/>
                        </a:rPr>
                        <a:t>Statua di Sant'Ubaldo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defPPr>
                        <a:defRPr lang="it-IT"/>
                      </a:defPPr>
                    </a:lstStyle>
                    <a:p>
                      <a:pPr algn="l" rtl="0"/>
                      <a:r>
                        <a:rPr lang="it-IT" sz="1400" noProof="0" dirty="0">
                          <a:solidFill>
                            <a:schemeClr val="accent2">
                              <a:lumMod val="50000"/>
                            </a:schemeClr>
                          </a:solidFill>
                          <a:latin typeface="Avenir Next LT Pro" panose="020B0504020202020204" pitchFamily="34" charset="77"/>
                        </a:rPr>
                        <a:t>Sarebbe ora di finirla! La Statua di Sant'Ubaldo in cima al Corso di Gubbio NON E' la "copia parziale" di quella del medesimo santo sul coronamento di sinistra del Colonnato di Piazza San Pietro in Vaticano: le due statue, in comune hanno SOLO la mitria vescovile e questo è davvero poco per parlare di "copia parziale". Addirittura, siccome al peggio non c’è mai fine, in una audioguida del Comune viene detto che la Statua è "una copia in dimensioni ridotte". Qui c’è una foto comparativa: quella di sinistra è la statua di Gubbio e quella a destra la vaticana. Cosa avrebbero in comune?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defPPr>
                        <a:defRPr lang="it-IT"/>
                      </a:defPPr>
                    </a:lstStyle>
                    <a:p>
                      <a:pPr algn="ctr" rtl="0"/>
                      <a:r>
                        <a:rPr lang="it-IT" b="0" noProof="0" dirty="0">
                          <a:solidFill>
                            <a:schemeClr val="accent2">
                              <a:lumMod val="50000"/>
                            </a:schemeClr>
                          </a:solidFill>
                          <a:latin typeface="Avenir Next LT Pro" panose="020B0504020202020204" pitchFamily="34" charset="77"/>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415808797"/>
                  </a:ext>
                </a:extLst>
              </a:tr>
              <a:tr h="950418">
                <a:tc>
                  <a:txBody>
                    <a:bodyPr/>
                    <a:lstStyle>
                      <a:defPPr>
                        <a:defRPr lang="it-IT"/>
                      </a:defPPr>
                    </a:lstStyle>
                    <a:p>
                      <a:pPr algn="ctr" rtl="0"/>
                      <a:r>
                        <a:rPr lang="it-IT" noProof="0" dirty="0">
                          <a:solidFill>
                            <a:schemeClr val="accent2">
                              <a:lumMod val="50000"/>
                            </a:schemeClr>
                          </a:solidFill>
                          <a:latin typeface="Avenir Next LT Pro" panose="020B0504020202020204" pitchFamily="34" charset="77"/>
                        </a:rPr>
                        <a:t>Museo Archeologico Nazionale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defPPr>
                        <a:defRPr lang="it-IT"/>
                      </a:defPPr>
                    </a:lstStyle>
                    <a:p>
                      <a:pPr algn="l" rtl="0"/>
                      <a:r>
                        <a:rPr lang="it-IT" sz="1400" noProof="0" dirty="0">
                          <a:solidFill>
                            <a:schemeClr val="accent2">
                              <a:lumMod val="50000"/>
                            </a:schemeClr>
                          </a:solidFill>
                          <a:latin typeface="Avenir Next LT Pro" panose="020B0504020202020204" pitchFamily="34" charset="77"/>
                        </a:rPr>
                        <a:t>Bello da vedere però non molto interessante per le opere e le sculture tra cui ci sono molti reperti e anche molte opere d’arte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defPPr>
                        <a:defRPr lang="it-IT"/>
                      </a:defPPr>
                    </a:lstStyle>
                    <a:p>
                      <a:pPr algn="ctr" rtl="0"/>
                      <a:r>
                        <a:rPr lang="it-IT" b="0" noProof="0" dirty="0">
                          <a:solidFill>
                            <a:schemeClr val="accent2">
                              <a:lumMod val="50000"/>
                            </a:schemeClr>
                          </a:solidFill>
                          <a:latin typeface="Avenir Next LT Pro" panose="020B0504020202020204" pitchFamily="34" charset="77"/>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80950325"/>
                  </a:ext>
                </a:extLst>
              </a:tr>
            </a:tbl>
          </a:graphicData>
        </a:graphic>
      </p:graphicFrame>
      <p:sp>
        <p:nvSpPr>
          <p:cNvPr id="6" name="Segnaposto numero diapositiva 5">
            <a:extLst>
              <a:ext uri="{FF2B5EF4-FFF2-40B4-BE49-F238E27FC236}">
                <a16:creationId xmlns:a16="http://schemas.microsoft.com/office/drawing/2014/main" id="{6F202D71-F202-B767-2704-F4AC06C53703}"/>
              </a:ext>
            </a:extLst>
          </p:cNvPr>
          <p:cNvSpPr>
            <a:spLocks noGrp="1"/>
          </p:cNvSpPr>
          <p:nvPr>
            <p:ph type="sldNum" sz="quarter" idx="12"/>
          </p:nvPr>
        </p:nvSpPr>
        <p:spPr/>
        <p:txBody>
          <a:bodyPr rtlCol="0"/>
          <a:lstStyle>
            <a:defPPr>
              <a:defRPr lang="it-IT"/>
            </a:defPPr>
          </a:lstStyle>
          <a:p>
            <a:pPr rtl="0"/>
            <a:fld id="{84D792B7-0397-C047-AE12-1A03F7E3DC83}" type="slidenum">
              <a:rPr lang="it-IT" smtClean="0"/>
              <a:t>9</a:t>
            </a:fld>
            <a:endParaRPr lang="it-IT"/>
          </a:p>
        </p:txBody>
      </p:sp>
      <p:sp>
        <p:nvSpPr>
          <p:cNvPr id="5" name="Segnaposto piè di pagina 4">
            <a:extLst>
              <a:ext uri="{FF2B5EF4-FFF2-40B4-BE49-F238E27FC236}">
                <a16:creationId xmlns:a16="http://schemas.microsoft.com/office/drawing/2014/main" id="{73A0704B-DC40-1BB3-5C20-8E865815B623}"/>
              </a:ext>
            </a:extLst>
          </p:cNvPr>
          <p:cNvSpPr>
            <a:spLocks noGrp="1"/>
          </p:cNvSpPr>
          <p:nvPr>
            <p:ph type="ftr" sz="quarter" idx="11"/>
          </p:nvPr>
        </p:nvSpPr>
        <p:spPr>
          <a:xfrm>
            <a:off x="3794751" y="6517634"/>
            <a:ext cx="4602498" cy="274320"/>
          </a:xfrm>
        </p:spPr>
        <p:txBody>
          <a:bodyPr rtlCol="0"/>
          <a:lstStyle>
            <a:defPPr>
              <a:defRPr lang="it-IT"/>
            </a:defPPr>
          </a:lstStyle>
          <a:p>
            <a:pPr rtl="0"/>
            <a:r>
              <a:rPr lang="it-IT" dirty="0"/>
              <a:t>SENTIMENT ANALYSIS DELLE RECENSIONI</a:t>
            </a:r>
          </a:p>
        </p:txBody>
      </p:sp>
      <p:sp>
        <p:nvSpPr>
          <p:cNvPr id="3" name="Segnaposto data 2">
            <a:extLst>
              <a:ext uri="{FF2B5EF4-FFF2-40B4-BE49-F238E27FC236}">
                <a16:creationId xmlns:a16="http://schemas.microsoft.com/office/drawing/2014/main" id="{E86D0F1C-0C5D-BE89-49DE-F1F7DF191B2A}"/>
              </a:ext>
            </a:extLst>
          </p:cNvPr>
          <p:cNvSpPr>
            <a:spLocks noGrp="1"/>
          </p:cNvSpPr>
          <p:nvPr>
            <p:ph type="dt" sz="half" idx="10"/>
          </p:nvPr>
        </p:nvSpPr>
        <p:spPr/>
        <p:txBody>
          <a:bodyPr rtlCol="0"/>
          <a:lstStyle>
            <a:defPPr>
              <a:defRPr lang="it-IT"/>
            </a:defPPr>
          </a:lstStyle>
          <a:p>
            <a:pPr rtl="0"/>
            <a:r>
              <a:rPr lang="it-IT" dirty="0"/>
              <a:t>2024</a:t>
            </a:r>
          </a:p>
        </p:txBody>
      </p:sp>
      <p:graphicFrame>
        <p:nvGraphicFramePr>
          <p:cNvPr id="7" name="Tabella 6">
            <a:extLst>
              <a:ext uri="{FF2B5EF4-FFF2-40B4-BE49-F238E27FC236}">
                <a16:creationId xmlns:a16="http://schemas.microsoft.com/office/drawing/2014/main" id="{3E171329-46FB-96AB-A88D-A9AB57EB8D18}"/>
              </a:ext>
            </a:extLst>
          </p:cNvPr>
          <p:cNvGraphicFramePr>
            <a:graphicFrameLocks noGrp="1"/>
          </p:cNvGraphicFramePr>
          <p:nvPr>
            <p:extLst>
              <p:ext uri="{D42A27DB-BD31-4B8C-83A1-F6EECF244321}">
                <p14:modId xmlns:p14="http://schemas.microsoft.com/office/powerpoint/2010/main" val="2512473009"/>
              </p:ext>
            </p:extLst>
          </p:nvPr>
        </p:nvGraphicFramePr>
        <p:xfrm>
          <a:off x="9585435" y="1051035"/>
          <a:ext cx="1516955" cy="5369554"/>
        </p:xfrm>
        <a:graphic>
          <a:graphicData uri="http://schemas.openxmlformats.org/drawingml/2006/table">
            <a:tbl>
              <a:tblPr firstRow="1" bandRow="1">
                <a:tableStyleId>{5C22544A-7EE6-4342-B048-85BDC9FD1C3A}</a:tableStyleId>
              </a:tblPr>
              <a:tblGrid>
                <a:gridCol w="1516955">
                  <a:extLst>
                    <a:ext uri="{9D8B030D-6E8A-4147-A177-3AD203B41FA5}">
                      <a16:colId xmlns:a16="http://schemas.microsoft.com/office/drawing/2014/main" val="4097572847"/>
                    </a:ext>
                  </a:extLst>
                </a:gridCol>
              </a:tblGrid>
              <a:tr h="573740">
                <a:tc>
                  <a:txBody>
                    <a:bodyPr/>
                    <a:lstStyle>
                      <a:defPPr>
                        <a:defRPr lang="it-IT"/>
                      </a:defPPr>
                    </a:lstStyle>
                    <a:p>
                      <a:pPr algn="ctr" rtl="0"/>
                      <a:r>
                        <a:rPr lang="it-IT" b="0" noProof="0" dirty="0">
                          <a:solidFill>
                            <a:schemeClr val="accent1"/>
                          </a:solidFill>
                          <a:latin typeface="Felix Titling" pitchFamily="82" charset="77"/>
                        </a:rPr>
                        <a:t>predetto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510613064"/>
                  </a:ext>
                </a:extLst>
              </a:tr>
              <a:tr h="772379">
                <a:tc>
                  <a:txBody>
                    <a:bodyPr/>
                    <a:lstStyle>
                      <a:defPPr>
                        <a:defRPr lang="it-IT"/>
                      </a:defPPr>
                    </a:lstStyle>
                    <a:p>
                      <a:pPr algn="ctr" rtl="0"/>
                      <a:r>
                        <a:rPr lang="it-IT" b="0" noProof="0" dirty="0">
                          <a:solidFill>
                            <a:schemeClr val="accent2">
                              <a:lumMod val="50000"/>
                            </a:schemeClr>
                          </a:solidFill>
                          <a:latin typeface="Avenir Next LT Pro" panose="020B0504020202020204" pitchFamily="34" charset="77"/>
                        </a:rPr>
                        <a:t>positivo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268263767"/>
                  </a:ext>
                </a:extLst>
              </a:tr>
              <a:tr h="982099">
                <a:tc>
                  <a:txBody>
                    <a:bodyPr/>
                    <a:lstStyle>
                      <a:defPPr>
                        <a:defRPr lang="it-IT"/>
                      </a:defPPr>
                    </a:lstStyle>
                    <a:p>
                      <a:pPr algn="ctr" rtl="0"/>
                      <a:r>
                        <a:rPr lang="it-IT" b="0" noProof="0" dirty="0">
                          <a:solidFill>
                            <a:schemeClr val="accent2">
                              <a:lumMod val="50000"/>
                            </a:schemeClr>
                          </a:solidFill>
                          <a:latin typeface="Avenir Next LT Pro" panose="020B0504020202020204" pitchFamily="34" charset="77"/>
                        </a:rPr>
                        <a:t>negativo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3273976645"/>
                  </a:ext>
                </a:extLst>
              </a:tr>
              <a:tr h="2090918">
                <a:tc>
                  <a:txBody>
                    <a:bodyPr/>
                    <a:lstStyle>
                      <a:defPPr>
                        <a:defRPr lang="it-IT"/>
                      </a:defPPr>
                    </a:lstStyle>
                    <a:p>
                      <a:pPr algn="ctr" rtl="0"/>
                      <a:r>
                        <a:rPr lang="it-IT" b="0" noProof="0" dirty="0">
                          <a:solidFill>
                            <a:schemeClr val="accent2">
                              <a:lumMod val="50000"/>
                            </a:schemeClr>
                          </a:solidFill>
                          <a:latin typeface="Avenir Next LT Pro" panose="020B0504020202020204" pitchFamily="34" charset="77"/>
                        </a:rPr>
                        <a:t>negativo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4180254033"/>
                  </a:ext>
                </a:extLst>
              </a:tr>
              <a:tr h="950418">
                <a:tc>
                  <a:txBody>
                    <a:bodyPr/>
                    <a:lstStyle>
                      <a:defPPr>
                        <a:defRPr lang="it-IT"/>
                      </a:defPPr>
                    </a:lstStyle>
                    <a:p>
                      <a:pPr algn="ctr" rtl="0"/>
                      <a:r>
                        <a:rPr lang="it-IT" b="0" noProof="0">
                          <a:solidFill>
                            <a:schemeClr val="accent2">
                              <a:lumMod val="50000"/>
                            </a:schemeClr>
                          </a:solidFill>
                          <a:latin typeface="Avenir Next LT Pro" panose="020B0504020202020204" pitchFamily="34" charset="77"/>
                        </a:rPr>
                        <a:t>neutrale</a:t>
                      </a:r>
                      <a:endParaRPr lang="it-IT" b="0" noProof="0" dirty="0">
                        <a:solidFill>
                          <a:schemeClr val="accent2">
                            <a:lumMod val="50000"/>
                          </a:schemeClr>
                        </a:solidFill>
                        <a:latin typeface="Avenir Next LT Pro" panose="020B0504020202020204" pitchFamily="34" charset="7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910605702"/>
                  </a:ext>
                </a:extLst>
              </a:tr>
            </a:tbl>
          </a:graphicData>
        </a:graphic>
      </p:graphicFrame>
    </p:spTree>
    <p:extLst>
      <p:ext uri="{BB962C8B-B14F-4D97-AF65-F5344CB8AC3E}">
        <p14:creationId xmlns:p14="http://schemas.microsoft.com/office/powerpoint/2010/main" val="1299857064"/>
      </p:ext>
    </p:extLst>
  </p:cSld>
  <p:clrMapOvr>
    <a:masterClrMapping/>
  </p:clrMapOvr>
</p:sld>
</file>

<file path=ppt/theme/theme1.xml><?xml version="1.0" encoding="utf-8"?>
<a:theme xmlns:a="http://schemas.openxmlformats.org/drawingml/2006/main" name="Tema di Office">
  <a:themeElements>
    <a:clrScheme name="Custom 33">
      <a:dk1>
        <a:srgbClr val="000000"/>
      </a:dk1>
      <a:lt1>
        <a:srgbClr val="FFFFFF"/>
      </a:lt1>
      <a:dk2>
        <a:srgbClr val="59512B"/>
      </a:dk2>
      <a:lt2>
        <a:srgbClr val="E7E4E6"/>
      </a:lt2>
      <a:accent1>
        <a:srgbClr val="F8F4EC"/>
      </a:accent1>
      <a:accent2>
        <a:srgbClr val="474134"/>
      </a:accent2>
      <a:accent3>
        <a:srgbClr val="E5E0D8"/>
      </a:accent3>
      <a:accent4>
        <a:srgbClr val="B6A592"/>
      </a:accent4>
      <a:accent5>
        <a:srgbClr val="F4F0ED"/>
      </a:accent5>
      <a:accent6>
        <a:srgbClr val="CEC5A7"/>
      </a:accent6>
      <a:hlink>
        <a:srgbClr val="827D57"/>
      </a:hlink>
      <a:folHlink>
        <a:srgbClr val="867052"/>
      </a:folHlink>
    </a:clrScheme>
    <a:fontScheme name="Custom 31">
      <a:majorFont>
        <a:latin typeface="Felix Titl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89230320.tgt.Office_68493487_TF33492763_Win32_OJ112356438.potx" id="{C7ED3A84-B593-4882-820F-78D0EA7DEF4A}" vid="{DA9ADBA3-CDC8-453E-B2C7-0E6BDBF6C097}"/>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BB8FCA9-2C7D-45A4-87C8-02C272E9F4DD}">
  <ds:schemaRefs>
    <ds:schemaRef ds:uri="http://schemas.microsoft.com/sharepoint/v3/contenttype/forms"/>
  </ds:schemaRefs>
</ds:datastoreItem>
</file>

<file path=customXml/itemProps2.xml><?xml version="1.0" encoding="utf-8"?>
<ds:datastoreItem xmlns:ds="http://schemas.openxmlformats.org/officeDocument/2006/customXml" ds:itemID="{9C741A42-9646-4B63-A6BC-7DA2EE5F87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39B373E-6FDE-4773-A0C6-CDA9846E30C9}">
  <ds:schemaRefs>
    <ds:schemaRef ds:uri="http://purl.org/dc/terms/"/>
    <ds:schemaRef ds:uri="http://schemas.microsoft.com/office/2006/metadata/properties"/>
    <ds:schemaRef ds:uri="http://schemas.openxmlformats.org/package/2006/metadata/core-properties"/>
    <ds:schemaRef ds:uri="http://purl.org/dc/dcmitype/"/>
    <ds:schemaRef ds:uri="http://www.w3.org/XML/1998/namespace"/>
    <ds:schemaRef ds:uri="16c05727-aa75-4e4a-9b5f-8a80a1165891"/>
    <ds:schemaRef ds:uri="230e9df3-be65-4c73-a93b-d1236ebd677e"/>
    <ds:schemaRef ds:uri="http://schemas.microsoft.com/office/infopath/2007/PartnerControls"/>
    <ds:schemaRef ds:uri="http://schemas.microsoft.com/office/2006/documentManagement/types"/>
    <ds:schemaRef ds:uri="http://schemas.microsoft.com/sharepoint/v3"/>
    <ds:schemaRef ds:uri="71af3243-3dd4-4a8d-8c0d-dd76da1f02a5"/>
    <ds:schemaRef ds:uri="http://purl.org/dc/elements/1.1/"/>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Design città</Template>
  <TotalTime>798</TotalTime>
  <Words>2125</Words>
  <Application>Microsoft Office PowerPoint</Application>
  <PresentationFormat>Widescreen</PresentationFormat>
  <Paragraphs>385</Paragraphs>
  <Slides>13</Slides>
  <Notes>13</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13</vt:i4>
      </vt:variant>
    </vt:vector>
  </HeadingPairs>
  <TitlesOfParts>
    <vt:vector size="21" baseType="lpstr">
      <vt:lpstr>Arial</vt:lpstr>
      <vt:lpstr>Avenir Next LT Pro</vt:lpstr>
      <vt:lpstr>Calibri</vt:lpstr>
      <vt:lpstr>Felix Titling</vt:lpstr>
      <vt:lpstr>Gill Sans Nova Light</vt:lpstr>
      <vt:lpstr>Söhne</vt:lpstr>
      <vt:lpstr>Wingdings</vt:lpstr>
      <vt:lpstr>Tema di Office</vt:lpstr>
      <vt:lpstr>SENTIMENT ANALYSIS delle recensioni</vt:lpstr>
      <vt:lpstr>OBIETTIVI</vt:lpstr>
      <vt:lpstr>            </vt:lpstr>
      <vt:lpstr>ESempi</vt:lpstr>
      <vt:lpstr>Modelli di sentiment utilizzati:</vt:lpstr>
      <vt:lpstr>Performance:</vt:lpstr>
      <vt:lpstr>Performance:</vt:lpstr>
      <vt:lpstr>Presentazione standard di PowerPoint</vt:lpstr>
      <vt:lpstr>RIPRENDIAMO GLI ESEMPI DI PRIMA:</vt:lpstr>
      <vt:lpstr>RIPRENDIAMO GLI ESEMPI DI PRIMA:</vt:lpstr>
      <vt:lpstr>RIPRENDIAMO GLI ESEMPI DI PRIMA:</vt:lpstr>
      <vt:lpstr>RIPRENDIAMO GLI ESEMPI DI PRIMA:</vt:lpstr>
      <vt:lpstr>RIPRENDIAMO GLI ESEMPI DI PRIMA: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 delle recensioni</dc:title>
  <dc:creator>Francesca Pulerà</dc:creator>
  <cp:lastModifiedBy>Francesca Pulerà</cp:lastModifiedBy>
  <cp:revision>5</cp:revision>
  <dcterms:created xsi:type="dcterms:W3CDTF">2024-05-18T11:19:39Z</dcterms:created>
  <dcterms:modified xsi:type="dcterms:W3CDTF">2024-05-22T14:38:05Z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