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98" r:id="rId2"/>
  </p:sldMasterIdLst>
  <p:sldIdLst>
    <p:sldId id="1782" r:id="rId3"/>
    <p:sldId id="1842" r:id="rId4"/>
    <p:sldId id="1934" r:id="rId5"/>
    <p:sldId id="1843" r:id="rId6"/>
    <p:sldId id="1936" r:id="rId7"/>
    <p:sldId id="1767" r:id="rId8"/>
    <p:sldId id="256" r:id="rId9"/>
    <p:sldId id="1668" r:id="rId10"/>
    <p:sldId id="1935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FD7"/>
    <a:srgbClr val="E7D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807D0-94BE-459D-83E3-431B57CC6E9A}" v="1138" dt="2022-04-21T10:13:05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59" d="100"/>
          <a:sy n="59" d="100"/>
        </p:scale>
        <p:origin x="2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" userId="be0d3f16-ebd7-4f7b-adbf-6fe9e35a482c" providerId="ADAL" clId="{5DB807D0-94BE-459D-83E3-431B57CC6E9A}"/>
    <pc:docChg chg="undo custSel addSld delSld modSld sldOrd">
      <pc:chgData name="Davide" userId="be0d3f16-ebd7-4f7b-adbf-6fe9e35a482c" providerId="ADAL" clId="{5DB807D0-94BE-459D-83E3-431B57CC6E9A}" dt="2022-04-21T10:13:05.436" v="2096" actId="2710"/>
      <pc:docMkLst>
        <pc:docMk/>
      </pc:docMkLst>
      <pc:sldChg chg="addSp delSp modSp mod ord delDesignElem">
        <pc:chgData name="Davide" userId="be0d3f16-ebd7-4f7b-adbf-6fe9e35a482c" providerId="ADAL" clId="{5DB807D0-94BE-459D-83E3-431B57CC6E9A}" dt="2022-04-21T09:26:54.399" v="1656" actId="14100"/>
        <pc:sldMkLst>
          <pc:docMk/>
          <pc:sldMk cId="2888586291" sldId="256"/>
        </pc:sldMkLst>
        <pc:spChg chg="del">
          <ac:chgData name="Davide" userId="be0d3f16-ebd7-4f7b-adbf-6fe9e35a482c" providerId="ADAL" clId="{5DB807D0-94BE-459D-83E3-431B57CC6E9A}" dt="2022-04-21T07:54:33.221" v="1028" actId="478"/>
          <ac:spMkLst>
            <pc:docMk/>
            <pc:sldMk cId="2888586291" sldId="256"/>
            <ac:spMk id="4" creationId="{E80E0A94-365B-6340-A213-8509F8D01738}"/>
          </ac:spMkLst>
        </pc:spChg>
        <pc:spChg chg="del">
          <ac:chgData name="Davide" userId="be0d3f16-ebd7-4f7b-adbf-6fe9e35a482c" providerId="ADAL" clId="{5DB807D0-94BE-459D-83E3-431B57CC6E9A}" dt="2022-04-21T08:08:12.069" v="1088" actId="478"/>
          <ac:spMkLst>
            <pc:docMk/>
            <pc:sldMk cId="2888586291" sldId="256"/>
            <ac:spMk id="5" creationId="{347D00FF-66AB-B144-AFF4-00B33F5ECBB5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76" creationId="{385E1BDC-A9B0-4A87-82E3-F3187F69A80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78" creationId="{0990C621-3B8B-4820-8328-D47EF7CE823C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80" creationId="{C1A2385B-1D2A-4E17-84FA-6CB7F0AAE473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82" creationId="{5E791F2F-79DB-4CC0-9FA1-001E3E91E8B7}"/>
          </ac:spMkLst>
        </pc:spChg>
        <pc:graphicFrameChg chg="mod modGraphic">
          <ac:chgData name="Davide" userId="be0d3f16-ebd7-4f7b-adbf-6fe9e35a482c" providerId="ADAL" clId="{5DB807D0-94BE-459D-83E3-431B57CC6E9A}" dt="2022-04-21T09:26:54.399" v="1656" actId="14100"/>
          <ac:graphicFrameMkLst>
            <pc:docMk/>
            <pc:sldMk cId="2888586291" sldId="256"/>
            <ac:graphicFrameMk id="13" creationId="{01101237-1FB3-3746-B51C-227E34737EB6}"/>
          </ac:graphicFrameMkLst>
        </pc:graphicFrameChg>
        <pc:picChg chg="add del mod">
          <ac:chgData name="Davide" userId="be0d3f16-ebd7-4f7b-adbf-6fe9e35a482c" providerId="ADAL" clId="{5DB807D0-94BE-459D-83E3-431B57CC6E9A}" dt="2022-04-21T09:26:18.527" v="1654" actId="478"/>
          <ac:picMkLst>
            <pc:docMk/>
            <pc:sldMk cId="2888586291" sldId="256"/>
            <ac:picMk id="3" creationId="{2276BD82-CB01-4DFC-A3A1-7B536D468C9F}"/>
          </ac:picMkLst>
        </pc:picChg>
        <pc:picChg chg="del">
          <ac:chgData name="Davide" userId="be0d3f16-ebd7-4f7b-adbf-6fe9e35a482c" providerId="ADAL" clId="{5DB807D0-94BE-459D-83E3-431B57CC6E9A}" dt="2022-04-21T09:26:42.147" v="1655" actId="478"/>
          <ac:picMkLst>
            <pc:docMk/>
            <pc:sldMk cId="2888586291" sldId="256"/>
            <ac:picMk id="11" creationId="{8D593128-92BB-5B40-B455-7375BA6F7296}"/>
          </ac:picMkLst>
        </pc:picChg>
      </pc:sldChg>
      <pc:sldChg chg="addSp delSp modSp del mod ord modTransition setBg modClrScheme delDesignElem chgLayout">
        <pc:chgData name="Davide" userId="be0d3f16-ebd7-4f7b-adbf-6fe9e35a482c" providerId="ADAL" clId="{5DB807D0-94BE-459D-83E3-431B57CC6E9A}" dt="2022-04-21T09:25:23.050" v="1651" actId="2696"/>
        <pc:sldMkLst>
          <pc:docMk/>
          <pc:sldMk cId="1313883410" sldId="257"/>
        </pc:sldMkLst>
        <pc:spChg chg="del mod ord">
          <ac:chgData name="Davide" userId="be0d3f16-ebd7-4f7b-adbf-6fe9e35a482c" providerId="ADAL" clId="{5DB807D0-94BE-459D-83E3-431B57CC6E9A}" dt="2022-04-21T08:49:20.589" v="1113" actId="478"/>
          <ac:spMkLst>
            <pc:docMk/>
            <pc:sldMk cId="1313883410" sldId="257"/>
            <ac:spMk id="4" creationId="{40E4BA0D-4993-DB48-93D1-AB4DD9D4A6DC}"/>
          </ac:spMkLst>
        </pc:spChg>
        <pc:spChg chg="del mod">
          <ac:chgData name="Davide" userId="be0d3f16-ebd7-4f7b-adbf-6fe9e35a482c" providerId="ADAL" clId="{5DB807D0-94BE-459D-83E3-431B57CC6E9A}" dt="2022-04-21T09:03:30.592" v="1368" actId="478"/>
          <ac:spMkLst>
            <pc:docMk/>
            <pc:sldMk cId="1313883410" sldId="257"/>
            <ac:spMk id="5" creationId="{5C9926C7-365E-6D4A-8F5C-CE8F4E092327}"/>
          </ac:spMkLst>
        </pc:spChg>
        <pc:spChg chg="add mod">
          <ac:chgData name="Davide" userId="be0d3f16-ebd7-4f7b-adbf-6fe9e35a482c" providerId="ADAL" clId="{5DB807D0-94BE-459D-83E3-431B57CC6E9A}" dt="2022-04-21T09:13:42.547" v="1600" actId="20577"/>
          <ac:spMkLst>
            <pc:docMk/>
            <pc:sldMk cId="1313883410" sldId="257"/>
            <ac:spMk id="7" creationId="{9F454A83-A8DC-4FCE-8B07-A3FF8C8F02A8}"/>
          </ac:spMkLst>
        </pc:spChg>
        <pc:spChg chg="add del mod">
          <ac:chgData name="Davide" userId="be0d3f16-ebd7-4f7b-adbf-6fe9e35a482c" providerId="ADAL" clId="{5DB807D0-94BE-459D-83E3-431B57CC6E9A}" dt="2022-04-21T09:21:36.758" v="1622"/>
          <ac:spMkLst>
            <pc:docMk/>
            <pc:sldMk cId="1313883410" sldId="257"/>
            <ac:spMk id="10" creationId="{753E67E6-F180-4898-9003-A080464C8800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14" creationId="{871AEA07-1E14-44B4-8E55-64EF049CD66F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48" creationId="{9C7E0A2C-7C0A-4AAC-B3B0-6C12B2EBAE05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49" creationId="{5EB7D2A2-F448-44D4-938C-DC84CBCB3B1E}"/>
          </ac:spMkLst>
        </pc:spChg>
        <pc:picChg chg="add del mod">
          <ac:chgData name="Davide" userId="be0d3f16-ebd7-4f7b-adbf-6fe9e35a482c" providerId="ADAL" clId="{5DB807D0-94BE-459D-83E3-431B57CC6E9A}" dt="2022-04-21T09:03:35.024" v="1369" actId="478"/>
          <ac:picMkLst>
            <pc:docMk/>
            <pc:sldMk cId="1313883410" sldId="257"/>
            <ac:picMk id="3" creationId="{A3A043F5-B058-4607-A2C1-9D7A8B48D9EE}"/>
          </ac:picMkLst>
        </pc:picChg>
        <pc:picChg chg="add mod">
          <ac:chgData name="Davide" userId="be0d3f16-ebd7-4f7b-adbf-6fe9e35a482c" providerId="ADAL" clId="{5DB807D0-94BE-459D-83E3-431B57CC6E9A}" dt="2022-04-21T09:14:45.188" v="1610" actId="1036"/>
          <ac:picMkLst>
            <pc:docMk/>
            <pc:sldMk cId="1313883410" sldId="257"/>
            <ac:picMk id="6" creationId="{956F7D67-78FE-4284-BBE8-C1C117C0D147}"/>
          </ac:picMkLst>
        </pc:picChg>
        <pc:picChg chg="add mod modCrop">
          <ac:chgData name="Davide" userId="be0d3f16-ebd7-4f7b-adbf-6fe9e35a482c" providerId="ADAL" clId="{5DB807D0-94BE-459D-83E3-431B57CC6E9A}" dt="2022-04-21T09:14:36.591" v="1603" actId="1036"/>
          <ac:picMkLst>
            <pc:docMk/>
            <pc:sldMk cId="1313883410" sldId="257"/>
            <ac:picMk id="9" creationId="{3070C972-649E-4106-9612-D5A33B675C11}"/>
          </ac:picMkLst>
        </pc:picChg>
        <pc:cxnChg chg="del">
          <ac:chgData name="Davide" userId="be0d3f16-ebd7-4f7b-adbf-6fe9e35a482c" providerId="ADAL" clId="{5DB807D0-94BE-459D-83E3-431B57CC6E9A}" dt="2022-04-21T07:12:12.624" v="266"/>
          <ac:cxnSpMkLst>
            <pc:docMk/>
            <pc:sldMk cId="1313883410" sldId="257"/>
            <ac:cxnSpMk id="16" creationId="{F7C8EA93-3210-4C62-99E9-153C275E3A87}"/>
          </ac:cxnSpMkLst>
        </pc:cxnChg>
      </pc:sldChg>
      <pc:sldChg chg="delSp delDesignElem">
        <pc:chgData name="Davide" userId="be0d3f16-ebd7-4f7b-adbf-6fe9e35a482c" providerId="ADAL" clId="{5DB807D0-94BE-459D-83E3-431B57CC6E9A}" dt="2022-04-21T07:12:12.624" v="266"/>
        <pc:sldMkLst>
          <pc:docMk/>
          <pc:sldMk cId="3510331964" sldId="258"/>
        </pc:sldMkLst>
        <pc:cxnChg chg="del">
          <ac:chgData name="Davide" userId="be0d3f16-ebd7-4f7b-adbf-6fe9e35a482c" providerId="ADAL" clId="{5DB807D0-94BE-459D-83E3-431B57CC6E9A}" dt="2022-04-21T07:12:12.624" v="266"/>
          <ac:cxnSpMkLst>
            <pc:docMk/>
            <pc:sldMk cId="3510331964" sldId="258"/>
            <ac:cxnSpMk id="21" creationId="{A7F400EE-A8A5-48AF-B4D6-291B52C6F0B0}"/>
          </ac:cxnSpMkLst>
        </pc:cxnChg>
      </pc:sldChg>
      <pc:sldChg chg="addSp delSp modSp add del mod delDesignElem">
        <pc:chgData name="Davide" userId="be0d3f16-ebd7-4f7b-adbf-6fe9e35a482c" providerId="ADAL" clId="{5DB807D0-94BE-459D-83E3-431B57CC6E9A}" dt="2022-04-21T07:25:08.693" v="498" actId="2696"/>
        <pc:sldMkLst>
          <pc:docMk/>
          <pc:sldMk cId="1422589455" sldId="259"/>
        </pc:sldMkLst>
        <pc:spChg chg="del mod">
          <ac:chgData name="Davide" userId="be0d3f16-ebd7-4f7b-adbf-6fe9e35a482c" providerId="ADAL" clId="{5DB807D0-94BE-459D-83E3-431B57CC6E9A}" dt="2022-04-21T07:10:00.499" v="103" actId="478"/>
          <ac:spMkLst>
            <pc:docMk/>
            <pc:sldMk cId="1422589455" sldId="259"/>
            <ac:spMk id="4" creationId="{E80E0A94-365B-6340-A213-8509F8D01738}"/>
          </ac:spMkLst>
        </pc:spChg>
        <pc:spChg chg="del">
          <ac:chgData name="Davide" userId="be0d3f16-ebd7-4f7b-adbf-6fe9e35a482c" providerId="ADAL" clId="{5DB807D0-94BE-459D-83E3-431B57CC6E9A}" dt="2022-04-21T07:03:39.262" v="5" actId="478"/>
          <ac:spMkLst>
            <pc:docMk/>
            <pc:sldMk cId="1422589455" sldId="259"/>
            <ac:spMk id="5" creationId="{347D00FF-66AB-B144-AFF4-00B33F5ECBB5}"/>
          </ac:spMkLst>
        </pc:spChg>
        <pc:spChg chg="add mod">
          <ac:chgData name="Davide" userId="be0d3f16-ebd7-4f7b-adbf-6fe9e35a482c" providerId="ADAL" clId="{5DB807D0-94BE-459D-83E3-431B57CC6E9A}" dt="2022-04-21T07:21:13.178" v="400" actId="20577"/>
          <ac:spMkLst>
            <pc:docMk/>
            <pc:sldMk cId="1422589455" sldId="259"/>
            <ac:spMk id="10" creationId="{0D46F582-52B9-40D3-BC2A-02C0B4087FF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76" creationId="{385E1BDC-A9B0-4A87-82E3-F3187F69A80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78" creationId="{0990C621-3B8B-4820-8328-D47EF7CE823C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80" creationId="{C1A2385B-1D2A-4E17-84FA-6CB7F0AAE473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82" creationId="{5E791F2F-79DB-4CC0-9FA1-001E3E91E8B7}"/>
          </ac:spMkLst>
        </pc:spChg>
        <pc:graphicFrameChg chg="del">
          <ac:chgData name="Davide" userId="be0d3f16-ebd7-4f7b-adbf-6fe9e35a482c" providerId="ADAL" clId="{5DB807D0-94BE-459D-83E3-431B57CC6E9A}" dt="2022-04-21T07:02:47.476" v="2" actId="478"/>
          <ac:graphicFrameMkLst>
            <pc:docMk/>
            <pc:sldMk cId="1422589455" sldId="259"/>
            <ac:graphicFrameMk id="13" creationId="{01101237-1FB3-3746-B51C-227E34737EB6}"/>
          </ac:graphicFrameMkLst>
        </pc:graphicFrameChg>
        <pc:picChg chg="del">
          <ac:chgData name="Davide" userId="be0d3f16-ebd7-4f7b-adbf-6fe9e35a482c" providerId="ADAL" clId="{5DB807D0-94BE-459D-83E3-431B57CC6E9A}" dt="2022-04-21T07:02:44.137" v="1" actId="478"/>
          <ac:picMkLst>
            <pc:docMk/>
            <pc:sldMk cId="1422589455" sldId="259"/>
            <ac:picMk id="11" creationId="{8D593128-92BB-5B40-B455-7375BA6F7296}"/>
          </ac:picMkLst>
        </pc:picChg>
      </pc:sldChg>
      <pc:sldChg chg="addSp delSp modSp new del mod setBg setClrOvrMap">
        <pc:chgData name="Davide" userId="be0d3f16-ebd7-4f7b-adbf-6fe9e35a482c" providerId="ADAL" clId="{5DB807D0-94BE-459D-83E3-431B57CC6E9A}" dt="2022-04-21T07:51:23.778" v="960" actId="2696"/>
        <pc:sldMkLst>
          <pc:docMk/>
          <pc:sldMk cId="3372813272" sldId="260"/>
        </pc:sldMkLst>
        <pc:spChg chg="mod">
          <ac:chgData name="Davide" userId="be0d3f16-ebd7-4f7b-adbf-6fe9e35a482c" providerId="ADAL" clId="{5DB807D0-94BE-459D-83E3-431B57CC6E9A}" dt="2022-04-21T07:14:12.833" v="276"/>
          <ac:spMkLst>
            <pc:docMk/>
            <pc:sldMk cId="3372813272" sldId="260"/>
            <ac:spMk id="2" creationId="{17B32E1D-553D-434B-A2C3-6DE0B8B623DD}"/>
          </ac:spMkLst>
        </pc:spChg>
        <pc:spChg chg="add mod">
          <ac:chgData name="Davide" userId="be0d3f16-ebd7-4f7b-adbf-6fe9e35a482c" providerId="ADAL" clId="{5DB807D0-94BE-459D-83E3-431B57CC6E9A}" dt="2022-04-21T07:09:45.269" v="102" actId="20577"/>
          <ac:spMkLst>
            <pc:docMk/>
            <pc:sldMk cId="3372813272" sldId="260"/>
            <ac:spMk id="15" creationId="{4554380C-8ED9-4E1B-A841-F7AEDFAD1F7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17" creationId="{2E2D6188-24E5-426A-BB2A-3FA2D6B9C3EF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19" creationId="{F6E384F5-137A-40B1-97F0-694CC6ECD59C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1" creationId="{9DBC4630-03DA-474F-BBCB-BA3AE6B317A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3" creationId="{1208BC59-C84F-483F-80CD-FAEC74229B97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5" creationId="{A1DABD52-05DF-4F31-AFB9-B330D8BE46FD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7" creationId="{78418A25-6EAC-4140-BFE6-284E1925B5EE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9" creationId="{6B9D64DB-4D5C-4A91-B45F-F301E3174F9F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1" creationId="{8E4F04B5-4D4A-4F70-8549-384AF535134B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3" creationId="{0D14DB62-3EB3-452E-89EE-30B0CDB0C8F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5" creationId="{CB14CE1B-4BC5-4EF2-BE3D-05E4F580B3DB}"/>
          </ac:spMkLst>
        </pc:spChg>
        <pc:spChg chg="add del">
          <ac:chgData name="Davide" userId="be0d3f16-ebd7-4f7b-adbf-6fe9e35a482c" providerId="ADAL" clId="{5DB807D0-94BE-459D-83E3-431B57CC6E9A}" dt="2022-04-21T07:07:39.746" v="35" actId="26606"/>
          <ac:spMkLst>
            <pc:docMk/>
            <pc:sldMk cId="3372813272" sldId="260"/>
            <ac:spMk id="37" creationId="{33E72FA3-BD00-444A-AD9B-E6C3D069CDE3}"/>
          </ac:spMkLst>
        </pc:sp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4" creationId="{6035F898-A304-48FD-9EF2-AC769B1D02DB}"/>
          </ac:picMkLst>
        </pc:pic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6" creationId="{AC171CE7-09F7-4960-8FF7-7EA1816FCEA0}"/>
          </ac:picMkLst>
        </pc:picChg>
        <pc:picChg chg="add mod or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8" creationId="{050EFF7A-8AE5-481F-9ED0-5C9AB37DBD2F}"/>
          </ac:picMkLst>
        </pc:pic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10" creationId="{E9B4A9DA-11A3-4A35-8F2F-7D11BFA2AF88}"/>
          </ac:picMkLst>
        </pc:picChg>
        <pc:picChg chg="add mod ord">
          <ac:chgData name="Davide" userId="be0d3f16-ebd7-4f7b-adbf-6fe9e35a482c" providerId="ADAL" clId="{5DB807D0-94BE-459D-83E3-431B57CC6E9A}" dt="2022-04-21T07:07:42.609" v="37" actId="1076"/>
          <ac:picMkLst>
            <pc:docMk/>
            <pc:sldMk cId="3372813272" sldId="260"/>
            <ac:picMk id="12" creationId="{9EA59957-AB7C-4AD6-A5BF-83C1B1FD8DB4}"/>
          </ac:picMkLst>
        </pc:picChg>
        <pc:picChg chg="add mod">
          <ac:chgData name="Davide" userId="be0d3f16-ebd7-4f7b-adbf-6fe9e35a482c" providerId="ADAL" clId="{5DB807D0-94BE-459D-83E3-431B57CC6E9A}" dt="2022-04-21T07:08:22.040" v="39" actId="1076"/>
          <ac:picMkLst>
            <pc:docMk/>
            <pc:sldMk cId="3372813272" sldId="260"/>
            <ac:picMk id="14" creationId="{669DCA7E-8D43-4BF6-9C77-90A270B3263E}"/>
          </ac:picMkLst>
        </pc:picChg>
      </pc:sldChg>
      <pc:sldChg chg="addSp delSp modSp new del mod setBg modClrScheme delDesignElem chgLayout">
        <pc:chgData name="Davide" userId="be0d3f16-ebd7-4f7b-adbf-6fe9e35a482c" providerId="ADAL" clId="{5DB807D0-94BE-459D-83E3-431B57CC6E9A}" dt="2022-04-21T07:51:27.378" v="961" actId="2696"/>
        <pc:sldMkLst>
          <pc:docMk/>
          <pc:sldMk cId="32738527" sldId="261"/>
        </pc:sldMkLst>
        <pc:spChg chg="del">
          <ac:chgData name="Davide" userId="be0d3f16-ebd7-4f7b-adbf-6fe9e35a482c" providerId="ADAL" clId="{5DB807D0-94BE-459D-83E3-431B57CC6E9A}" dt="2022-04-21T07:10:07.786" v="105" actId="478"/>
          <ac:spMkLst>
            <pc:docMk/>
            <pc:sldMk cId="32738527" sldId="261"/>
            <ac:spMk id="2" creationId="{D36F3DA2-8638-43B6-8507-3A5F88B4AEA6}"/>
          </ac:spMkLst>
        </pc:spChg>
        <pc:spChg chg="del">
          <ac:chgData name="Davide" userId="be0d3f16-ebd7-4f7b-adbf-6fe9e35a482c" providerId="ADAL" clId="{5DB807D0-94BE-459D-83E3-431B57CC6E9A}" dt="2022-04-21T07:10:09.373" v="106" actId="478"/>
          <ac:spMkLst>
            <pc:docMk/>
            <pc:sldMk cId="32738527" sldId="261"/>
            <ac:spMk id="3" creationId="{3621093F-5C2B-4126-A0FF-068B9BEDBC30}"/>
          </ac:spMkLst>
        </pc:spChg>
        <pc:spChg chg="add del mod">
          <ac:chgData name="Davide" userId="be0d3f16-ebd7-4f7b-adbf-6fe9e35a482c" providerId="ADAL" clId="{5DB807D0-94BE-459D-83E3-431B57CC6E9A}" dt="2022-04-21T07:11:47.001" v="261" actId="26606"/>
          <ac:spMkLst>
            <pc:docMk/>
            <pc:sldMk cId="32738527" sldId="261"/>
            <ac:spMk id="4" creationId="{1EAAF297-0383-4AE6-A8B3-249E4F9680DE}"/>
          </ac:spMkLst>
        </pc:spChg>
        <pc:spChg chg="add mod">
          <ac:chgData name="Davide" userId="be0d3f16-ebd7-4f7b-adbf-6fe9e35a482c" providerId="ADAL" clId="{5DB807D0-94BE-459D-83E3-431B57CC6E9A}" dt="2022-04-21T07:19:28.806" v="346" actId="1076"/>
          <ac:spMkLst>
            <pc:docMk/>
            <pc:sldMk cId="32738527" sldId="261"/>
            <ac:spMk id="5" creationId="{B35EC091-4EB4-4342-B6E1-E68B2FA2BD3D}"/>
          </ac:spMkLst>
        </pc:spChg>
        <pc:spChg chg="add del mod">
          <ac:chgData name="Davide" userId="be0d3f16-ebd7-4f7b-adbf-6fe9e35a482c" providerId="ADAL" clId="{5DB807D0-94BE-459D-83E3-431B57CC6E9A}" dt="2022-04-21T07:14:21.072" v="278" actId="26606"/>
          <ac:spMkLst>
            <pc:docMk/>
            <pc:sldMk cId="32738527" sldId="261"/>
            <ac:spMk id="8" creationId="{B908DC29-5C75-31A8-2BB6-26E24E925DBD}"/>
          </ac:spMkLst>
        </pc:spChg>
        <pc:spChg chg="add del mod">
          <ac:chgData name="Davide" userId="be0d3f16-ebd7-4f7b-adbf-6fe9e35a482c" providerId="ADAL" clId="{5DB807D0-94BE-459D-83E3-431B57CC6E9A}" dt="2022-04-21T07:14:21.072" v="278" actId="26606"/>
          <ac:spMkLst>
            <pc:docMk/>
            <pc:sldMk cId="32738527" sldId="261"/>
            <ac:spMk id="13" creationId="{2E8B7E85-1039-CBCA-2817-6553156ED946}"/>
          </ac:spMkLst>
        </pc:spChg>
        <pc:spChg chg="add del mod">
          <ac:chgData name="Davide" userId="be0d3f16-ebd7-4f7b-adbf-6fe9e35a482c" providerId="ADAL" clId="{5DB807D0-94BE-459D-83E3-431B57CC6E9A}" dt="2022-04-21T07:14:23.328" v="280" actId="26606"/>
          <ac:spMkLst>
            <pc:docMk/>
            <pc:sldMk cId="32738527" sldId="261"/>
            <ac:spMk id="15" creationId="{BCB0B193-4AA2-23BC-C4D2-0B3DF0266B44}"/>
          </ac:spMkLst>
        </pc:spChg>
        <pc:spChg chg="add del mod">
          <ac:chgData name="Davide" userId="be0d3f16-ebd7-4f7b-adbf-6fe9e35a482c" providerId="ADAL" clId="{5DB807D0-94BE-459D-83E3-431B57CC6E9A}" dt="2022-04-21T07:14:41.512" v="283" actId="478"/>
          <ac:spMkLst>
            <pc:docMk/>
            <pc:sldMk cId="32738527" sldId="261"/>
            <ac:spMk id="18" creationId="{82A00A06-B40E-6384-1D40-CA2DD2BCA0C6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1" creationId="{A75876F6-95D4-48CB-8E3E-4401A96E25A4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3" creationId="{D1B84719-90BB-4D0C-92D8-61DC5512B34B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5" creationId="{7B407EC4-5D16-4845-9840-4E28622B6568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6" creationId="{52BE4420-3B5F-4549-8B4A-77855B8215EC}"/>
          </ac:spMkLst>
        </pc:spChg>
        <pc:spChg chg="add del mod">
          <ac:chgData name="Davide" userId="be0d3f16-ebd7-4f7b-adbf-6fe9e35a482c" providerId="ADAL" clId="{5DB807D0-94BE-459D-83E3-431B57CC6E9A}" dt="2022-04-21T07:14:39.278" v="282" actId="478"/>
          <ac:spMkLst>
            <pc:docMk/>
            <pc:sldMk cId="32738527" sldId="261"/>
            <ac:spMk id="27" creationId="{CD7AC1CC-22AE-E0D2-8CF2-7F78C93CCEDA}"/>
          </ac:spMkLst>
        </pc:spChg>
        <pc:grpChg chg="add del">
          <ac:chgData name="Davide" userId="be0d3f16-ebd7-4f7b-adbf-6fe9e35a482c" providerId="ADAL" clId="{5DB807D0-94BE-459D-83E3-431B57CC6E9A}" dt="2022-04-21T07:12:17.808" v="268" actId="26606"/>
          <ac:grpSpMkLst>
            <pc:docMk/>
            <pc:sldMk cId="32738527" sldId="261"/>
            <ac:grpSpMk id="11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2:21.006" v="270" actId="26606"/>
          <ac:grpSpMkLst>
            <pc:docMk/>
            <pc:sldMk cId="32738527" sldId="261"/>
            <ac:grpSpMk id="19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2:23.422" v="272" actId="26606"/>
          <ac:grpSpMkLst>
            <pc:docMk/>
            <pc:sldMk cId="32738527" sldId="261"/>
            <ac:grpSpMk id="22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4:05.834" v="275"/>
          <ac:grpSpMkLst>
            <pc:docMk/>
            <pc:sldMk cId="32738527" sldId="261"/>
            <ac:grpSpMk id="28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4:05.834" v="275"/>
          <ac:grpSpMkLst>
            <pc:docMk/>
            <pc:sldMk cId="32738527" sldId="261"/>
            <ac:grpSpMk id="30" creationId="{E7DEDD00-5E71-418B-9C3C-9B71B018221A}"/>
          </ac:grpSpMkLst>
        </pc:grpChg>
        <pc:graphicFrameChg chg="add mod modGraphic">
          <ac:chgData name="Davide" userId="be0d3f16-ebd7-4f7b-adbf-6fe9e35a482c" providerId="ADAL" clId="{5DB807D0-94BE-459D-83E3-431B57CC6E9A}" dt="2022-04-21T07:20:47.747" v="398" actId="20577"/>
          <ac:graphicFrameMkLst>
            <pc:docMk/>
            <pc:sldMk cId="32738527" sldId="261"/>
            <ac:graphicFrameMk id="6" creationId="{168EA10E-4A41-5F17-5D9E-89607033A332}"/>
          </ac:graphicFrameMkLst>
        </pc:graphicFrameChg>
        <pc:cxnChg chg="add del">
          <ac:chgData name="Davide" userId="be0d3f16-ebd7-4f7b-adbf-6fe9e35a482c" providerId="ADAL" clId="{5DB807D0-94BE-459D-83E3-431B57CC6E9A}" dt="2022-04-21T07:12:17.808" v="268" actId="26606"/>
          <ac:cxnSpMkLst>
            <pc:docMk/>
            <pc:sldMk cId="32738527" sldId="261"/>
            <ac:cxnSpMk id="17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2:21.006" v="270" actId="26606"/>
          <ac:cxnSpMkLst>
            <pc:docMk/>
            <pc:sldMk cId="32738527" sldId="261"/>
            <ac:cxnSpMk id="20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2:23.422" v="272" actId="26606"/>
          <ac:cxnSpMkLst>
            <pc:docMk/>
            <pc:sldMk cId="32738527" sldId="261"/>
            <ac:cxnSpMk id="24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4:05.834" v="275"/>
          <ac:cxnSpMkLst>
            <pc:docMk/>
            <pc:sldMk cId="32738527" sldId="261"/>
            <ac:cxnSpMk id="29" creationId="{DDB3BAEE-5BE4-4B17-A2DA-B334759C47AB}"/>
          </ac:cxnSpMkLst>
        </pc:cxnChg>
      </pc:sldChg>
      <pc:sldChg chg="addSp delSp modSp add mod setBg delAnim">
        <pc:chgData name="Davide" userId="be0d3f16-ebd7-4f7b-adbf-6fe9e35a482c" providerId="ADAL" clId="{5DB807D0-94BE-459D-83E3-431B57CC6E9A}" dt="2022-04-21T10:13:05.436" v="2096" actId="2710"/>
        <pc:sldMkLst>
          <pc:docMk/>
          <pc:sldMk cId="236958564" sldId="1668"/>
        </pc:sldMkLst>
        <pc:spChg chg="del">
          <ac:chgData name="Davide" userId="be0d3f16-ebd7-4f7b-adbf-6fe9e35a482c" providerId="ADAL" clId="{5DB807D0-94BE-459D-83E3-431B57CC6E9A}" dt="2022-04-21T09:35:42.734" v="1658" actId="931"/>
          <ac:spMkLst>
            <pc:docMk/>
            <pc:sldMk cId="236958564" sldId="1668"/>
            <ac:spMk id="3" creationId="{4C214ED3-4227-437A-B8E4-0E34D99895A9}"/>
          </ac:spMkLst>
        </pc:spChg>
        <pc:spChg chg="mod">
          <ac:chgData name="Davide" userId="be0d3f16-ebd7-4f7b-adbf-6fe9e35a482c" providerId="ADAL" clId="{5DB807D0-94BE-459D-83E3-431B57CC6E9A}" dt="2022-04-21T10:12:08.044" v="2087" actId="1035"/>
          <ac:spMkLst>
            <pc:docMk/>
            <pc:sldMk cId="236958564" sldId="1668"/>
            <ac:spMk id="12" creationId="{7D114A15-AA68-4AB4-8B40-E92C7D68CDFB}"/>
          </ac:spMkLst>
        </pc:spChg>
        <pc:spChg chg="del mod">
          <ac:chgData name="Davide" userId="be0d3f16-ebd7-4f7b-adbf-6fe9e35a482c" providerId="ADAL" clId="{5DB807D0-94BE-459D-83E3-431B57CC6E9A}" dt="2022-04-21T09:46:52.133" v="1702" actId="478"/>
          <ac:spMkLst>
            <pc:docMk/>
            <pc:sldMk cId="236958564" sldId="1668"/>
            <ac:spMk id="13" creationId="{4674EC20-C57E-43B3-BEE3-6965D4904A81}"/>
          </ac:spMkLst>
        </pc:spChg>
        <pc:spChg chg="mod">
          <ac:chgData name="Davide" userId="be0d3f16-ebd7-4f7b-adbf-6fe9e35a482c" providerId="ADAL" clId="{5DB807D0-94BE-459D-83E3-431B57CC6E9A}" dt="2022-04-21T10:13:05.436" v="2096" actId="2710"/>
          <ac:spMkLst>
            <pc:docMk/>
            <pc:sldMk cId="236958564" sldId="1668"/>
            <ac:spMk id="14" creationId="{02AA799A-5E2E-4A92-A410-FB54E5186761}"/>
          </ac:spMkLst>
        </pc:spChg>
        <pc:spChg chg="del mod">
          <ac:chgData name="Davide" userId="be0d3f16-ebd7-4f7b-adbf-6fe9e35a482c" providerId="ADAL" clId="{5DB807D0-94BE-459D-83E3-431B57CC6E9A}" dt="2022-04-21T09:46:30.069" v="1696" actId="478"/>
          <ac:spMkLst>
            <pc:docMk/>
            <pc:sldMk cId="236958564" sldId="1668"/>
            <ac:spMk id="15" creationId="{F815E88A-FF59-4207-8256-F195900AD0FF}"/>
          </ac:spMkLst>
        </pc:spChg>
        <pc:spChg chg="del mod">
          <ac:chgData name="Davide" userId="be0d3f16-ebd7-4f7b-adbf-6fe9e35a482c" providerId="ADAL" clId="{5DB807D0-94BE-459D-83E3-431B57CC6E9A}" dt="2022-04-21T09:51:14.101" v="1900" actId="478"/>
          <ac:spMkLst>
            <pc:docMk/>
            <pc:sldMk cId="236958564" sldId="1668"/>
            <ac:spMk id="76" creationId="{89879B19-0E19-452D-884F-CBA04C12967E}"/>
          </ac:spMkLst>
        </pc:spChg>
        <pc:spChg chg="del mod">
          <ac:chgData name="Davide" userId="be0d3f16-ebd7-4f7b-adbf-6fe9e35a482c" providerId="ADAL" clId="{5DB807D0-94BE-459D-83E3-431B57CC6E9A}" dt="2022-04-21T09:51:26.211" v="1901" actId="478"/>
          <ac:spMkLst>
            <pc:docMk/>
            <pc:sldMk cId="236958564" sldId="1668"/>
            <ac:spMk id="77" creationId="{A1AC4702-7C59-40AE-BFF8-FFC0A37330EA}"/>
          </ac:spMkLst>
        </pc:spChg>
        <pc:picChg chg="add mod modCrop">
          <ac:chgData name="Davide" userId="be0d3f16-ebd7-4f7b-adbf-6fe9e35a482c" providerId="ADAL" clId="{5DB807D0-94BE-459D-83E3-431B57CC6E9A}" dt="2022-04-21T09:43:13.734" v="1664" actId="14826"/>
          <ac:picMkLst>
            <pc:docMk/>
            <pc:sldMk cId="236958564" sldId="1668"/>
            <ac:picMk id="4" creationId="{8320BFA0-8E75-483E-9B25-79916B018173}"/>
          </ac:picMkLst>
        </pc:picChg>
      </pc:sldChg>
      <pc:sldChg chg="modSp add mod">
        <pc:chgData name="Davide" userId="be0d3f16-ebd7-4f7b-adbf-6fe9e35a482c" providerId="ADAL" clId="{5DB807D0-94BE-459D-83E3-431B57CC6E9A}" dt="2022-04-21T09:47:47.258" v="1710" actId="403"/>
        <pc:sldMkLst>
          <pc:docMk/>
          <pc:sldMk cId="3242432937" sldId="1767"/>
        </pc:sldMkLst>
        <pc:spChg chg="mod">
          <ac:chgData name="Davide" userId="be0d3f16-ebd7-4f7b-adbf-6fe9e35a482c" providerId="ADAL" clId="{5DB807D0-94BE-459D-83E3-431B57CC6E9A}" dt="2022-04-21T07:32:51.636" v="709" actId="20577"/>
          <ac:spMkLst>
            <pc:docMk/>
            <pc:sldMk cId="3242432937" sldId="1767"/>
            <ac:spMk id="2" creationId="{4F554148-4143-4D08-BF87-C2E9067F4039}"/>
          </ac:spMkLst>
        </pc:spChg>
        <pc:graphicFrameChg chg="add mod modGraphic">
          <ac:chgData name="Davide" userId="be0d3f16-ebd7-4f7b-adbf-6fe9e35a482c" providerId="ADAL" clId="{5DB807D0-94BE-459D-83E3-431B57CC6E9A}" dt="2022-04-21T09:47:47.258" v="1710" actId="403"/>
          <ac:graphicFrameMkLst>
            <pc:docMk/>
            <pc:sldMk cId="3242432937" sldId="1767"/>
            <ac:graphicFrameMk id="7" creationId="{B062C6D7-6EB6-41B6-98D4-497B86C0A7AD}"/>
          </ac:graphicFrameMkLst>
        </pc:graphicFrameChg>
      </pc:sldChg>
      <pc:sldChg chg="add ord">
        <pc:chgData name="Davide" userId="be0d3f16-ebd7-4f7b-adbf-6fe9e35a482c" providerId="ADAL" clId="{5DB807D0-94BE-459D-83E3-431B57CC6E9A}" dt="2022-04-21T07:54:46.408" v="1031"/>
        <pc:sldMkLst>
          <pc:docMk/>
          <pc:sldMk cId="2148671474" sldId="1782"/>
        </pc:sldMkLst>
      </pc:sldChg>
      <pc:sldChg chg="add ord setBg">
        <pc:chgData name="Davide" userId="be0d3f16-ebd7-4f7b-adbf-6fe9e35a482c" providerId="ADAL" clId="{5DB807D0-94BE-459D-83E3-431B57CC6E9A}" dt="2022-04-21T08:04:36.649" v="1083"/>
        <pc:sldMkLst>
          <pc:docMk/>
          <pc:sldMk cId="2646815667" sldId="1842"/>
        </pc:sldMkLst>
      </pc:sldChg>
      <pc:sldChg chg="modSp add mod setBg modAnim">
        <pc:chgData name="Davide" userId="be0d3f16-ebd7-4f7b-adbf-6fe9e35a482c" providerId="ADAL" clId="{5DB807D0-94BE-459D-83E3-431B57CC6E9A}" dt="2022-04-21T08:03:28.645" v="1079" actId="20577"/>
        <pc:sldMkLst>
          <pc:docMk/>
          <pc:sldMk cId="1387835317" sldId="1843"/>
        </pc:sldMkLst>
        <pc:spChg chg="mod">
          <ac:chgData name="Davide" userId="be0d3f16-ebd7-4f7b-adbf-6fe9e35a482c" providerId="ADAL" clId="{5DB807D0-94BE-459D-83E3-431B57CC6E9A}" dt="2022-04-21T08:03:28.645" v="1079" actId="20577"/>
          <ac:spMkLst>
            <pc:docMk/>
            <pc:sldMk cId="1387835317" sldId="1843"/>
            <ac:spMk id="61" creationId="{965D8A56-E7D6-4C22-A2E5-4AB5DD0C8B91}"/>
          </ac:spMkLst>
        </pc:spChg>
      </pc:sldChg>
      <pc:sldChg chg="add ord setBg">
        <pc:chgData name="Davide" userId="be0d3f16-ebd7-4f7b-adbf-6fe9e35a482c" providerId="ADAL" clId="{5DB807D0-94BE-459D-83E3-431B57CC6E9A}" dt="2022-04-21T08:04:12.058" v="1081"/>
        <pc:sldMkLst>
          <pc:docMk/>
          <pc:sldMk cId="1336398371" sldId="1934"/>
        </pc:sldMkLst>
      </pc:sldChg>
      <pc:sldChg chg="addSp delSp modSp new mod ord">
        <pc:chgData name="Davide" userId="be0d3f16-ebd7-4f7b-adbf-6fe9e35a482c" providerId="ADAL" clId="{5DB807D0-94BE-459D-83E3-431B57CC6E9A}" dt="2022-04-21T09:19:40.121" v="1612" actId="1076"/>
        <pc:sldMkLst>
          <pc:docMk/>
          <pc:sldMk cId="27106856" sldId="1935"/>
        </pc:sldMkLst>
        <pc:spChg chg="del">
          <ac:chgData name="Davide" userId="be0d3f16-ebd7-4f7b-adbf-6fe9e35a482c" providerId="ADAL" clId="{5DB807D0-94BE-459D-83E3-431B57CC6E9A}" dt="2022-04-21T09:03:21.738" v="1365" actId="478"/>
          <ac:spMkLst>
            <pc:docMk/>
            <pc:sldMk cId="27106856" sldId="1935"/>
            <ac:spMk id="2" creationId="{D2487FF3-5366-419D-BB71-3A3E8DAB9DB1}"/>
          </ac:spMkLst>
        </pc:spChg>
        <pc:spChg chg="del mod">
          <ac:chgData name="Davide" userId="be0d3f16-ebd7-4f7b-adbf-6fe9e35a482c" providerId="ADAL" clId="{5DB807D0-94BE-459D-83E3-431B57CC6E9A}" dt="2022-04-21T09:03:25.015" v="1366" actId="478"/>
          <ac:spMkLst>
            <pc:docMk/>
            <pc:sldMk cId="27106856" sldId="1935"/>
            <ac:spMk id="3" creationId="{19B72A6E-D32B-4213-9423-7688BE0C2F65}"/>
          </ac:spMkLst>
        </pc:spChg>
        <pc:spChg chg="add mod">
          <ac:chgData name="Davide" userId="be0d3f16-ebd7-4f7b-adbf-6fe9e35a482c" providerId="ADAL" clId="{5DB807D0-94BE-459D-83E3-431B57CC6E9A}" dt="2022-04-21T09:19:40.121" v="1612" actId="1076"/>
          <ac:spMkLst>
            <pc:docMk/>
            <pc:sldMk cId="27106856" sldId="1935"/>
            <ac:spMk id="4" creationId="{EA24A6A9-E72A-4519-8F1A-C97D34DF1345}"/>
          </ac:spMkLst>
        </pc:spChg>
        <pc:spChg chg="add mod">
          <ac:chgData name="Davide" userId="be0d3f16-ebd7-4f7b-adbf-6fe9e35a482c" providerId="ADAL" clId="{5DB807D0-94BE-459D-83E3-431B57CC6E9A}" dt="2022-04-21T09:03:26.156" v="1367"/>
          <ac:spMkLst>
            <pc:docMk/>
            <pc:sldMk cId="27106856" sldId="1935"/>
            <ac:spMk id="5" creationId="{5F520A7B-A293-46DE-B5A8-879B25FC17D1}"/>
          </ac:spMkLst>
        </pc:spChg>
      </pc:sldChg>
      <pc:sldChg chg="addSp delSp modSp add mod ord modTransition">
        <pc:chgData name="Davide" userId="be0d3f16-ebd7-4f7b-adbf-6fe9e35a482c" providerId="ADAL" clId="{5DB807D0-94BE-459D-83E3-431B57CC6E9A}" dt="2022-04-21T09:25:20.174" v="1650"/>
        <pc:sldMkLst>
          <pc:docMk/>
          <pc:sldMk cId="2201135908" sldId="1936"/>
        </pc:sldMkLst>
        <pc:spChg chg="mod">
          <ac:chgData name="Davide" userId="be0d3f16-ebd7-4f7b-adbf-6fe9e35a482c" providerId="ADAL" clId="{5DB807D0-94BE-459D-83E3-431B57CC6E9A}" dt="2022-04-21T09:22:25.425" v="1637" actId="20577"/>
          <ac:spMkLst>
            <pc:docMk/>
            <pc:sldMk cId="2201135908" sldId="1936"/>
            <ac:spMk id="2" creationId="{4F554148-4143-4D08-BF87-C2E9067F4039}"/>
          </ac:spMkLst>
        </pc:spChg>
        <pc:spChg chg="add mod">
          <ac:chgData name="Davide" userId="be0d3f16-ebd7-4f7b-adbf-6fe9e35a482c" providerId="ADAL" clId="{5DB807D0-94BE-459D-83E3-431B57CC6E9A}" dt="2022-04-21T09:24:37.111" v="1645" actId="14100"/>
          <ac:spMkLst>
            <pc:docMk/>
            <pc:sldMk cId="2201135908" sldId="1936"/>
            <ac:spMk id="11" creationId="{4C667496-8BD0-48B5-9C41-D7BEDB4B1FBA}"/>
          </ac:spMkLst>
        </pc:spChg>
        <pc:graphicFrameChg chg="del">
          <ac:chgData name="Davide" userId="be0d3f16-ebd7-4f7b-adbf-6fe9e35a482c" providerId="ADAL" clId="{5DB807D0-94BE-459D-83E3-431B57CC6E9A}" dt="2022-04-21T09:22:27.997" v="1638" actId="478"/>
          <ac:graphicFrameMkLst>
            <pc:docMk/>
            <pc:sldMk cId="2201135908" sldId="1936"/>
            <ac:graphicFrameMk id="7" creationId="{B062C6D7-6EB6-41B6-98D4-497B86C0A7AD}"/>
          </ac:graphicFrameMkLst>
        </pc:graphicFrameChg>
        <pc:picChg chg="add mod">
          <ac:chgData name="Davide" userId="be0d3f16-ebd7-4f7b-adbf-6fe9e35a482c" providerId="ADAL" clId="{5DB807D0-94BE-459D-83E3-431B57CC6E9A}" dt="2022-04-21T09:25:18.917" v="1649" actId="1036"/>
          <ac:picMkLst>
            <pc:docMk/>
            <pc:sldMk cId="2201135908" sldId="1936"/>
            <ac:picMk id="10" creationId="{17C77CE0-D78E-46DC-8298-775EC28ED6D3}"/>
          </ac:picMkLst>
        </pc:picChg>
        <pc:picChg chg="add mod">
          <ac:chgData name="Davide" userId="be0d3f16-ebd7-4f7b-adbf-6fe9e35a482c" providerId="ADAL" clId="{5DB807D0-94BE-459D-83E3-431B57CC6E9A}" dt="2022-04-21T09:24:43.793" v="1647" actId="14100"/>
          <ac:picMkLst>
            <pc:docMk/>
            <pc:sldMk cId="2201135908" sldId="1936"/>
            <ac:picMk id="12" creationId="{16148EDE-445E-4013-A127-AA4402A53C3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1009F-F29B-4679-85BA-AFF37C99F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5C5A817-6E91-43B0-B2F3-B8AB1C7D35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Complexity</a:t>
          </a:r>
          <a:r>
            <a:rPr lang="en-US" sz="2000" dirty="0"/>
            <a:t> of the game evaluated by users</a:t>
          </a:r>
        </a:p>
      </dgm:t>
    </dgm:pt>
    <dgm:pt modelId="{5FCA3F65-6B83-4560-8B0A-D542ECE449F3}" type="parTrans" cxnId="{6A459357-275B-4084-8E1F-2D8912C15EF1}">
      <dgm:prSet/>
      <dgm:spPr/>
      <dgm:t>
        <a:bodyPr/>
        <a:lstStyle/>
        <a:p>
          <a:endParaRPr lang="en-US"/>
        </a:p>
      </dgm:t>
    </dgm:pt>
    <dgm:pt modelId="{57D91143-FD70-4078-8F9F-5036CB5421FA}" type="sibTrans" cxnId="{6A459357-275B-4084-8E1F-2D8912C15EF1}">
      <dgm:prSet/>
      <dgm:spPr/>
      <dgm:t>
        <a:bodyPr/>
        <a:lstStyle/>
        <a:p>
          <a:endParaRPr lang="en-US"/>
        </a:p>
      </dgm:t>
    </dgm:pt>
    <dgm:pt modelId="{96B7662B-005C-44DE-A286-59A6EB7206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 err="1"/>
            <a:t>Category</a:t>
          </a:r>
          <a:r>
            <a:rPr lang="it-IT" sz="2000" dirty="0"/>
            <a:t> of the game: setting and </a:t>
          </a:r>
          <a:r>
            <a:rPr lang="it-IT" sz="2000" dirty="0" err="1"/>
            <a:t>main</a:t>
          </a:r>
          <a:r>
            <a:rPr lang="it-IT" sz="2000" dirty="0"/>
            <a:t> dynamics</a:t>
          </a:r>
          <a:endParaRPr lang="en-US" sz="2000" dirty="0"/>
        </a:p>
      </dgm:t>
    </dgm:pt>
    <dgm:pt modelId="{5F18ED29-AC72-4791-8981-5262106C6AF6}" type="parTrans" cxnId="{14C96A8E-C529-465B-B736-AF74E6598920}">
      <dgm:prSet/>
      <dgm:spPr/>
      <dgm:t>
        <a:bodyPr/>
        <a:lstStyle/>
        <a:p>
          <a:endParaRPr lang="en-US"/>
        </a:p>
      </dgm:t>
    </dgm:pt>
    <dgm:pt modelId="{C0BBA960-A759-4AA4-ADE2-FFDC44306972}" type="sibTrans" cxnId="{14C96A8E-C529-465B-B736-AF74E6598920}">
      <dgm:prSet/>
      <dgm:spPr/>
      <dgm:t>
        <a:bodyPr/>
        <a:lstStyle/>
        <a:p>
          <a:endParaRPr lang="en-US"/>
        </a:p>
      </dgm:t>
    </dgm:pt>
    <dgm:pt modelId="{083D233E-DB98-477D-AD17-D3F7F1F8E7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Mechanic</a:t>
          </a:r>
          <a:r>
            <a:rPr lang="en-US" sz="2000" dirty="0"/>
            <a:t>: how the game is physically played</a:t>
          </a:r>
        </a:p>
      </dgm:t>
    </dgm:pt>
    <dgm:pt modelId="{B85E82E9-2244-46E2-B459-5AD84B630C4B}" type="parTrans" cxnId="{C832E100-2CD9-4380-A3D1-6BCC6E3450ED}">
      <dgm:prSet/>
      <dgm:spPr/>
      <dgm:t>
        <a:bodyPr/>
        <a:lstStyle/>
        <a:p>
          <a:endParaRPr lang="en-US"/>
        </a:p>
      </dgm:t>
    </dgm:pt>
    <dgm:pt modelId="{59813C6A-5D5D-4167-BCE6-52745CA7B36D}" type="sibTrans" cxnId="{C832E100-2CD9-4380-A3D1-6BCC6E3450ED}">
      <dgm:prSet/>
      <dgm:spPr/>
      <dgm:t>
        <a:bodyPr/>
        <a:lstStyle/>
        <a:p>
          <a:endParaRPr lang="en-US"/>
        </a:p>
      </dgm:t>
    </dgm:pt>
    <dgm:pt modelId="{649D28CE-0A72-473E-8706-05FABD34A8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Ratings</a:t>
          </a:r>
          <a:r>
            <a:rPr lang="it-IT" sz="2000" dirty="0"/>
            <a:t> </a:t>
          </a:r>
          <a:r>
            <a:rPr lang="it-IT" sz="2000" dirty="0" err="1"/>
            <a:t>provided</a:t>
          </a:r>
          <a:r>
            <a:rPr lang="it-IT" sz="2000" dirty="0"/>
            <a:t> by users on </a:t>
          </a:r>
          <a:r>
            <a:rPr lang="it-IT" sz="2000" dirty="0" err="1"/>
            <a:t>BoardGameGeek</a:t>
          </a:r>
          <a:r>
            <a:rPr lang="it-IT" sz="2000" dirty="0"/>
            <a:t>: </a:t>
          </a:r>
          <a:r>
            <a:rPr lang="it-IT" sz="2000" dirty="0" err="1"/>
            <a:t>average</a:t>
          </a:r>
          <a:r>
            <a:rPr lang="it-IT" sz="2000" dirty="0"/>
            <a:t>, </a:t>
          </a:r>
          <a:r>
            <a:rPr lang="it-IT" sz="2000" dirty="0" err="1"/>
            <a:t>number</a:t>
          </a:r>
          <a:r>
            <a:rPr lang="it-IT" sz="2000" dirty="0"/>
            <a:t> of reviews, standard </a:t>
          </a:r>
          <a:r>
            <a:rPr lang="it-IT" sz="2000" dirty="0" err="1"/>
            <a:t>deviation</a:t>
          </a:r>
          <a:endParaRPr lang="it-IT" sz="2000" dirty="0"/>
        </a:p>
      </dgm:t>
    </dgm:pt>
    <dgm:pt modelId="{304CC731-2866-4A08-9F22-4438CBAABFDF}" type="parTrans" cxnId="{6190C78C-FA79-4A6D-B1B3-D548383C9104}">
      <dgm:prSet/>
      <dgm:spPr/>
      <dgm:t>
        <a:bodyPr/>
        <a:lstStyle/>
        <a:p>
          <a:endParaRPr lang="it-IT"/>
        </a:p>
      </dgm:t>
    </dgm:pt>
    <dgm:pt modelId="{51F89BCD-66F6-4565-A6D9-EBE18494361E}" type="sibTrans" cxnId="{6190C78C-FA79-4A6D-B1B3-D548383C9104}">
      <dgm:prSet/>
      <dgm:spPr/>
      <dgm:t>
        <a:bodyPr/>
        <a:lstStyle/>
        <a:p>
          <a:endParaRPr lang="it-IT"/>
        </a:p>
      </dgm:t>
    </dgm:pt>
    <dgm:pt modelId="{00562222-0BE7-4218-8705-D4B8D0221E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Players</a:t>
          </a:r>
          <a:r>
            <a:rPr lang="it-IT" sz="2000" dirty="0"/>
            <a:t> information: minimum and maximum </a:t>
          </a:r>
          <a:r>
            <a:rPr lang="it-IT" sz="2000" dirty="0" err="1"/>
            <a:t>number</a:t>
          </a:r>
          <a:r>
            <a:rPr lang="it-IT" sz="2000" dirty="0"/>
            <a:t>, minimum age</a:t>
          </a:r>
        </a:p>
      </dgm:t>
    </dgm:pt>
    <dgm:pt modelId="{D50E17C4-20CA-400F-9DE4-97F4FF1F9737}" type="parTrans" cxnId="{85D5A034-6B10-4DD1-8215-7C6889EAFBDA}">
      <dgm:prSet/>
      <dgm:spPr/>
      <dgm:t>
        <a:bodyPr/>
        <a:lstStyle/>
        <a:p>
          <a:endParaRPr lang="it-IT"/>
        </a:p>
      </dgm:t>
    </dgm:pt>
    <dgm:pt modelId="{44C656F7-B070-47DC-9BD9-2650031C5171}" type="sibTrans" cxnId="{85D5A034-6B10-4DD1-8215-7C6889EAFBDA}">
      <dgm:prSet/>
      <dgm:spPr/>
      <dgm:t>
        <a:bodyPr/>
        <a:lstStyle/>
        <a:p>
          <a:endParaRPr lang="it-IT"/>
        </a:p>
      </dgm:t>
    </dgm:pt>
    <dgm:pt modelId="{D103BF23-4D76-4C5A-8352-6DE1AF33CB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0" dirty="0" err="1"/>
            <a:t>Average</a:t>
          </a:r>
          <a:r>
            <a:rPr lang="it-IT" sz="2000" b="0" dirty="0"/>
            <a:t> playing </a:t>
          </a:r>
          <a:r>
            <a:rPr lang="it-IT" sz="2000" b="1" dirty="0"/>
            <a:t>time</a:t>
          </a:r>
          <a:r>
            <a:rPr lang="it-IT" sz="2000" b="0" dirty="0"/>
            <a:t> </a:t>
          </a:r>
          <a:r>
            <a:rPr lang="it-IT" sz="2000" b="0" dirty="0" err="1"/>
            <a:t>indicated</a:t>
          </a:r>
          <a:r>
            <a:rPr lang="it-IT" sz="2000" b="0" dirty="0"/>
            <a:t> by the producer</a:t>
          </a:r>
        </a:p>
      </dgm:t>
    </dgm:pt>
    <dgm:pt modelId="{B6EA4104-D96C-416B-BA7E-2FE3599A3D03}" type="parTrans" cxnId="{8F047647-542C-47A3-A8B8-BD812E0055ED}">
      <dgm:prSet/>
      <dgm:spPr/>
      <dgm:t>
        <a:bodyPr/>
        <a:lstStyle/>
        <a:p>
          <a:endParaRPr lang="it-IT"/>
        </a:p>
      </dgm:t>
    </dgm:pt>
    <dgm:pt modelId="{49AAF5B1-E38F-4379-8CDA-392971EB6290}" type="sibTrans" cxnId="{8F047647-542C-47A3-A8B8-BD812E0055ED}">
      <dgm:prSet/>
      <dgm:spPr/>
      <dgm:t>
        <a:bodyPr/>
        <a:lstStyle/>
        <a:p>
          <a:endParaRPr lang="it-IT"/>
        </a:p>
      </dgm:t>
    </dgm:pt>
    <dgm:pt modelId="{FA4B3353-1050-4B52-9F1E-7FDF8961FF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Appeal</a:t>
          </a:r>
          <a:r>
            <a:rPr lang="it-IT" sz="2000" dirty="0"/>
            <a:t>: </a:t>
          </a:r>
          <a:r>
            <a:rPr lang="it-IT" sz="2000" dirty="0" err="1"/>
            <a:t>number</a:t>
          </a:r>
          <a:r>
            <a:rPr lang="it-IT" sz="2000" dirty="0"/>
            <a:t> of users </a:t>
          </a:r>
          <a:r>
            <a:rPr lang="it-IT" sz="2000" dirty="0" err="1"/>
            <a:t>owning</a:t>
          </a:r>
          <a:r>
            <a:rPr lang="it-IT" sz="2000" dirty="0"/>
            <a:t> the game or </a:t>
          </a:r>
          <a:r>
            <a:rPr lang="it-IT" sz="2000" dirty="0" err="1"/>
            <a:t>wishing</a:t>
          </a:r>
          <a:r>
            <a:rPr lang="it-IT" sz="2000" dirty="0"/>
            <a:t> / trading for </a:t>
          </a:r>
          <a:r>
            <a:rPr lang="it-IT" sz="2000" dirty="0" err="1"/>
            <a:t>it</a:t>
          </a:r>
          <a:endParaRPr lang="it-IT" sz="2000" dirty="0"/>
        </a:p>
      </dgm:t>
    </dgm:pt>
    <dgm:pt modelId="{2F274896-A100-40F3-B55A-CA4F8172DA54}" type="parTrans" cxnId="{FFA0C424-8EF1-48D0-AC7D-D7F3F3B1780F}">
      <dgm:prSet/>
      <dgm:spPr/>
      <dgm:t>
        <a:bodyPr/>
        <a:lstStyle/>
        <a:p>
          <a:endParaRPr lang="it-IT"/>
        </a:p>
      </dgm:t>
    </dgm:pt>
    <dgm:pt modelId="{258433E8-EE4E-47EC-AF7B-E20847A00683}" type="sibTrans" cxnId="{FFA0C424-8EF1-48D0-AC7D-D7F3F3B1780F}">
      <dgm:prSet/>
      <dgm:spPr/>
      <dgm:t>
        <a:bodyPr/>
        <a:lstStyle/>
        <a:p>
          <a:endParaRPr lang="it-IT"/>
        </a:p>
      </dgm:t>
    </dgm:pt>
    <dgm:pt modelId="{0D87C31A-C56B-45EF-B0AD-8CC7C49579EC}" type="pres">
      <dgm:prSet presAssocID="{3D51009F-F29B-4679-85BA-AFF37C99FB9D}" presName="root" presStyleCnt="0">
        <dgm:presLayoutVars>
          <dgm:dir/>
          <dgm:resizeHandles val="exact"/>
        </dgm:presLayoutVars>
      </dgm:prSet>
      <dgm:spPr/>
    </dgm:pt>
    <dgm:pt modelId="{FE3FF1A9-AEC8-49D9-A2EA-18FF0C2E3FB4}" type="pres">
      <dgm:prSet presAssocID="{649D28CE-0A72-473E-8706-05FABD34A8DB}" presName="compNode" presStyleCnt="0"/>
      <dgm:spPr/>
    </dgm:pt>
    <dgm:pt modelId="{F576420E-1B10-4A0A-A7F9-B27E76580CB9}" type="pres">
      <dgm:prSet presAssocID="{649D28CE-0A72-473E-8706-05FABD34A8DB}" presName="bgRect" presStyleLbl="bgShp" presStyleIdx="0" presStyleCnt="7"/>
      <dgm:spPr/>
    </dgm:pt>
    <dgm:pt modelId="{8CE81C74-EA57-4BCB-9BC0-3471E27D45A1}" type="pres">
      <dgm:prSet presAssocID="{649D28CE-0A72-473E-8706-05FABD34A8DB}" presName="iconRect" presStyleLbl="node1" presStyleIdx="0" presStyleCnt="7"/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lutazione in stelle con riempimento a tinta unita"/>
        </a:ext>
      </dgm:extLst>
    </dgm:pt>
    <dgm:pt modelId="{AD8FBA38-B8AC-4AB7-8C42-36557B4E184D}" type="pres">
      <dgm:prSet presAssocID="{649D28CE-0A72-473E-8706-05FABD34A8DB}" presName="spaceRect" presStyleCnt="0"/>
      <dgm:spPr/>
    </dgm:pt>
    <dgm:pt modelId="{8F4A5657-9929-49BC-80C0-452B07A3D293}" type="pres">
      <dgm:prSet presAssocID="{649D28CE-0A72-473E-8706-05FABD34A8DB}" presName="parTx" presStyleLbl="revTx" presStyleIdx="0" presStyleCnt="7">
        <dgm:presLayoutVars>
          <dgm:chMax val="0"/>
          <dgm:chPref val="0"/>
        </dgm:presLayoutVars>
      </dgm:prSet>
      <dgm:spPr/>
    </dgm:pt>
    <dgm:pt modelId="{53CB5CFD-1A01-4F26-8FFB-E9BBC5AA9ED6}" type="pres">
      <dgm:prSet presAssocID="{51F89BCD-66F6-4565-A6D9-EBE18494361E}" presName="sibTrans" presStyleCnt="0"/>
      <dgm:spPr/>
    </dgm:pt>
    <dgm:pt modelId="{A1A134C5-665E-4EB7-8876-69FCB8FB39E7}" type="pres">
      <dgm:prSet presAssocID="{85C5A817-6E91-43B0-B2F3-B8AB1C7D3576}" presName="compNode" presStyleCnt="0"/>
      <dgm:spPr/>
    </dgm:pt>
    <dgm:pt modelId="{501C3E8C-2BD2-4B86-A2F7-DDACA968E2A3}" type="pres">
      <dgm:prSet presAssocID="{85C5A817-6E91-43B0-B2F3-B8AB1C7D3576}" presName="bgRect" presStyleLbl="bgShp" presStyleIdx="1" presStyleCnt="7"/>
      <dgm:spPr/>
    </dgm:pt>
    <dgm:pt modelId="{F4967A71-F9FB-475D-9D41-74388D1E3A9B}" type="pres">
      <dgm:prSet presAssocID="{85C5A817-6E91-43B0-B2F3-B8AB1C7D357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0A1BCBD-4320-4FC3-AF5C-C5B68334336C}" type="pres">
      <dgm:prSet presAssocID="{85C5A817-6E91-43B0-B2F3-B8AB1C7D3576}" presName="spaceRect" presStyleCnt="0"/>
      <dgm:spPr/>
    </dgm:pt>
    <dgm:pt modelId="{5325977D-8AA8-48A9-A3FF-6EFE1EED107E}" type="pres">
      <dgm:prSet presAssocID="{85C5A817-6E91-43B0-B2F3-B8AB1C7D3576}" presName="parTx" presStyleLbl="revTx" presStyleIdx="1" presStyleCnt="7">
        <dgm:presLayoutVars>
          <dgm:chMax val="0"/>
          <dgm:chPref val="0"/>
        </dgm:presLayoutVars>
      </dgm:prSet>
      <dgm:spPr/>
    </dgm:pt>
    <dgm:pt modelId="{1674FC46-AD16-46F2-B4D8-259CDC29FB04}" type="pres">
      <dgm:prSet presAssocID="{57D91143-FD70-4078-8F9F-5036CB5421FA}" presName="sibTrans" presStyleCnt="0"/>
      <dgm:spPr/>
    </dgm:pt>
    <dgm:pt modelId="{8AAC2BA4-0E44-4D7D-BA65-6179EA31A223}" type="pres">
      <dgm:prSet presAssocID="{D103BF23-4D76-4C5A-8352-6DE1AF33CB1E}" presName="compNode" presStyleCnt="0"/>
      <dgm:spPr/>
    </dgm:pt>
    <dgm:pt modelId="{49D7B4F7-049D-4FC5-8AB3-86413CCB44C4}" type="pres">
      <dgm:prSet presAssocID="{D103BF23-4D76-4C5A-8352-6DE1AF33CB1E}" presName="bgRect" presStyleLbl="bgShp" presStyleIdx="2" presStyleCnt="7" custLinFactNeighborX="0" custLinFactNeighborY="-5301"/>
      <dgm:spPr/>
    </dgm:pt>
    <dgm:pt modelId="{55541731-E10B-4A65-BD64-2E139FF31890}" type="pres">
      <dgm:prSet presAssocID="{D103BF23-4D76-4C5A-8352-6DE1AF33CB1E}" presName="iconRect" presStyleLbl="node1" presStyleIdx="2" presStyleCnt="7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C62D0890-731D-466C-ABA2-143572B2FEBA}" type="pres">
      <dgm:prSet presAssocID="{D103BF23-4D76-4C5A-8352-6DE1AF33CB1E}" presName="spaceRect" presStyleCnt="0"/>
      <dgm:spPr/>
    </dgm:pt>
    <dgm:pt modelId="{99A0A0AE-347C-44DF-A6E1-0B893319303E}" type="pres">
      <dgm:prSet presAssocID="{D103BF23-4D76-4C5A-8352-6DE1AF33CB1E}" presName="parTx" presStyleLbl="revTx" presStyleIdx="2" presStyleCnt="7">
        <dgm:presLayoutVars>
          <dgm:chMax val="0"/>
          <dgm:chPref val="0"/>
        </dgm:presLayoutVars>
      </dgm:prSet>
      <dgm:spPr/>
    </dgm:pt>
    <dgm:pt modelId="{AC1F4C8A-F474-4C51-9C6D-FF22242B22B8}" type="pres">
      <dgm:prSet presAssocID="{49AAF5B1-E38F-4379-8CDA-392971EB6290}" presName="sibTrans" presStyleCnt="0"/>
      <dgm:spPr/>
    </dgm:pt>
    <dgm:pt modelId="{E6E4F2B3-7AA6-4F18-9CE0-CA11F0A87CD9}" type="pres">
      <dgm:prSet presAssocID="{96B7662B-005C-44DE-A286-59A6EB7206C9}" presName="compNode" presStyleCnt="0"/>
      <dgm:spPr/>
    </dgm:pt>
    <dgm:pt modelId="{D0131B2B-D1FE-4B72-AD16-35855C009DA7}" type="pres">
      <dgm:prSet presAssocID="{96B7662B-005C-44DE-A286-59A6EB7206C9}" presName="bgRect" presStyleLbl="bgShp" presStyleIdx="3" presStyleCnt="7"/>
      <dgm:spPr/>
    </dgm:pt>
    <dgm:pt modelId="{CB26B5AB-B518-4D46-AC75-8022B292E3A6}" type="pres">
      <dgm:prSet presAssocID="{96B7662B-005C-44DE-A286-59A6EB7206C9}" presName="iconRect" presStyleLbl="node1" presStyleIdx="3" presStyleCnt="7"/>
      <dgm:spPr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ena castello con riempimento a tinta unita"/>
        </a:ext>
      </dgm:extLst>
    </dgm:pt>
    <dgm:pt modelId="{5000C969-B444-46DF-A664-E1C5161E5532}" type="pres">
      <dgm:prSet presAssocID="{96B7662B-005C-44DE-A286-59A6EB7206C9}" presName="spaceRect" presStyleCnt="0"/>
      <dgm:spPr/>
    </dgm:pt>
    <dgm:pt modelId="{AD7616D3-BB20-4CE7-B22B-9343CC8B66CF}" type="pres">
      <dgm:prSet presAssocID="{96B7662B-005C-44DE-A286-59A6EB7206C9}" presName="parTx" presStyleLbl="revTx" presStyleIdx="3" presStyleCnt="7">
        <dgm:presLayoutVars>
          <dgm:chMax val="0"/>
          <dgm:chPref val="0"/>
        </dgm:presLayoutVars>
      </dgm:prSet>
      <dgm:spPr/>
    </dgm:pt>
    <dgm:pt modelId="{458C973F-5A48-44D3-B85E-A481B1DD4FF8}" type="pres">
      <dgm:prSet presAssocID="{C0BBA960-A759-4AA4-ADE2-FFDC44306972}" presName="sibTrans" presStyleCnt="0"/>
      <dgm:spPr/>
    </dgm:pt>
    <dgm:pt modelId="{CB5B01A0-362B-482D-958C-3B3C343BDFA6}" type="pres">
      <dgm:prSet presAssocID="{083D233E-DB98-477D-AD17-D3F7F1F8E764}" presName="compNode" presStyleCnt="0"/>
      <dgm:spPr/>
    </dgm:pt>
    <dgm:pt modelId="{D3A10E7C-2773-47C1-929C-E876BD24C780}" type="pres">
      <dgm:prSet presAssocID="{083D233E-DB98-477D-AD17-D3F7F1F8E764}" presName="bgRect" presStyleLbl="bgShp" presStyleIdx="4" presStyleCnt="7"/>
      <dgm:spPr/>
    </dgm:pt>
    <dgm:pt modelId="{34F35CF4-B9E8-4D11-9CCF-58E75D4BDDFB}" type="pres">
      <dgm:prSet presAssocID="{083D233E-DB98-477D-AD17-D3F7F1F8E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contorno"/>
        </a:ext>
      </dgm:extLst>
    </dgm:pt>
    <dgm:pt modelId="{6A3E8E3D-B548-4684-866D-CCB4AFBA4B43}" type="pres">
      <dgm:prSet presAssocID="{083D233E-DB98-477D-AD17-D3F7F1F8E764}" presName="spaceRect" presStyleCnt="0"/>
      <dgm:spPr/>
    </dgm:pt>
    <dgm:pt modelId="{1E31E794-1F98-4590-9CF3-620E532A672F}" type="pres">
      <dgm:prSet presAssocID="{083D233E-DB98-477D-AD17-D3F7F1F8E764}" presName="parTx" presStyleLbl="revTx" presStyleIdx="4" presStyleCnt="7">
        <dgm:presLayoutVars>
          <dgm:chMax val="0"/>
          <dgm:chPref val="0"/>
        </dgm:presLayoutVars>
      </dgm:prSet>
      <dgm:spPr/>
    </dgm:pt>
    <dgm:pt modelId="{9B58230A-DEA8-422D-B3DC-DFDCD9D7AC4C}" type="pres">
      <dgm:prSet presAssocID="{59813C6A-5D5D-4167-BCE6-52745CA7B36D}" presName="sibTrans" presStyleCnt="0"/>
      <dgm:spPr/>
    </dgm:pt>
    <dgm:pt modelId="{07FBC779-AA81-4B1A-9ED3-5D8CC2076B24}" type="pres">
      <dgm:prSet presAssocID="{00562222-0BE7-4218-8705-D4B8D0221EBB}" presName="compNode" presStyleCnt="0"/>
      <dgm:spPr/>
    </dgm:pt>
    <dgm:pt modelId="{453CABAB-504B-479C-AD2B-D705B82DD251}" type="pres">
      <dgm:prSet presAssocID="{00562222-0BE7-4218-8705-D4B8D0221EBB}" presName="bgRect" presStyleLbl="bgShp" presStyleIdx="5" presStyleCnt="7"/>
      <dgm:spPr/>
    </dgm:pt>
    <dgm:pt modelId="{A3C1C119-DB34-457D-A0EE-02A6302D713C}" type="pres">
      <dgm:prSet presAssocID="{00562222-0BE7-4218-8705-D4B8D0221E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ancia della giustizia con riempimento a tinta unita"/>
        </a:ext>
      </dgm:extLst>
    </dgm:pt>
    <dgm:pt modelId="{4BFCB332-0B4B-491E-BC20-EE611CD3DCF1}" type="pres">
      <dgm:prSet presAssocID="{00562222-0BE7-4218-8705-D4B8D0221EBB}" presName="spaceRect" presStyleCnt="0"/>
      <dgm:spPr/>
    </dgm:pt>
    <dgm:pt modelId="{A06AB2F4-E1C2-44B0-8260-AF87B323C356}" type="pres">
      <dgm:prSet presAssocID="{00562222-0BE7-4218-8705-D4B8D0221EBB}" presName="parTx" presStyleLbl="revTx" presStyleIdx="5" presStyleCnt="7">
        <dgm:presLayoutVars>
          <dgm:chMax val="0"/>
          <dgm:chPref val="0"/>
        </dgm:presLayoutVars>
      </dgm:prSet>
      <dgm:spPr/>
    </dgm:pt>
    <dgm:pt modelId="{EC313502-3EB9-4E90-A61B-7BEA2D977365}" type="pres">
      <dgm:prSet presAssocID="{44C656F7-B070-47DC-9BD9-2650031C5171}" presName="sibTrans" presStyleCnt="0"/>
      <dgm:spPr/>
    </dgm:pt>
    <dgm:pt modelId="{9E7C9C74-A1C4-4485-AA74-800D4BB3E97B}" type="pres">
      <dgm:prSet presAssocID="{FA4B3353-1050-4B52-9F1E-7FDF8961FF60}" presName="compNode" presStyleCnt="0"/>
      <dgm:spPr/>
    </dgm:pt>
    <dgm:pt modelId="{3D4895F6-D004-475D-9819-2F96E2CA95E2}" type="pres">
      <dgm:prSet presAssocID="{FA4B3353-1050-4B52-9F1E-7FDF8961FF60}" presName="bgRect" presStyleLbl="bgShp" presStyleIdx="6" presStyleCnt="7"/>
      <dgm:spPr/>
    </dgm:pt>
    <dgm:pt modelId="{DF9F9568-677E-4026-9931-2D5A07828937}" type="pres">
      <dgm:prSet presAssocID="{FA4B3353-1050-4B52-9F1E-7FDF8961FF60}" presName="iconRect" presStyleLbl="node1" presStyleIdx="6" presStyleCnt="7"/>
      <dgm:spPr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</dgm:pt>
    <dgm:pt modelId="{4BC954A1-4763-40BD-901F-B509412EB941}" type="pres">
      <dgm:prSet presAssocID="{FA4B3353-1050-4B52-9F1E-7FDF8961FF60}" presName="spaceRect" presStyleCnt="0"/>
      <dgm:spPr/>
    </dgm:pt>
    <dgm:pt modelId="{5475FEEC-64E7-428A-A6E4-17845E1C42B2}" type="pres">
      <dgm:prSet presAssocID="{FA4B3353-1050-4B52-9F1E-7FDF8961FF6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832E100-2CD9-4380-A3D1-6BCC6E3450ED}" srcId="{3D51009F-F29B-4679-85BA-AFF37C99FB9D}" destId="{083D233E-DB98-477D-AD17-D3F7F1F8E764}" srcOrd="4" destOrd="0" parTransId="{B85E82E9-2244-46E2-B459-5AD84B630C4B}" sibTransId="{59813C6A-5D5D-4167-BCE6-52745CA7B36D}"/>
    <dgm:cxn modelId="{F68B0801-0FD1-4CF6-804F-A4F9540D8E4A}" type="presOf" srcId="{D103BF23-4D76-4C5A-8352-6DE1AF33CB1E}" destId="{99A0A0AE-347C-44DF-A6E1-0B893319303E}" srcOrd="0" destOrd="0" presId="urn:microsoft.com/office/officeart/2018/2/layout/IconVerticalSolidList"/>
    <dgm:cxn modelId="{CB03A81D-5DF4-453F-99C6-B2D502A81465}" type="presOf" srcId="{083D233E-DB98-477D-AD17-D3F7F1F8E764}" destId="{1E31E794-1F98-4590-9CF3-620E532A672F}" srcOrd="0" destOrd="0" presId="urn:microsoft.com/office/officeart/2018/2/layout/IconVerticalSolidList"/>
    <dgm:cxn modelId="{FFA0C424-8EF1-48D0-AC7D-D7F3F3B1780F}" srcId="{3D51009F-F29B-4679-85BA-AFF37C99FB9D}" destId="{FA4B3353-1050-4B52-9F1E-7FDF8961FF60}" srcOrd="6" destOrd="0" parTransId="{2F274896-A100-40F3-B55A-CA4F8172DA54}" sibTransId="{258433E8-EE4E-47EC-AF7B-E20847A00683}"/>
    <dgm:cxn modelId="{85D5A034-6B10-4DD1-8215-7C6889EAFBDA}" srcId="{3D51009F-F29B-4679-85BA-AFF37C99FB9D}" destId="{00562222-0BE7-4218-8705-D4B8D0221EBB}" srcOrd="5" destOrd="0" parTransId="{D50E17C4-20CA-400F-9DE4-97F4FF1F9737}" sibTransId="{44C656F7-B070-47DC-9BD9-2650031C5171}"/>
    <dgm:cxn modelId="{8F047647-542C-47A3-A8B8-BD812E0055ED}" srcId="{3D51009F-F29B-4679-85BA-AFF37C99FB9D}" destId="{D103BF23-4D76-4C5A-8352-6DE1AF33CB1E}" srcOrd="2" destOrd="0" parTransId="{B6EA4104-D96C-416B-BA7E-2FE3599A3D03}" sibTransId="{49AAF5B1-E38F-4379-8CDA-392971EB6290}"/>
    <dgm:cxn modelId="{6A459357-275B-4084-8E1F-2D8912C15EF1}" srcId="{3D51009F-F29B-4679-85BA-AFF37C99FB9D}" destId="{85C5A817-6E91-43B0-B2F3-B8AB1C7D3576}" srcOrd="1" destOrd="0" parTransId="{5FCA3F65-6B83-4560-8B0A-D542ECE449F3}" sibTransId="{57D91143-FD70-4078-8F9F-5036CB5421FA}"/>
    <dgm:cxn modelId="{9B9F2D7F-4145-42D4-86A2-38ACAF31C1F5}" type="presOf" srcId="{3D51009F-F29B-4679-85BA-AFF37C99FB9D}" destId="{0D87C31A-C56B-45EF-B0AD-8CC7C49579EC}" srcOrd="0" destOrd="0" presId="urn:microsoft.com/office/officeart/2018/2/layout/IconVerticalSolidList"/>
    <dgm:cxn modelId="{6190C78C-FA79-4A6D-B1B3-D548383C9104}" srcId="{3D51009F-F29B-4679-85BA-AFF37C99FB9D}" destId="{649D28CE-0A72-473E-8706-05FABD34A8DB}" srcOrd="0" destOrd="0" parTransId="{304CC731-2866-4A08-9F22-4438CBAABFDF}" sibTransId="{51F89BCD-66F6-4565-A6D9-EBE18494361E}"/>
    <dgm:cxn modelId="{14C96A8E-C529-465B-B736-AF74E6598920}" srcId="{3D51009F-F29B-4679-85BA-AFF37C99FB9D}" destId="{96B7662B-005C-44DE-A286-59A6EB7206C9}" srcOrd="3" destOrd="0" parTransId="{5F18ED29-AC72-4791-8981-5262106C6AF6}" sibTransId="{C0BBA960-A759-4AA4-ADE2-FFDC44306972}"/>
    <dgm:cxn modelId="{406BD0A1-FAEE-43C7-8038-40D6E330F1D6}" type="presOf" srcId="{FA4B3353-1050-4B52-9F1E-7FDF8961FF60}" destId="{5475FEEC-64E7-428A-A6E4-17845E1C42B2}" srcOrd="0" destOrd="0" presId="urn:microsoft.com/office/officeart/2018/2/layout/IconVerticalSolidList"/>
    <dgm:cxn modelId="{FDBF1FA3-1D6B-41F0-8C33-D2328E24364E}" type="presOf" srcId="{96B7662B-005C-44DE-A286-59A6EB7206C9}" destId="{AD7616D3-BB20-4CE7-B22B-9343CC8B66CF}" srcOrd="0" destOrd="0" presId="urn:microsoft.com/office/officeart/2018/2/layout/IconVerticalSolidList"/>
    <dgm:cxn modelId="{15781BAC-A7B6-42B3-8B7C-0A4B9D1DAA2E}" type="presOf" srcId="{00562222-0BE7-4218-8705-D4B8D0221EBB}" destId="{A06AB2F4-E1C2-44B0-8260-AF87B323C356}" srcOrd="0" destOrd="0" presId="urn:microsoft.com/office/officeart/2018/2/layout/IconVerticalSolidList"/>
    <dgm:cxn modelId="{EE6B7BF5-4DE2-4D15-8DF7-DA9E1BB23A2D}" type="presOf" srcId="{649D28CE-0A72-473E-8706-05FABD34A8DB}" destId="{8F4A5657-9929-49BC-80C0-452B07A3D293}" srcOrd="0" destOrd="0" presId="urn:microsoft.com/office/officeart/2018/2/layout/IconVerticalSolidList"/>
    <dgm:cxn modelId="{C9CA64FB-9B3A-4955-A12C-39AD33BF9533}" type="presOf" srcId="{85C5A817-6E91-43B0-B2F3-B8AB1C7D3576}" destId="{5325977D-8AA8-48A9-A3FF-6EFE1EED107E}" srcOrd="0" destOrd="0" presId="urn:microsoft.com/office/officeart/2018/2/layout/IconVerticalSolidList"/>
    <dgm:cxn modelId="{18A274E1-C0CC-41C8-B61B-3C2A9F1EA3B7}" type="presParOf" srcId="{0D87C31A-C56B-45EF-B0AD-8CC7C49579EC}" destId="{FE3FF1A9-AEC8-49D9-A2EA-18FF0C2E3FB4}" srcOrd="0" destOrd="0" presId="urn:microsoft.com/office/officeart/2018/2/layout/IconVerticalSolidList"/>
    <dgm:cxn modelId="{8FD1D732-F37E-4BCC-A3C1-D1EABE255785}" type="presParOf" srcId="{FE3FF1A9-AEC8-49D9-A2EA-18FF0C2E3FB4}" destId="{F576420E-1B10-4A0A-A7F9-B27E76580CB9}" srcOrd="0" destOrd="0" presId="urn:microsoft.com/office/officeart/2018/2/layout/IconVerticalSolidList"/>
    <dgm:cxn modelId="{6FCBEDFA-99AE-4013-BBEC-64AE977D9307}" type="presParOf" srcId="{FE3FF1A9-AEC8-49D9-A2EA-18FF0C2E3FB4}" destId="{8CE81C74-EA57-4BCB-9BC0-3471E27D45A1}" srcOrd="1" destOrd="0" presId="urn:microsoft.com/office/officeart/2018/2/layout/IconVerticalSolidList"/>
    <dgm:cxn modelId="{FF022CF9-929E-4353-8F51-2F249F49CFCC}" type="presParOf" srcId="{FE3FF1A9-AEC8-49D9-A2EA-18FF0C2E3FB4}" destId="{AD8FBA38-B8AC-4AB7-8C42-36557B4E184D}" srcOrd="2" destOrd="0" presId="urn:microsoft.com/office/officeart/2018/2/layout/IconVerticalSolidList"/>
    <dgm:cxn modelId="{DACF0BA7-A29D-4CBB-A50C-E8BD6784985E}" type="presParOf" srcId="{FE3FF1A9-AEC8-49D9-A2EA-18FF0C2E3FB4}" destId="{8F4A5657-9929-49BC-80C0-452B07A3D293}" srcOrd="3" destOrd="0" presId="urn:microsoft.com/office/officeart/2018/2/layout/IconVerticalSolidList"/>
    <dgm:cxn modelId="{83F245A5-9425-4B69-9CF1-D070300001C0}" type="presParOf" srcId="{0D87C31A-C56B-45EF-B0AD-8CC7C49579EC}" destId="{53CB5CFD-1A01-4F26-8FFB-E9BBC5AA9ED6}" srcOrd="1" destOrd="0" presId="urn:microsoft.com/office/officeart/2018/2/layout/IconVerticalSolidList"/>
    <dgm:cxn modelId="{41038279-9C41-43E5-9887-F46FAA83A50A}" type="presParOf" srcId="{0D87C31A-C56B-45EF-B0AD-8CC7C49579EC}" destId="{A1A134C5-665E-4EB7-8876-69FCB8FB39E7}" srcOrd="2" destOrd="0" presId="urn:microsoft.com/office/officeart/2018/2/layout/IconVerticalSolidList"/>
    <dgm:cxn modelId="{386CB3FB-0153-4E40-8F97-D387AE1623C3}" type="presParOf" srcId="{A1A134C5-665E-4EB7-8876-69FCB8FB39E7}" destId="{501C3E8C-2BD2-4B86-A2F7-DDACA968E2A3}" srcOrd="0" destOrd="0" presId="urn:microsoft.com/office/officeart/2018/2/layout/IconVerticalSolidList"/>
    <dgm:cxn modelId="{B0A1E524-5ADC-4FCC-AF70-03759E9C0A83}" type="presParOf" srcId="{A1A134C5-665E-4EB7-8876-69FCB8FB39E7}" destId="{F4967A71-F9FB-475D-9D41-74388D1E3A9B}" srcOrd="1" destOrd="0" presId="urn:microsoft.com/office/officeart/2018/2/layout/IconVerticalSolidList"/>
    <dgm:cxn modelId="{B7369678-F85A-4D06-8148-051B5B9BEE17}" type="presParOf" srcId="{A1A134C5-665E-4EB7-8876-69FCB8FB39E7}" destId="{80A1BCBD-4320-4FC3-AF5C-C5B68334336C}" srcOrd="2" destOrd="0" presId="urn:microsoft.com/office/officeart/2018/2/layout/IconVerticalSolidList"/>
    <dgm:cxn modelId="{CBB8FC2B-2727-463F-983B-92FD392C4D2C}" type="presParOf" srcId="{A1A134C5-665E-4EB7-8876-69FCB8FB39E7}" destId="{5325977D-8AA8-48A9-A3FF-6EFE1EED107E}" srcOrd="3" destOrd="0" presId="urn:microsoft.com/office/officeart/2018/2/layout/IconVerticalSolidList"/>
    <dgm:cxn modelId="{A49C3807-A8F3-4449-B2A6-EA00FD3BD03B}" type="presParOf" srcId="{0D87C31A-C56B-45EF-B0AD-8CC7C49579EC}" destId="{1674FC46-AD16-46F2-B4D8-259CDC29FB04}" srcOrd="3" destOrd="0" presId="urn:microsoft.com/office/officeart/2018/2/layout/IconVerticalSolidList"/>
    <dgm:cxn modelId="{7099897B-BE5B-474D-9C74-E720E1D98D64}" type="presParOf" srcId="{0D87C31A-C56B-45EF-B0AD-8CC7C49579EC}" destId="{8AAC2BA4-0E44-4D7D-BA65-6179EA31A223}" srcOrd="4" destOrd="0" presId="urn:microsoft.com/office/officeart/2018/2/layout/IconVerticalSolidList"/>
    <dgm:cxn modelId="{BE1614E6-7D40-4A9D-8E69-EF3C4FD26221}" type="presParOf" srcId="{8AAC2BA4-0E44-4D7D-BA65-6179EA31A223}" destId="{49D7B4F7-049D-4FC5-8AB3-86413CCB44C4}" srcOrd="0" destOrd="0" presId="urn:microsoft.com/office/officeart/2018/2/layout/IconVerticalSolidList"/>
    <dgm:cxn modelId="{F3F70CA6-E83F-4FB9-9AE2-8ADD2D25C5EA}" type="presParOf" srcId="{8AAC2BA4-0E44-4D7D-BA65-6179EA31A223}" destId="{55541731-E10B-4A65-BD64-2E139FF31890}" srcOrd="1" destOrd="0" presId="urn:microsoft.com/office/officeart/2018/2/layout/IconVerticalSolidList"/>
    <dgm:cxn modelId="{6622F9B6-68B7-4CB3-A302-4A28BE5F8B3D}" type="presParOf" srcId="{8AAC2BA4-0E44-4D7D-BA65-6179EA31A223}" destId="{C62D0890-731D-466C-ABA2-143572B2FEBA}" srcOrd="2" destOrd="0" presId="urn:microsoft.com/office/officeart/2018/2/layout/IconVerticalSolidList"/>
    <dgm:cxn modelId="{C08A817F-64A1-4DBB-A4BA-2FFD47B64882}" type="presParOf" srcId="{8AAC2BA4-0E44-4D7D-BA65-6179EA31A223}" destId="{99A0A0AE-347C-44DF-A6E1-0B893319303E}" srcOrd="3" destOrd="0" presId="urn:microsoft.com/office/officeart/2018/2/layout/IconVerticalSolidList"/>
    <dgm:cxn modelId="{E795C3F9-CB07-4BA3-BE18-3336442F198D}" type="presParOf" srcId="{0D87C31A-C56B-45EF-B0AD-8CC7C49579EC}" destId="{AC1F4C8A-F474-4C51-9C6D-FF22242B22B8}" srcOrd="5" destOrd="0" presId="urn:microsoft.com/office/officeart/2018/2/layout/IconVerticalSolidList"/>
    <dgm:cxn modelId="{EBC10F96-9B9D-4298-B739-26E82C29D528}" type="presParOf" srcId="{0D87C31A-C56B-45EF-B0AD-8CC7C49579EC}" destId="{E6E4F2B3-7AA6-4F18-9CE0-CA11F0A87CD9}" srcOrd="6" destOrd="0" presId="urn:microsoft.com/office/officeart/2018/2/layout/IconVerticalSolidList"/>
    <dgm:cxn modelId="{3F06287A-11A4-4F1A-A276-943E6F55E57C}" type="presParOf" srcId="{E6E4F2B3-7AA6-4F18-9CE0-CA11F0A87CD9}" destId="{D0131B2B-D1FE-4B72-AD16-35855C009DA7}" srcOrd="0" destOrd="0" presId="urn:microsoft.com/office/officeart/2018/2/layout/IconVerticalSolidList"/>
    <dgm:cxn modelId="{B7E2C70C-2567-40AB-9882-E2E180147FE9}" type="presParOf" srcId="{E6E4F2B3-7AA6-4F18-9CE0-CA11F0A87CD9}" destId="{CB26B5AB-B518-4D46-AC75-8022B292E3A6}" srcOrd="1" destOrd="0" presId="urn:microsoft.com/office/officeart/2018/2/layout/IconVerticalSolidList"/>
    <dgm:cxn modelId="{69E84A47-9D90-4A57-BB48-500381A9695D}" type="presParOf" srcId="{E6E4F2B3-7AA6-4F18-9CE0-CA11F0A87CD9}" destId="{5000C969-B444-46DF-A664-E1C5161E5532}" srcOrd="2" destOrd="0" presId="urn:microsoft.com/office/officeart/2018/2/layout/IconVerticalSolidList"/>
    <dgm:cxn modelId="{FCFCB0A5-6549-4A09-8D55-5029063BF62B}" type="presParOf" srcId="{E6E4F2B3-7AA6-4F18-9CE0-CA11F0A87CD9}" destId="{AD7616D3-BB20-4CE7-B22B-9343CC8B66CF}" srcOrd="3" destOrd="0" presId="urn:microsoft.com/office/officeart/2018/2/layout/IconVerticalSolidList"/>
    <dgm:cxn modelId="{21733E74-D2A4-49AC-8A94-C566EF5F68A0}" type="presParOf" srcId="{0D87C31A-C56B-45EF-B0AD-8CC7C49579EC}" destId="{458C973F-5A48-44D3-B85E-A481B1DD4FF8}" srcOrd="7" destOrd="0" presId="urn:microsoft.com/office/officeart/2018/2/layout/IconVerticalSolidList"/>
    <dgm:cxn modelId="{25878A95-9622-47F1-8379-8E86B7415203}" type="presParOf" srcId="{0D87C31A-C56B-45EF-B0AD-8CC7C49579EC}" destId="{CB5B01A0-362B-482D-958C-3B3C343BDFA6}" srcOrd="8" destOrd="0" presId="urn:microsoft.com/office/officeart/2018/2/layout/IconVerticalSolidList"/>
    <dgm:cxn modelId="{358C1333-5D29-4A74-A5C8-258D5C3CE7D1}" type="presParOf" srcId="{CB5B01A0-362B-482D-958C-3B3C343BDFA6}" destId="{D3A10E7C-2773-47C1-929C-E876BD24C780}" srcOrd="0" destOrd="0" presId="urn:microsoft.com/office/officeart/2018/2/layout/IconVerticalSolidList"/>
    <dgm:cxn modelId="{B4C512E7-8705-40BC-8978-A5D1C6A14587}" type="presParOf" srcId="{CB5B01A0-362B-482D-958C-3B3C343BDFA6}" destId="{34F35CF4-B9E8-4D11-9CCF-58E75D4BDDFB}" srcOrd="1" destOrd="0" presId="urn:microsoft.com/office/officeart/2018/2/layout/IconVerticalSolidList"/>
    <dgm:cxn modelId="{9585C633-1F0D-40F8-A096-9A30A0203D83}" type="presParOf" srcId="{CB5B01A0-362B-482D-958C-3B3C343BDFA6}" destId="{6A3E8E3D-B548-4684-866D-CCB4AFBA4B43}" srcOrd="2" destOrd="0" presId="urn:microsoft.com/office/officeart/2018/2/layout/IconVerticalSolidList"/>
    <dgm:cxn modelId="{409DD1A2-8FAE-4EB0-B60C-1CAE562F145E}" type="presParOf" srcId="{CB5B01A0-362B-482D-958C-3B3C343BDFA6}" destId="{1E31E794-1F98-4590-9CF3-620E532A672F}" srcOrd="3" destOrd="0" presId="urn:microsoft.com/office/officeart/2018/2/layout/IconVerticalSolidList"/>
    <dgm:cxn modelId="{B01FCA6B-1487-40AE-AC3E-06497D873B4A}" type="presParOf" srcId="{0D87C31A-C56B-45EF-B0AD-8CC7C49579EC}" destId="{9B58230A-DEA8-422D-B3DC-DFDCD9D7AC4C}" srcOrd="9" destOrd="0" presId="urn:microsoft.com/office/officeart/2018/2/layout/IconVerticalSolidList"/>
    <dgm:cxn modelId="{A086040C-98A3-4534-9D98-B0F0F1D99D18}" type="presParOf" srcId="{0D87C31A-C56B-45EF-B0AD-8CC7C49579EC}" destId="{07FBC779-AA81-4B1A-9ED3-5D8CC2076B24}" srcOrd="10" destOrd="0" presId="urn:microsoft.com/office/officeart/2018/2/layout/IconVerticalSolidList"/>
    <dgm:cxn modelId="{4D9E5EFC-31A5-4EF9-B5C8-94B190AC3AD6}" type="presParOf" srcId="{07FBC779-AA81-4B1A-9ED3-5D8CC2076B24}" destId="{453CABAB-504B-479C-AD2B-D705B82DD251}" srcOrd="0" destOrd="0" presId="urn:microsoft.com/office/officeart/2018/2/layout/IconVerticalSolidList"/>
    <dgm:cxn modelId="{53008B51-E4E7-46D2-B583-46D722D3BF1A}" type="presParOf" srcId="{07FBC779-AA81-4B1A-9ED3-5D8CC2076B24}" destId="{A3C1C119-DB34-457D-A0EE-02A6302D713C}" srcOrd="1" destOrd="0" presId="urn:microsoft.com/office/officeart/2018/2/layout/IconVerticalSolidList"/>
    <dgm:cxn modelId="{23180443-DA92-496B-B0ED-6FDA71DBD796}" type="presParOf" srcId="{07FBC779-AA81-4B1A-9ED3-5D8CC2076B24}" destId="{4BFCB332-0B4B-491E-BC20-EE611CD3DCF1}" srcOrd="2" destOrd="0" presId="urn:microsoft.com/office/officeart/2018/2/layout/IconVerticalSolidList"/>
    <dgm:cxn modelId="{0F1AAC9C-AF1F-43A0-82F3-B868036A8BFA}" type="presParOf" srcId="{07FBC779-AA81-4B1A-9ED3-5D8CC2076B24}" destId="{A06AB2F4-E1C2-44B0-8260-AF87B323C356}" srcOrd="3" destOrd="0" presId="urn:microsoft.com/office/officeart/2018/2/layout/IconVerticalSolidList"/>
    <dgm:cxn modelId="{8B33A09B-9D75-459D-A46D-1C061CDE1110}" type="presParOf" srcId="{0D87C31A-C56B-45EF-B0AD-8CC7C49579EC}" destId="{EC313502-3EB9-4E90-A61B-7BEA2D977365}" srcOrd="11" destOrd="0" presId="urn:microsoft.com/office/officeart/2018/2/layout/IconVerticalSolidList"/>
    <dgm:cxn modelId="{72CB4093-E4C8-4DCD-AB47-625EE4C64B13}" type="presParOf" srcId="{0D87C31A-C56B-45EF-B0AD-8CC7C49579EC}" destId="{9E7C9C74-A1C4-4485-AA74-800D4BB3E97B}" srcOrd="12" destOrd="0" presId="urn:microsoft.com/office/officeart/2018/2/layout/IconVerticalSolidList"/>
    <dgm:cxn modelId="{FB9DB835-5BB4-43AD-A453-005052014A1D}" type="presParOf" srcId="{9E7C9C74-A1C4-4485-AA74-800D4BB3E97B}" destId="{3D4895F6-D004-475D-9819-2F96E2CA95E2}" srcOrd="0" destOrd="0" presId="urn:microsoft.com/office/officeart/2018/2/layout/IconVerticalSolidList"/>
    <dgm:cxn modelId="{6B5739E8-53EE-4F33-B62C-0B148467E7E5}" type="presParOf" srcId="{9E7C9C74-A1C4-4485-AA74-800D4BB3E97B}" destId="{DF9F9568-677E-4026-9931-2D5A07828937}" srcOrd="1" destOrd="0" presId="urn:microsoft.com/office/officeart/2018/2/layout/IconVerticalSolidList"/>
    <dgm:cxn modelId="{610BE139-927D-4773-A210-DC7EE9122093}" type="presParOf" srcId="{9E7C9C74-A1C4-4485-AA74-800D4BB3E97B}" destId="{4BC954A1-4763-40BD-901F-B509412EB941}" srcOrd="2" destOrd="0" presId="urn:microsoft.com/office/officeart/2018/2/layout/IconVerticalSolidList"/>
    <dgm:cxn modelId="{AFD963B5-8C26-4308-BD08-C20EDE38C2E8}" type="presParOf" srcId="{9E7C9C74-A1C4-4485-AA74-800D4BB3E97B}" destId="{5475FEEC-64E7-428A-A6E4-17845E1C42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420E-1B10-4A0A-A7F9-B27E76580CB9}">
      <dsp:nvSpPr>
        <dsp:cNvPr id="0" name=""/>
        <dsp:cNvSpPr/>
      </dsp:nvSpPr>
      <dsp:spPr>
        <a:xfrm>
          <a:off x="0" y="41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1C74-EA57-4BCB-9BC0-3471E27D45A1}">
      <dsp:nvSpPr>
        <dsp:cNvPr id="0" name=""/>
        <dsp:cNvSpPr/>
      </dsp:nvSpPr>
      <dsp:spPr>
        <a:xfrm>
          <a:off x="174672" y="130341"/>
          <a:ext cx="317586" cy="31758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A5657-9929-49BC-80C0-452B07A3D293}">
      <dsp:nvSpPr>
        <dsp:cNvPr id="0" name=""/>
        <dsp:cNvSpPr/>
      </dsp:nvSpPr>
      <dsp:spPr>
        <a:xfrm>
          <a:off x="666930" y="41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Ratings</a:t>
          </a:r>
          <a:r>
            <a:rPr lang="it-IT" sz="2000" kern="1200" dirty="0"/>
            <a:t> </a:t>
          </a:r>
          <a:r>
            <a:rPr lang="it-IT" sz="2000" kern="1200" dirty="0" err="1"/>
            <a:t>provided</a:t>
          </a:r>
          <a:r>
            <a:rPr lang="it-IT" sz="2000" kern="1200" dirty="0"/>
            <a:t> by users on </a:t>
          </a:r>
          <a:r>
            <a:rPr lang="it-IT" sz="2000" kern="1200" dirty="0" err="1"/>
            <a:t>BoardGameGeek</a:t>
          </a:r>
          <a:r>
            <a:rPr lang="it-IT" sz="2000" kern="1200" dirty="0"/>
            <a:t>: </a:t>
          </a:r>
          <a:r>
            <a:rPr lang="it-IT" sz="2000" kern="1200" dirty="0" err="1"/>
            <a:t>average</a:t>
          </a:r>
          <a:r>
            <a:rPr lang="it-IT" sz="2000" kern="1200" dirty="0"/>
            <a:t>, </a:t>
          </a:r>
          <a:r>
            <a:rPr lang="it-IT" sz="2000" kern="1200" dirty="0" err="1"/>
            <a:t>number</a:t>
          </a:r>
          <a:r>
            <a:rPr lang="it-IT" sz="2000" kern="1200" dirty="0"/>
            <a:t> of reviews, standard </a:t>
          </a:r>
          <a:r>
            <a:rPr lang="it-IT" sz="2000" kern="1200" dirty="0" err="1"/>
            <a:t>deviation</a:t>
          </a:r>
          <a:endParaRPr lang="it-IT" sz="2000" kern="1200" dirty="0"/>
        </a:p>
      </dsp:txBody>
      <dsp:txXfrm>
        <a:off x="666930" y="419"/>
        <a:ext cx="10797903" cy="577429"/>
      </dsp:txXfrm>
    </dsp:sp>
    <dsp:sp modelId="{501C3E8C-2BD2-4B86-A2F7-DDACA968E2A3}">
      <dsp:nvSpPr>
        <dsp:cNvPr id="0" name=""/>
        <dsp:cNvSpPr/>
      </dsp:nvSpPr>
      <dsp:spPr>
        <a:xfrm>
          <a:off x="0" y="722206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67A71-F9FB-475D-9D41-74388D1E3A9B}">
      <dsp:nvSpPr>
        <dsp:cNvPr id="0" name=""/>
        <dsp:cNvSpPr/>
      </dsp:nvSpPr>
      <dsp:spPr>
        <a:xfrm>
          <a:off x="174672" y="852127"/>
          <a:ext cx="317586" cy="31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977D-8AA8-48A9-A3FF-6EFE1EED107E}">
      <dsp:nvSpPr>
        <dsp:cNvPr id="0" name=""/>
        <dsp:cNvSpPr/>
      </dsp:nvSpPr>
      <dsp:spPr>
        <a:xfrm>
          <a:off x="666930" y="722206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Complexity</a:t>
          </a:r>
          <a:r>
            <a:rPr lang="en-US" sz="2000" kern="1200" dirty="0"/>
            <a:t> of the game evaluated by users</a:t>
          </a:r>
        </a:p>
      </dsp:txBody>
      <dsp:txXfrm>
        <a:off x="666930" y="722206"/>
        <a:ext cx="10797903" cy="577429"/>
      </dsp:txXfrm>
    </dsp:sp>
    <dsp:sp modelId="{49D7B4F7-049D-4FC5-8AB3-86413CCB44C4}">
      <dsp:nvSpPr>
        <dsp:cNvPr id="0" name=""/>
        <dsp:cNvSpPr/>
      </dsp:nvSpPr>
      <dsp:spPr>
        <a:xfrm>
          <a:off x="0" y="1413383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1731-E10B-4A65-BD64-2E139FF31890}">
      <dsp:nvSpPr>
        <dsp:cNvPr id="0" name=""/>
        <dsp:cNvSpPr/>
      </dsp:nvSpPr>
      <dsp:spPr>
        <a:xfrm>
          <a:off x="174672" y="1573914"/>
          <a:ext cx="317586" cy="31758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0A0AE-347C-44DF-A6E1-0B893319303E}">
      <dsp:nvSpPr>
        <dsp:cNvPr id="0" name=""/>
        <dsp:cNvSpPr/>
      </dsp:nvSpPr>
      <dsp:spPr>
        <a:xfrm>
          <a:off x="666930" y="1443992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 dirty="0" err="1"/>
            <a:t>Average</a:t>
          </a:r>
          <a:r>
            <a:rPr lang="it-IT" sz="2000" b="0" kern="1200" dirty="0"/>
            <a:t> playing </a:t>
          </a:r>
          <a:r>
            <a:rPr lang="it-IT" sz="2000" b="1" kern="1200" dirty="0"/>
            <a:t>time</a:t>
          </a:r>
          <a:r>
            <a:rPr lang="it-IT" sz="2000" b="0" kern="1200" dirty="0"/>
            <a:t> </a:t>
          </a:r>
          <a:r>
            <a:rPr lang="it-IT" sz="2000" b="0" kern="1200" dirty="0" err="1"/>
            <a:t>indicated</a:t>
          </a:r>
          <a:r>
            <a:rPr lang="it-IT" sz="2000" b="0" kern="1200" dirty="0"/>
            <a:t> by the producer</a:t>
          </a:r>
        </a:p>
      </dsp:txBody>
      <dsp:txXfrm>
        <a:off x="666930" y="1443992"/>
        <a:ext cx="10797903" cy="577429"/>
      </dsp:txXfrm>
    </dsp:sp>
    <dsp:sp modelId="{D0131B2B-D1FE-4B72-AD16-35855C009DA7}">
      <dsp:nvSpPr>
        <dsp:cNvPr id="0" name=""/>
        <dsp:cNvSpPr/>
      </dsp:nvSpPr>
      <dsp:spPr>
        <a:xfrm>
          <a:off x="0" y="216577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6B5AB-B518-4D46-AC75-8022B292E3A6}">
      <dsp:nvSpPr>
        <dsp:cNvPr id="0" name=""/>
        <dsp:cNvSpPr/>
      </dsp:nvSpPr>
      <dsp:spPr>
        <a:xfrm>
          <a:off x="174672" y="2295700"/>
          <a:ext cx="317586" cy="317586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16D3-BB20-4CE7-B22B-9343CC8B66CF}">
      <dsp:nvSpPr>
        <dsp:cNvPr id="0" name=""/>
        <dsp:cNvSpPr/>
      </dsp:nvSpPr>
      <dsp:spPr>
        <a:xfrm>
          <a:off x="666930" y="216577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/>
            <a:t>Category</a:t>
          </a:r>
          <a:r>
            <a:rPr lang="it-IT" sz="2000" kern="1200" dirty="0"/>
            <a:t> of the game: setting and </a:t>
          </a:r>
          <a:r>
            <a:rPr lang="it-IT" sz="2000" kern="1200" dirty="0" err="1"/>
            <a:t>main</a:t>
          </a:r>
          <a:r>
            <a:rPr lang="it-IT" sz="2000" kern="1200" dirty="0"/>
            <a:t> dynamics</a:t>
          </a:r>
          <a:endParaRPr lang="en-US" sz="2000" kern="1200" dirty="0"/>
        </a:p>
      </dsp:txBody>
      <dsp:txXfrm>
        <a:off x="666930" y="2165779"/>
        <a:ext cx="10797903" cy="577429"/>
      </dsp:txXfrm>
    </dsp:sp>
    <dsp:sp modelId="{D3A10E7C-2773-47C1-929C-E876BD24C780}">
      <dsp:nvSpPr>
        <dsp:cNvPr id="0" name=""/>
        <dsp:cNvSpPr/>
      </dsp:nvSpPr>
      <dsp:spPr>
        <a:xfrm>
          <a:off x="0" y="2887565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35CF4-B9E8-4D11-9CCF-58E75D4BDDFB}">
      <dsp:nvSpPr>
        <dsp:cNvPr id="0" name=""/>
        <dsp:cNvSpPr/>
      </dsp:nvSpPr>
      <dsp:spPr>
        <a:xfrm>
          <a:off x="174672" y="3017487"/>
          <a:ext cx="317586" cy="3175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E794-1F98-4590-9CF3-620E532A672F}">
      <dsp:nvSpPr>
        <dsp:cNvPr id="0" name=""/>
        <dsp:cNvSpPr/>
      </dsp:nvSpPr>
      <dsp:spPr>
        <a:xfrm>
          <a:off x="666930" y="2887565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Mechanic</a:t>
          </a:r>
          <a:r>
            <a:rPr lang="en-US" sz="2000" kern="1200" dirty="0"/>
            <a:t>: how the game is physically played</a:t>
          </a:r>
        </a:p>
      </dsp:txBody>
      <dsp:txXfrm>
        <a:off x="666930" y="2887565"/>
        <a:ext cx="10797903" cy="577429"/>
      </dsp:txXfrm>
    </dsp:sp>
    <dsp:sp modelId="{453CABAB-504B-479C-AD2B-D705B82DD251}">
      <dsp:nvSpPr>
        <dsp:cNvPr id="0" name=""/>
        <dsp:cNvSpPr/>
      </dsp:nvSpPr>
      <dsp:spPr>
        <a:xfrm>
          <a:off x="0" y="3609352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C119-DB34-457D-A0EE-02A6302D713C}">
      <dsp:nvSpPr>
        <dsp:cNvPr id="0" name=""/>
        <dsp:cNvSpPr/>
      </dsp:nvSpPr>
      <dsp:spPr>
        <a:xfrm>
          <a:off x="174672" y="3739274"/>
          <a:ext cx="317586" cy="3175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B2F4-E1C2-44B0-8260-AF87B323C356}">
      <dsp:nvSpPr>
        <dsp:cNvPr id="0" name=""/>
        <dsp:cNvSpPr/>
      </dsp:nvSpPr>
      <dsp:spPr>
        <a:xfrm>
          <a:off x="666930" y="3609352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Players</a:t>
          </a:r>
          <a:r>
            <a:rPr lang="it-IT" sz="2000" kern="1200" dirty="0"/>
            <a:t> information: minimum and maximum </a:t>
          </a:r>
          <a:r>
            <a:rPr lang="it-IT" sz="2000" kern="1200" dirty="0" err="1"/>
            <a:t>number</a:t>
          </a:r>
          <a:r>
            <a:rPr lang="it-IT" sz="2000" kern="1200" dirty="0"/>
            <a:t>, minimum age</a:t>
          </a:r>
        </a:p>
      </dsp:txBody>
      <dsp:txXfrm>
        <a:off x="666930" y="3609352"/>
        <a:ext cx="10797903" cy="577429"/>
      </dsp:txXfrm>
    </dsp:sp>
    <dsp:sp modelId="{3D4895F6-D004-475D-9819-2F96E2CA95E2}">
      <dsp:nvSpPr>
        <dsp:cNvPr id="0" name=""/>
        <dsp:cNvSpPr/>
      </dsp:nvSpPr>
      <dsp:spPr>
        <a:xfrm>
          <a:off x="0" y="433113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9568-677E-4026-9931-2D5A07828937}">
      <dsp:nvSpPr>
        <dsp:cNvPr id="0" name=""/>
        <dsp:cNvSpPr/>
      </dsp:nvSpPr>
      <dsp:spPr>
        <a:xfrm>
          <a:off x="174672" y="4461060"/>
          <a:ext cx="317586" cy="317586"/>
        </a:xfrm>
        <a:prstGeom prst="rect">
          <a:avLst/>
        </a:prstGeom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FEEC-64E7-428A-A6E4-17845E1C42B2}">
      <dsp:nvSpPr>
        <dsp:cNvPr id="0" name=""/>
        <dsp:cNvSpPr/>
      </dsp:nvSpPr>
      <dsp:spPr>
        <a:xfrm>
          <a:off x="666930" y="433113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Appeal</a:t>
          </a:r>
          <a:r>
            <a:rPr lang="it-IT" sz="2000" kern="1200" dirty="0"/>
            <a:t>: </a:t>
          </a:r>
          <a:r>
            <a:rPr lang="it-IT" sz="2000" kern="1200" dirty="0" err="1"/>
            <a:t>number</a:t>
          </a:r>
          <a:r>
            <a:rPr lang="it-IT" sz="2000" kern="1200" dirty="0"/>
            <a:t> of users </a:t>
          </a:r>
          <a:r>
            <a:rPr lang="it-IT" sz="2000" kern="1200" dirty="0" err="1"/>
            <a:t>owning</a:t>
          </a:r>
          <a:r>
            <a:rPr lang="it-IT" sz="2000" kern="1200" dirty="0"/>
            <a:t> the game or </a:t>
          </a:r>
          <a:r>
            <a:rPr lang="it-IT" sz="2000" kern="1200" dirty="0" err="1"/>
            <a:t>wishing</a:t>
          </a:r>
          <a:r>
            <a:rPr lang="it-IT" sz="2000" kern="1200" dirty="0"/>
            <a:t> / trading for </a:t>
          </a:r>
          <a:r>
            <a:rPr lang="it-IT" sz="2000" kern="1200" dirty="0" err="1"/>
            <a:t>it</a:t>
          </a:r>
          <a:endParaRPr lang="it-IT" sz="2000" kern="1200" dirty="0"/>
        </a:p>
      </dsp:txBody>
      <dsp:txXfrm>
        <a:off x="666930" y="4331139"/>
        <a:ext cx="10797903" cy="57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3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7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2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9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1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44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36133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3847" y="1061049"/>
            <a:ext cx="4338522" cy="4632385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2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1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9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1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032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548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7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9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9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14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1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6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23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3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8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5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05ED794B-3E03-3547-B82D-68355FCAAB59}" type="datetimeFigureOut">
              <a:rPr lang="it-IT" smtClean="0"/>
              <a:t>21/04/2022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718" r:id="rId20"/>
    <p:sldLayoutId id="2147483719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21,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622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9D4B174C-66AA-439B-9BA4-1EF1254B9ADF}"/>
              </a:ext>
            </a:extLst>
          </p:cNvPr>
          <p:cNvSpPr/>
          <p:nvPr/>
        </p:nvSpPr>
        <p:spPr>
          <a:xfrm>
            <a:off x="-159419" y="6348413"/>
            <a:ext cx="12409778" cy="5120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C951E428-56D9-4386-8931-0EE8843AEAF2}"/>
              </a:ext>
            </a:extLst>
          </p:cNvPr>
          <p:cNvSpPr/>
          <p:nvPr/>
        </p:nvSpPr>
        <p:spPr>
          <a:xfrm>
            <a:off x="1267918" y="-2521733"/>
            <a:ext cx="11721773" cy="11721773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97F05-69B5-4C53-BC59-4D69F2845924}"/>
              </a:ext>
            </a:extLst>
          </p:cNvPr>
          <p:cNvSpPr/>
          <p:nvPr/>
        </p:nvSpPr>
        <p:spPr>
          <a:xfrm>
            <a:off x="118523" y="-6386"/>
            <a:ext cx="12278816" cy="6864386"/>
          </a:xfrm>
          <a:prstGeom prst="rect">
            <a:avLst/>
          </a:prstGeom>
          <a:gradFill flip="none" rotWithShape="1">
            <a:gsLst>
              <a:gs pos="78000">
                <a:schemeClr val="accent2">
                  <a:alpha val="26000"/>
                </a:schemeClr>
              </a:gs>
              <a:gs pos="0">
                <a:schemeClr val="accent1">
                  <a:alpha val="56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08A2A8-FACB-41E9-93BD-EB0B130185CD}"/>
              </a:ext>
            </a:extLst>
          </p:cNvPr>
          <p:cNvSpPr/>
          <p:nvPr/>
        </p:nvSpPr>
        <p:spPr>
          <a:xfrm>
            <a:off x="-2753626" y="-2338426"/>
            <a:ext cx="11721773" cy="11721773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B6ED6C-D4B9-45DD-9F4A-7F0D977507FB}"/>
              </a:ext>
            </a:extLst>
          </p:cNvPr>
          <p:cNvSpPr/>
          <p:nvPr/>
        </p:nvSpPr>
        <p:spPr>
          <a:xfrm>
            <a:off x="2975727" y="648062"/>
            <a:ext cx="5382182" cy="5382182"/>
          </a:xfrm>
          <a:prstGeom prst="ellipse">
            <a:avLst/>
          </a:prstGeom>
          <a:gradFill flip="none" rotWithShape="1">
            <a:gsLst>
              <a:gs pos="3000">
                <a:schemeClr val="accent2">
                  <a:alpha val="54000"/>
                  <a:lumMod val="36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50BD8C-6A29-4EA7-AC76-831A6C5B54E8}"/>
              </a:ext>
            </a:extLst>
          </p:cNvPr>
          <p:cNvSpPr/>
          <p:nvPr/>
        </p:nvSpPr>
        <p:spPr>
          <a:xfrm>
            <a:off x="577895" y="751566"/>
            <a:ext cx="6460343" cy="6460343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C67B81-FE11-4163-9C51-525D6060E636}"/>
              </a:ext>
            </a:extLst>
          </p:cNvPr>
          <p:cNvSpPr/>
          <p:nvPr/>
        </p:nvSpPr>
        <p:spPr>
          <a:xfrm>
            <a:off x="0" y="-184279"/>
            <a:ext cx="6214523" cy="6214523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7F512B-14A1-498B-B67E-388CE95C5D52}"/>
              </a:ext>
            </a:extLst>
          </p:cNvPr>
          <p:cNvSpPr/>
          <p:nvPr/>
        </p:nvSpPr>
        <p:spPr>
          <a:xfrm>
            <a:off x="-2382737" y="-2211223"/>
            <a:ext cx="10863555" cy="10863555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Yellow">
            <a:extLst>
              <a:ext uri="{FF2B5EF4-FFF2-40B4-BE49-F238E27FC236}">
                <a16:creationId xmlns:a16="http://schemas.microsoft.com/office/drawing/2014/main" id="{43F3ED11-D796-4AE9-93A2-02ACEE4D7F4A}"/>
              </a:ext>
            </a:extLst>
          </p:cNvPr>
          <p:cNvSpPr/>
          <p:nvPr/>
        </p:nvSpPr>
        <p:spPr>
          <a:xfrm>
            <a:off x="3714403" y="1039468"/>
            <a:ext cx="4779064" cy="4779064"/>
          </a:xfrm>
          <a:prstGeom prst="ellipse">
            <a:avLst/>
          </a:prstGeom>
          <a:gradFill flip="none" rotWithShape="1">
            <a:gsLst>
              <a:gs pos="45000">
                <a:srgbClr val="D8956E"/>
              </a:gs>
              <a:gs pos="0">
                <a:schemeClr val="tx2"/>
              </a:gs>
              <a:gs pos="69000">
                <a:schemeClr val="accent3">
                  <a:lumMod val="75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0" sx="111000" sy="111000" algn="ctr" rotWithShape="0">
              <a:schemeClr val="accent2">
                <a:lumMod val="7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Blue Light'">
            <a:extLst>
              <a:ext uri="{FF2B5EF4-FFF2-40B4-BE49-F238E27FC236}">
                <a16:creationId xmlns:a16="http://schemas.microsoft.com/office/drawing/2014/main" id="{7AF12FC0-2317-4E05-A6CF-034B020A76F8}"/>
              </a:ext>
            </a:extLst>
          </p:cNvPr>
          <p:cNvSpPr/>
          <p:nvPr/>
        </p:nvSpPr>
        <p:spPr>
          <a:xfrm rot="4500000">
            <a:off x="3923008" y="1256698"/>
            <a:ext cx="4344604" cy="4344604"/>
          </a:xfrm>
          <a:prstGeom prst="ellipse">
            <a:avLst/>
          </a:prstGeom>
          <a:gradFill flip="none" rotWithShape="1">
            <a:gsLst>
              <a:gs pos="22000">
                <a:srgbClr val="62AADB"/>
              </a:gs>
              <a:gs pos="0">
                <a:schemeClr val="accent1"/>
              </a:gs>
              <a:gs pos="69000">
                <a:schemeClr val="accent3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0" sx="111000" sy="111000" algn="ctr" rotWithShape="0">
              <a:schemeClr val="accent2">
                <a:lumMod val="7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Pink">
            <a:extLst>
              <a:ext uri="{FF2B5EF4-FFF2-40B4-BE49-F238E27FC236}">
                <a16:creationId xmlns:a16="http://schemas.microsoft.com/office/drawing/2014/main" id="{8989FEAC-D9EA-47D2-84BE-1C50AF63C03B}"/>
              </a:ext>
            </a:extLst>
          </p:cNvPr>
          <p:cNvSpPr/>
          <p:nvPr/>
        </p:nvSpPr>
        <p:spPr>
          <a:xfrm rot="11700000">
            <a:off x="4120489" y="1454180"/>
            <a:ext cx="3949640" cy="3949640"/>
          </a:xfrm>
          <a:prstGeom prst="ellipse">
            <a:avLst/>
          </a:prstGeom>
          <a:gradFill flip="none" rotWithShape="1">
            <a:gsLst>
              <a:gs pos="24000">
                <a:srgbClr val="FA3585"/>
              </a:gs>
              <a:gs pos="0">
                <a:schemeClr val="accent3"/>
              </a:gs>
              <a:gs pos="66000">
                <a:schemeClr val="accent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0" sx="111000" sy="111000" algn="ctr" rotWithShape="0">
              <a:schemeClr val="accent2">
                <a:lumMod val="7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6B5EA-40DB-4C11-ADF3-5817776BFA46}"/>
              </a:ext>
            </a:extLst>
          </p:cNvPr>
          <p:cNvSpPr txBox="1"/>
          <p:nvPr/>
        </p:nvSpPr>
        <p:spPr>
          <a:xfrm>
            <a:off x="564092" y="2645579"/>
            <a:ext cx="11257134" cy="16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948" b="1">
                <a:solidFill>
                  <a:schemeClr val="bg1"/>
                </a:solidFill>
                <a:latin typeface="Century Gothic"/>
              </a:rPr>
              <a:t>Tracking</a:t>
            </a:r>
            <a:endParaRPr lang="en-US" sz="4399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A18A80-88C6-4223-93B5-F0B5B314846B}"/>
              </a:ext>
            </a:extLst>
          </p:cNvPr>
          <p:cNvSpPr/>
          <p:nvPr/>
        </p:nvSpPr>
        <p:spPr>
          <a:xfrm>
            <a:off x="4094493" y="2287345"/>
            <a:ext cx="4003019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999" b="1">
                <a:solidFill>
                  <a:schemeClr val="bg1"/>
                </a:solidFill>
                <a:latin typeface="Century Gothic"/>
              </a:rPr>
              <a:t>Multiple Object</a:t>
            </a:r>
            <a:endParaRPr lang="en-US" sz="399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8C3BB-6499-425E-8C32-3EA1C46FA238}"/>
              </a:ext>
            </a:extLst>
          </p:cNvPr>
          <p:cNvSpPr/>
          <p:nvPr/>
        </p:nvSpPr>
        <p:spPr>
          <a:xfrm>
            <a:off x="4270828" y="4170198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90000"/>
                    <a:lumOff val="10000"/>
                  </a:schemeClr>
                </a:solidFill>
                <a:latin typeface="Century Gothic"/>
              </a:rPr>
              <a:t>Final Presentation</a:t>
            </a:r>
            <a:endParaRPr lang="en-US" sz="32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73F60221-3C6C-4D29-BCB5-FF456C25268A}"/>
              </a:ext>
            </a:extLst>
          </p:cNvPr>
          <p:cNvSpPr txBox="1"/>
          <p:nvPr/>
        </p:nvSpPr>
        <p:spPr>
          <a:xfrm>
            <a:off x="605274" y="4604373"/>
            <a:ext cx="2226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  <a:latin typeface="Century Gothic"/>
              </a:rPr>
              <a:t>Davide Carrara</a:t>
            </a:r>
          </a:p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  <a:latin typeface="Century Gothic"/>
              </a:rPr>
              <a:t>Francesco Romeo</a:t>
            </a:r>
          </a:p>
          <a:p>
            <a:pPr lvl="0">
              <a:defRPr/>
            </a:pPr>
            <a:r>
              <a:rPr lang="en-US" sz="1600" b="1" dirty="0" err="1">
                <a:solidFill>
                  <a:srgbClr val="000000"/>
                </a:solidFill>
                <a:latin typeface="Century Gothic"/>
              </a:rPr>
              <a:t>Lupo</a:t>
            </a:r>
            <a:r>
              <a:rPr lang="en-US" sz="1600" b="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entury Gothic"/>
              </a:rPr>
              <a:t>Marsigli</a:t>
            </a:r>
            <a:endParaRPr lang="en-US" sz="1600" b="1" dirty="0">
              <a:solidFill>
                <a:srgbClr val="000000"/>
              </a:solidFill>
              <a:latin typeface="Century Gothic"/>
            </a:endParaRPr>
          </a:p>
          <a:p>
            <a:pPr lvl="0">
              <a:defRPr/>
            </a:pPr>
            <a:r>
              <a:rPr lang="en-US" sz="1600" b="1" dirty="0">
                <a:solidFill>
                  <a:srgbClr val="000000"/>
                </a:solidFill>
                <a:latin typeface="Century Gothic"/>
              </a:rPr>
              <a:t>Valentina </a:t>
            </a:r>
            <a:r>
              <a:rPr lang="en-US" sz="1600" b="1" dirty="0" err="1">
                <a:solidFill>
                  <a:srgbClr val="000000"/>
                </a:solidFill>
                <a:latin typeface="Century Gothic"/>
              </a:rPr>
              <a:t>Sgarbossa</a:t>
            </a:r>
            <a:endParaRPr lang="en-US" sz="80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381A4EB1-3F54-4841-863C-1134811D8744}"/>
              </a:ext>
            </a:extLst>
          </p:cNvPr>
          <p:cNvSpPr txBox="1"/>
          <p:nvPr/>
        </p:nvSpPr>
        <p:spPr>
          <a:xfrm>
            <a:off x="9033768" y="4850594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600" b="1">
                <a:solidFill>
                  <a:srgbClr val="000000"/>
                </a:solidFill>
                <a:latin typeface="Century Gothic"/>
              </a:rPr>
              <a:t>Supervisor: Yuri </a:t>
            </a:r>
            <a:r>
              <a:rPr lang="en-US" sz="1600" b="1" err="1">
                <a:solidFill>
                  <a:srgbClr val="000000"/>
                </a:solidFill>
                <a:latin typeface="Century Gothic"/>
              </a:rPr>
              <a:t>Tarakanov</a:t>
            </a:r>
            <a:endParaRPr lang="en-US" sz="1600" b="1">
              <a:solidFill>
                <a:srgbClr val="000000"/>
              </a:solidFill>
              <a:latin typeface="Century Gothic"/>
            </a:endParaRPr>
          </a:p>
          <a:p>
            <a:pPr lvl="0">
              <a:defRPr/>
            </a:pPr>
            <a:r>
              <a:rPr lang="en-US" sz="1600" b="1" err="1">
                <a:solidFill>
                  <a:srgbClr val="000000"/>
                </a:solidFill>
                <a:latin typeface="Century Gothic"/>
              </a:rPr>
              <a:t>Professsor</a:t>
            </a:r>
            <a:r>
              <a:rPr lang="en-US" sz="1600" b="1">
                <a:solidFill>
                  <a:srgbClr val="000000"/>
                </a:solidFill>
                <a:latin typeface="Century Gothic"/>
              </a:rPr>
              <a:t>: Alexey </a:t>
            </a:r>
            <a:r>
              <a:rPr lang="en-US" sz="1600" b="1" err="1">
                <a:solidFill>
                  <a:srgbClr val="000000"/>
                </a:solidFill>
                <a:latin typeface="Century Gothic"/>
              </a:rPr>
              <a:t>Geynts</a:t>
            </a:r>
            <a:endParaRPr lang="en-US" sz="1600" b="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5F9ECAB-52DA-4AD1-9797-8E18AE0E3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2" y="373967"/>
            <a:ext cx="809527" cy="98868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80CB6721-FB9F-4799-BE6B-2E45813FC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67" y="-59773"/>
            <a:ext cx="1481561" cy="14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7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7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8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5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/>
      <p:bldP spid="25" grpId="0"/>
      <p:bldP spid="18" grpId="0"/>
      <p:bldP spid="19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3">
            <a:extLst>
              <a:ext uri="{FF2B5EF4-FFF2-40B4-BE49-F238E27FC236}">
                <a16:creationId xmlns:a16="http://schemas.microsoft.com/office/drawing/2014/main" id="{CB22129B-C0B0-0F48-A7AF-DA0BA59EDD44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Nonparametric tools that can be deployed in our analysis: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Depth measures to detect outliers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Nonparametric inference with response variable the average rating and using as features the ones showed before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Permutational tests between categories to detect  differences in average rating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Conformal prediction of average rating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20" name="Picture 5" descr="Desk with productivity items">
            <a:extLst>
              <a:ext uri="{FF2B5EF4-FFF2-40B4-BE49-F238E27FC236}">
                <a16:creationId xmlns:a16="http://schemas.microsoft.com/office/drawing/2014/main" id="{A9AFD689-0641-909B-ABC6-66880CDE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5" r="1981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033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A342E0-9344-404B-999C-C97952A3365C}"/>
              </a:ext>
            </a:extLst>
          </p:cNvPr>
          <p:cNvSpPr/>
          <p:nvPr/>
        </p:nvSpPr>
        <p:spPr>
          <a:xfrm>
            <a:off x="2934131" y="1278231"/>
            <a:ext cx="1500588" cy="6538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228554">
              <a:lnSpc>
                <a:spcPct val="89000"/>
              </a:lnSpc>
              <a:defRPr/>
            </a:pPr>
            <a:r>
              <a:rPr lang="en-US" sz="1600" b="1">
                <a:latin typeface="Calibri"/>
              </a:rPr>
              <a:t>Our Future and first invest</a:t>
            </a:r>
            <a:endParaRPr lang="en-US" sz="900" b="1">
              <a:latin typeface="Calibri"/>
            </a:endParaRPr>
          </a:p>
          <a:p>
            <a:pPr algn="r" defTabSz="228554">
              <a:lnSpc>
                <a:spcPct val="89000"/>
              </a:lnSpc>
              <a:defRPr/>
            </a:pPr>
            <a:r>
              <a:rPr lang="en-US" sz="900">
                <a:latin typeface="Calibri"/>
              </a:rPr>
              <a:t>Lorem ipsum dolor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60210E-DF64-4969-8F51-65AEC3A5F6AB}"/>
              </a:ext>
            </a:extLst>
          </p:cNvPr>
          <p:cNvSpPr/>
          <p:nvPr/>
        </p:nvSpPr>
        <p:spPr>
          <a:xfrm>
            <a:off x="6096001" y="715182"/>
            <a:ext cx="5264485" cy="542945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B0EB18-4651-4BB6-A135-3591891E6FAA}"/>
              </a:ext>
            </a:extLst>
          </p:cNvPr>
          <p:cNvGrpSpPr/>
          <p:nvPr/>
        </p:nvGrpSpPr>
        <p:grpSpPr>
          <a:xfrm>
            <a:off x="3565608" y="1171539"/>
            <a:ext cx="5060785" cy="5080906"/>
            <a:chOff x="8451073" y="3421389"/>
            <a:chExt cx="7485028" cy="75147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026B0C8-EFCA-4BEF-AE68-1153383A3929}"/>
                </a:ext>
              </a:extLst>
            </p:cNvPr>
            <p:cNvSpPr/>
            <p:nvPr/>
          </p:nvSpPr>
          <p:spPr>
            <a:xfrm>
              <a:off x="9167494" y="3709750"/>
              <a:ext cx="6057900" cy="6019800"/>
            </a:xfrm>
            <a:custGeom>
              <a:avLst/>
              <a:gdLst>
                <a:gd name="connsiteX0" fmla="*/ 6057900 w 6057900"/>
                <a:gd name="connsiteY0" fmla="*/ 3009900 h 6019800"/>
                <a:gd name="connsiteX1" fmla="*/ 3028950 w 6057900"/>
                <a:gd name="connsiteY1" fmla="*/ 6019800 h 6019800"/>
                <a:gd name="connsiteX2" fmla="*/ 0 w 6057900"/>
                <a:gd name="connsiteY2" fmla="*/ 3009900 h 6019800"/>
                <a:gd name="connsiteX3" fmla="*/ 3028950 w 6057900"/>
                <a:gd name="connsiteY3" fmla="*/ 0 h 6019800"/>
                <a:gd name="connsiteX4" fmla="*/ 6057900 w 6057900"/>
                <a:gd name="connsiteY4" fmla="*/ 3009900 h 601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6019800">
                  <a:moveTo>
                    <a:pt x="6057900" y="3009900"/>
                  </a:moveTo>
                  <a:cubicBezTo>
                    <a:pt x="6057900" y="4672222"/>
                    <a:pt x="4701793" y="6019800"/>
                    <a:pt x="3028950" y="6019800"/>
                  </a:cubicBezTo>
                  <a:cubicBezTo>
                    <a:pt x="1356107" y="6019800"/>
                    <a:pt x="0" y="4672222"/>
                    <a:pt x="0" y="3009900"/>
                  </a:cubicBezTo>
                  <a:cubicBezTo>
                    <a:pt x="0" y="1347578"/>
                    <a:pt x="1356107" y="0"/>
                    <a:pt x="3028950" y="0"/>
                  </a:cubicBezTo>
                  <a:cubicBezTo>
                    <a:pt x="4701793" y="0"/>
                    <a:pt x="6057900" y="1347578"/>
                    <a:pt x="6057900" y="3009900"/>
                  </a:cubicBezTo>
                  <a:close/>
                </a:path>
              </a:pathLst>
            </a:custGeom>
            <a:solidFill>
              <a:srgbClr val="EFF9FB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1A41C4-C174-4A46-BA65-7527C2A9B87E}"/>
                </a:ext>
              </a:extLst>
            </p:cNvPr>
            <p:cNvSpPr/>
            <p:nvPr/>
          </p:nvSpPr>
          <p:spPr>
            <a:xfrm>
              <a:off x="9075076" y="3848108"/>
              <a:ext cx="6237023" cy="6204984"/>
            </a:xfrm>
            <a:custGeom>
              <a:avLst/>
              <a:gdLst>
                <a:gd name="connsiteX0" fmla="*/ 5568315 w 5562600"/>
                <a:gd name="connsiteY0" fmla="*/ 2767013 h 5534025"/>
                <a:gd name="connsiteX1" fmla="*/ 2784158 w 5562600"/>
                <a:gd name="connsiteY1" fmla="*/ 5534025 h 5534025"/>
                <a:gd name="connsiteX2" fmla="*/ 0 w 5562600"/>
                <a:gd name="connsiteY2" fmla="*/ 2767013 h 5534025"/>
                <a:gd name="connsiteX3" fmla="*/ 2784158 w 5562600"/>
                <a:gd name="connsiteY3" fmla="*/ 0 h 5534025"/>
                <a:gd name="connsiteX4" fmla="*/ 5568315 w 5562600"/>
                <a:gd name="connsiteY4" fmla="*/ 2767013 h 553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5534025">
                  <a:moveTo>
                    <a:pt x="5568315" y="2767013"/>
                  </a:moveTo>
                  <a:cubicBezTo>
                    <a:pt x="5568315" y="4295192"/>
                    <a:pt x="4321805" y="5534025"/>
                    <a:pt x="2784158" y="5534025"/>
                  </a:cubicBezTo>
                  <a:cubicBezTo>
                    <a:pt x="1246510" y="5534025"/>
                    <a:pt x="0" y="4295192"/>
                    <a:pt x="0" y="2767013"/>
                  </a:cubicBezTo>
                  <a:cubicBezTo>
                    <a:pt x="0" y="1238834"/>
                    <a:pt x="1246510" y="0"/>
                    <a:pt x="2784158" y="0"/>
                  </a:cubicBezTo>
                  <a:cubicBezTo>
                    <a:pt x="4321805" y="0"/>
                    <a:pt x="5568315" y="1238834"/>
                    <a:pt x="5568315" y="2767013"/>
                  </a:cubicBezTo>
                  <a:close/>
                </a:path>
              </a:pathLst>
            </a:custGeom>
            <a:gradFill flip="none" rotWithShape="1">
              <a:gsLst>
                <a:gs pos="43000">
                  <a:srgbClr val="EFF9FB"/>
                </a:gs>
                <a:gs pos="0">
                  <a:srgbClr val="FBDBEA"/>
                </a:gs>
              </a:gsLst>
              <a:lin ang="16200000" scaled="1"/>
              <a:tileRect/>
            </a:gradFill>
            <a:ln w="9525" cap="flat">
              <a:noFill/>
              <a:prstDash val="solid"/>
              <a:miter/>
            </a:ln>
            <a:effectLst>
              <a:softEdge rad="381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2C1D7F-7D5E-4E12-9348-DCC6FE55651E}"/>
                </a:ext>
              </a:extLst>
            </p:cNvPr>
            <p:cNvSpPr/>
            <p:nvPr/>
          </p:nvSpPr>
          <p:spPr>
            <a:xfrm>
              <a:off x="8451073" y="3495439"/>
              <a:ext cx="7485028" cy="7440739"/>
            </a:xfrm>
            <a:custGeom>
              <a:avLst/>
              <a:gdLst>
                <a:gd name="connsiteX0" fmla="*/ 4831080 w 4829175"/>
                <a:gd name="connsiteY0" fmla="*/ 2400300 h 4800600"/>
                <a:gd name="connsiteX1" fmla="*/ 2415540 w 4829175"/>
                <a:gd name="connsiteY1" fmla="*/ 4800600 h 4800600"/>
                <a:gd name="connsiteX2" fmla="*/ 0 w 4829175"/>
                <a:gd name="connsiteY2" fmla="*/ 2400300 h 4800600"/>
                <a:gd name="connsiteX3" fmla="*/ 2415540 w 4829175"/>
                <a:gd name="connsiteY3" fmla="*/ 0 h 4800600"/>
                <a:gd name="connsiteX4" fmla="*/ 4831080 w 4829175"/>
                <a:gd name="connsiteY4" fmla="*/ 2400300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9175" h="4800600">
                  <a:moveTo>
                    <a:pt x="4831080" y="2400300"/>
                  </a:moveTo>
                  <a:cubicBezTo>
                    <a:pt x="4831080" y="3725949"/>
                    <a:pt x="3749606" y="4800600"/>
                    <a:pt x="2415540" y="4800600"/>
                  </a:cubicBezTo>
                  <a:cubicBezTo>
                    <a:pt x="1081474" y="4800600"/>
                    <a:pt x="0" y="3725949"/>
                    <a:pt x="0" y="2400300"/>
                  </a:cubicBezTo>
                  <a:cubicBezTo>
                    <a:pt x="0" y="1074651"/>
                    <a:pt x="1081474" y="0"/>
                    <a:pt x="2415540" y="0"/>
                  </a:cubicBezTo>
                  <a:cubicBezTo>
                    <a:pt x="3749606" y="0"/>
                    <a:pt x="4831080" y="1074651"/>
                    <a:pt x="4831080" y="2400300"/>
                  </a:cubicBezTo>
                  <a:close/>
                </a:path>
              </a:pathLst>
            </a:custGeom>
            <a:gradFill>
              <a:gsLst>
                <a:gs pos="100000">
                  <a:srgbClr val="EFF9FB"/>
                </a:gs>
                <a:gs pos="0">
                  <a:srgbClr val="B0A9DB"/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1270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E709F0-6A97-4B28-8D6E-DB2E9DE4C28E}"/>
                </a:ext>
              </a:extLst>
            </p:cNvPr>
            <p:cNvSpPr/>
            <p:nvPr/>
          </p:nvSpPr>
          <p:spPr>
            <a:xfrm>
              <a:off x="9663795" y="3421389"/>
              <a:ext cx="5059585" cy="5036535"/>
            </a:xfrm>
            <a:custGeom>
              <a:avLst/>
              <a:gdLst>
                <a:gd name="connsiteX0" fmla="*/ 4189095 w 4181475"/>
                <a:gd name="connsiteY0" fmla="*/ 2081213 h 4162425"/>
                <a:gd name="connsiteX1" fmla="*/ 2094548 w 4181475"/>
                <a:gd name="connsiteY1" fmla="*/ 4162425 h 4162425"/>
                <a:gd name="connsiteX2" fmla="*/ 0 w 4181475"/>
                <a:gd name="connsiteY2" fmla="*/ 2081213 h 4162425"/>
                <a:gd name="connsiteX3" fmla="*/ 2094548 w 4181475"/>
                <a:gd name="connsiteY3" fmla="*/ 0 h 4162425"/>
                <a:gd name="connsiteX4" fmla="*/ 4189095 w 4181475"/>
                <a:gd name="connsiteY4" fmla="*/ 2081213 h 416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1475" h="4162425">
                  <a:moveTo>
                    <a:pt x="4189095" y="2081213"/>
                  </a:moveTo>
                  <a:cubicBezTo>
                    <a:pt x="4189095" y="3230635"/>
                    <a:pt x="3251335" y="4162425"/>
                    <a:pt x="2094548" y="4162425"/>
                  </a:cubicBezTo>
                  <a:cubicBezTo>
                    <a:pt x="937761" y="4162425"/>
                    <a:pt x="0" y="3230635"/>
                    <a:pt x="0" y="2081213"/>
                  </a:cubicBezTo>
                  <a:cubicBezTo>
                    <a:pt x="0" y="931791"/>
                    <a:pt x="937761" y="0"/>
                    <a:pt x="2094548" y="0"/>
                  </a:cubicBezTo>
                  <a:cubicBezTo>
                    <a:pt x="3251335" y="0"/>
                    <a:pt x="4189095" y="931791"/>
                    <a:pt x="4189095" y="2081213"/>
                  </a:cubicBezTo>
                  <a:close/>
                </a:path>
              </a:pathLst>
            </a:custGeom>
            <a:gradFill>
              <a:gsLst>
                <a:gs pos="100000">
                  <a:srgbClr val="FFFFFF">
                    <a:alpha val="66000"/>
                  </a:srgbClr>
                </a:gs>
                <a:gs pos="0">
                  <a:srgbClr val="B0A9DB">
                    <a:alpha val="0"/>
                  </a:srgbClr>
                </a:gs>
              </a:gsLst>
              <a:lin ang="16200000" scaled="1"/>
            </a:gradFill>
            <a:ln w="9525" cap="flat">
              <a:noFill/>
              <a:prstDash val="solid"/>
              <a:miter/>
            </a:ln>
            <a:effectLst>
              <a:softEdge rad="508000"/>
            </a:effectLst>
          </p:spPr>
          <p:txBody>
            <a:bodyPr rot="0" spcFirstLastPara="0" vertOverflow="overflow" horzOverflow="overflow" vert="horz" wrap="square" lIns="22854" tIns="11427" rIns="22854" bIns="114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14254"/>
              <a:endParaRPr lang="en-US" sz="45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F476F4-15DC-404B-8EE9-2F3A221A0F39}"/>
              </a:ext>
            </a:extLst>
          </p:cNvPr>
          <p:cNvSpPr txBox="1"/>
          <p:nvPr/>
        </p:nvSpPr>
        <p:spPr>
          <a:xfrm>
            <a:off x="2367627" y="2509348"/>
            <a:ext cx="7456747" cy="162320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9948" b="1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609600" algn="ctr" rotWithShape="0">
                    <a:schemeClr val="accent3"/>
                  </a:outerShdw>
                </a:effectLst>
                <a:latin typeface="+mj-lt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37E49-3960-441F-B526-E5A0CAA971A7}"/>
              </a:ext>
            </a:extLst>
          </p:cNvPr>
          <p:cNvSpPr txBox="1"/>
          <p:nvPr/>
        </p:nvSpPr>
        <p:spPr>
          <a:xfrm>
            <a:off x="8654216" y="5418448"/>
            <a:ext cx="24041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solidFill>
                  <a:schemeClr val="bg1"/>
                </a:solidFill>
              </a:rPr>
              <a:t>Nam vehicula felis at pretium bibendum. Mauris dapibus aliquet egestas. Sed maximus aliquam dolor placerat semper.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6CBEFB-CBAC-48A8-9050-F52335C67CD3}"/>
              </a:ext>
            </a:extLst>
          </p:cNvPr>
          <p:cNvSpPr/>
          <p:nvPr/>
        </p:nvSpPr>
        <p:spPr>
          <a:xfrm>
            <a:off x="5066045" y="2177366"/>
            <a:ext cx="487064" cy="487064"/>
          </a:xfrm>
          <a:prstGeom prst="ellipse">
            <a:avLst/>
          </a:prstGeom>
          <a:noFill/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A4B1F-5EF9-4D36-881C-32D8A0C93E76}"/>
              </a:ext>
            </a:extLst>
          </p:cNvPr>
          <p:cNvGrpSpPr/>
          <p:nvPr/>
        </p:nvGrpSpPr>
        <p:grpSpPr>
          <a:xfrm>
            <a:off x="3869138" y="4257077"/>
            <a:ext cx="180158" cy="174780"/>
            <a:chOff x="1752601" y="4673601"/>
            <a:chExt cx="106363" cy="103188"/>
          </a:xfrm>
          <a:solidFill>
            <a:schemeClr val="accent1"/>
          </a:solidFill>
        </p:grpSpPr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F33E0B56-103E-434E-A22E-DA8490CCF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BAE2C910-266B-4560-AAA5-930D91FCD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DF4D53-566C-4935-85E1-52CF11D47351}"/>
              </a:ext>
            </a:extLst>
          </p:cNvPr>
          <p:cNvGrpSpPr/>
          <p:nvPr/>
        </p:nvGrpSpPr>
        <p:grpSpPr>
          <a:xfrm>
            <a:off x="6702642" y="4666608"/>
            <a:ext cx="313063" cy="313063"/>
            <a:chOff x="965201" y="4870451"/>
            <a:chExt cx="228600" cy="228600"/>
          </a:xfrm>
          <a:solidFill>
            <a:schemeClr val="accent3"/>
          </a:solidFill>
        </p:grpSpPr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8782151C-A2C8-4BE5-B9D8-3A9745F1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69D300DE-90CF-4296-BF11-FACCD0009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6AA9AF-8051-46CE-80C2-37B08BE4C530}"/>
              </a:ext>
            </a:extLst>
          </p:cNvPr>
          <p:cNvGrpSpPr/>
          <p:nvPr/>
        </p:nvGrpSpPr>
        <p:grpSpPr>
          <a:xfrm>
            <a:off x="7921533" y="2177366"/>
            <a:ext cx="409356" cy="397136"/>
            <a:chOff x="1752601" y="4673601"/>
            <a:chExt cx="106363" cy="103188"/>
          </a:xfrm>
          <a:solidFill>
            <a:schemeClr val="accent5"/>
          </a:solidFill>
        </p:grpSpPr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74E4205F-53B6-411B-B7E4-03956E148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C6AA2BE9-E903-4028-897C-2FB236ECD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1AD34A-7DF2-4541-B454-4E70F70AAAF7}"/>
              </a:ext>
            </a:extLst>
          </p:cNvPr>
          <p:cNvSpPr/>
          <p:nvPr/>
        </p:nvSpPr>
        <p:spPr>
          <a:xfrm>
            <a:off x="4542418" y="4506792"/>
            <a:ext cx="1500588" cy="8318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228554">
              <a:lnSpc>
                <a:spcPct val="89000"/>
              </a:lnSpc>
              <a:defRPr/>
            </a:pPr>
            <a:r>
              <a:rPr lang="en-US" b="1">
                <a:latin typeface="Calibri"/>
              </a:rPr>
              <a:t>Corporate Vision</a:t>
            </a:r>
            <a:endParaRPr lang="en-US" sz="1000" b="1">
              <a:latin typeface="Calibri"/>
            </a:endParaRPr>
          </a:p>
          <a:p>
            <a:pPr algn="r" defTabSz="228554">
              <a:lnSpc>
                <a:spcPct val="89000"/>
              </a:lnSpc>
              <a:defRPr/>
            </a:pPr>
            <a:r>
              <a:rPr lang="en-US" sz="900">
                <a:latin typeface="Calibri"/>
              </a:rPr>
              <a:t>Donec ornare rutrum neque sit amet pellentesque.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A459-3E0E-4C27-ADA1-276329E66325}"/>
              </a:ext>
            </a:extLst>
          </p:cNvPr>
          <p:cNvSpPr/>
          <p:nvPr/>
        </p:nvSpPr>
        <p:spPr>
          <a:xfrm>
            <a:off x="1329431" y="3120022"/>
            <a:ext cx="1498737" cy="75405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228554">
              <a:defRPr/>
            </a:pPr>
            <a:r>
              <a:rPr lang="en-US" sz="1600" b="1">
                <a:latin typeface="Calibri"/>
              </a:rPr>
              <a:t>Tech Analyzing</a:t>
            </a:r>
          </a:p>
          <a:p>
            <a:pPr algn="r" defTabSz="228554">
              <a:defRPr/>
            </a:pPr>
            <a:r>
              <a:rPr lang="en-US" sz="900">
                <a:latin typeface="Calibri"/>
              </a:rPr>
              <a:t>Donec ornare rutrum neque sit amet pellentesque. Nulla eget dictum tortor. </a:t>
            </a:r>
          </a:p>
        </p:txBody>
      </p:sp>
    </p:spTree>
    <p:extLst>
      <p:ext uri="{BB962C8B-B14F-4D97-AF65-F5344CB8AC3E}">
        <p14:creationId xmlns:p14="http://schemas.microsoft.com/office/powerpoint/2010/main" val="26468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4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8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2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7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2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3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" grpId="0"/>
          <p:bldP spid="12" grpId="0"/>
          <p:bldP spid="13" grpId="0" animBg="1"/>
          <p:bldP spid="24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" grpId="0"/>
          <p:bldP spid="12" grpId="0"/>
          <p:bldP spid="13" grpId="0" animBg="1"/>
          <p:bldP spid="24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FEF0B26-87CD-4182-B859-00E91C1285FC}"/>
              </a:ext>
            </a:extLst>
          </p:cNvPr>
          <p:cNvGrpSpPr/>
          <p:nvPr/>
        </p:nvGrpSpPr>
        <p:grpSpPr>
          <a:xfrm>
            <a:off x="3995835" y="1265585"/>
            <a:ext cx="4207051" cy="4205371"/>
            <a:chOff x="7992710" y="2530607"/>
            <a:chExt cx="8415197" cy="8411838"/>
          </a:xfrm>
          <a:effectLst>
            <a:outerShdw blurRad="1028700" sx="102000" sy="102000" algn="ctr" rotWithShape="0">
              <a:schemeClr val="accent1"/>
            </a:outerShdw>
          </a:effectLst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417016E8-D7DD-4FF8-8CE1-BA7C6FD9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710" y="2530607"/>
              <a:ext cx="8415197" cy="8411838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7FB69B8-2B74-417E-B9F9-51F193FD7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843" y="7410346"/>
              <a:ext cx="8304295" cy="3532099"/>
            </a:xfrm>
            <a:custGeom>
              <a:avLst/>
              <a:gdLst>
                <a:gd name="T0" fmla="*/ 1307 w 2614"/>
                <a:gd name="T1" fmla="*/ 652 h 1112"/>
                <a:gd name="T2" fmla="*/ 0 w 2614"/>
                <a:gd name="T3" fmla="*/ 0 h 1112"/>
                <a:gd name="T4" fmla="*/ 1307 w 2614"/>
                <a:gd name="T5" fmla="*/ 1112 h 1112"/>
                <a:gd name="T6" fmla="*/ 2614 w 2614"/>
                <a:gd name="T7" fmla="*/ 0 h 1112"/>
                <a:gd name="T8" fmla="*/ 1307 w 2614"/>
                <a:gd name="T9" fmla="*/ 65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4" h="1112">
                  <a:moveTo>
                    <a:pt x="1307" y="652"/>
                  </a:moveTo>
                  <a:cubicBezTo>
                    <a:pt x="773" y="652"/>
                    <a:pt x="299" y="396"/>
                    <a:pt x="0" y="0"/>
                  </a:cubicBezTo>
                  <a:cubicBezTo>
                    <a:pt x="102" y="630"/>
                    <a:pt x="648" y="1112"/>
                    <a:pt x="1307" y="1112"/>
                  </a:cubicBezTo>
                  <a:cubicBezTo>
                    <a:pt x="1966" y="1112"/>
                    <a:pt x="2512" y="630"/>
                    <a:pt x="2614" y="0"/>
                  </a:cubicBezTo>
                  <a:cubicBezTo>
                    <a:pt x="2315" y="396"/>
                    <a:pt x="1841" y="652"/>
                    <a:pt x="1307" y="6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98459F-2B18-4273-A47A-2D60D47C0F01}"/>
              </a:ext>
            </a:extLst>
          </p:cNvPr>
          <p:cNvGrpSpPr/>
          <p:nvPr/>
        </p:nvGrpSpPr>
        <p:grpSpPr>
          <a:xfrm rot="13500000">
            <a:off x="3995835" y="1426202"/>
            <a:ext cx="4207051" cy="4205371"/>
            <a:chOff x="7992710" y="2530607"/>
            <a:chExt cx="8415197" cy="8411838"/>
          </a:xfrm>
          <a:effectLst>
            <a:outerShdw blurRad="1028700" sx="102000" sy="102000" algn="ctr" rotWithShape="0">
              <a:schemeClr val="accent2"/>
            </a:outerShdw>
          </a:effectLst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3ADA101F-6EF6-4F7E-BD5E-89027DE4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710" y="2530607"/>
              <a:ext cx="8415197" cy="8411838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0566D86-6B48-4D9C-9723-DC5C09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843" y="7410346"/>
              <a:ext cx="8304295" cy="3532099"/>
            </a:xfrm>
            <a:custGeom>
              <a:avLst/>
              <a:gdLst>
                <a:gd name="T0" fmla="*/ 1307 w 2614"/>
                <a:gd name="T1" fmla="*/ 652 h 1112"/>
                <a:gd name="T2" fmla="*/ 0 w 2614"/>
                <a:gd name="T3" fmla="*/ 0 h 1112"/>
                <a:gd name="T4" fmla="*/ 1307 w 2614"/>
                <a:gd name="T5" fmla="*/ 1112 h 1112"/>
                <a:gd name="T6" fmla="*/ 2614 w 2614"/>
                <a:gd name="T7" fmla="*/ 0 h 1112"/>
                <a:gd name="T8" fmla="*/ 1307 w 2614"/>
                <a:gd name="T9" fmla="*/ 65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4" h="1112">
                  <a:moveTo>
                    <a:pt x="1307" y="652"/>
                  </a:moveTo>
                  <a:cubicBezTo>
                    <a:pt x="773" y="652"/>
                    <a:pt x="299" y="396"/>
                    <a:pt x="0" y="0"/>
                  </a:cubicBezTo>
                  <a:cubicBezTo>
                    <a:pt x="102" y="630"/>
                    <a:pt x="648" y="1112"/>
                    <a:pt x="1307" y="1112"/>
                  </a:cubicBezTo>
                  <a:cubicBezTo>
                    <a:pt x="1966" y="1112"/>
                    <a:pt x="2512" y="630"/>
                    <a:pt x="2614" y="0"/>
                  </a:cubicBezTo>
                  <a:cubicBezTo>
                    <a:pt x="2315" y="396"/>
                    <a:pt x="1841" y="652"/>
                    <a:pt x="1307" y="6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E8FBE2-0CB6-4FED-A930-941BE578C18C}"/>
              </a:ext>
            </a:extLst>
          </p:cNvPr>
          <p:cNvGrpSpPr/>
          <p:nvPr/>
        </p:nvGrpSpPr>
        <p:grpSpPr>
          <a:xfrm rot="17100000">
            <a:off x="3995835" y="1426202"/>
            <a:ext cx="4207051" cy="4205371"/>
            <a:chOff x="7992710" y="2530607"/>
            <a:chExt cx="8415197" cy="8411838"/>
          </a:xfrm>
          <a:effectLst>
            <a:outerShdw blurRad="1028700" sx="102000" sy="102000" algn="ctr" rotWithShape="0">
              <a:schemeClr val="accent3"/>
            </a:outerShdw>
          </a:effectLst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4424FACB-5958-4227-A859-CD2A5745F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710" y="2530607"/>
              <a:ext cx="8415197" cy="8411838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B94782D-C210-4C27-B042-B4285A912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843" y="7410346"/>
              <a:ext cx="8304295" cy="3532099"/>
            </a:xfrm>
            <a:custGeom>
              <a:avLst/>
              <a:gdLst>
                <a:gd name="T0" fmla="*/ 1307 w 2614"/>
                <a:gd name="T1" fmla="*/ 652 h 1112"/>
                <a:gd name="T2" fmla="*/ 0 w 2614"/>
                <a:gd name="T3" fmla="*/ 0 h 1112"/>
                <a:gd name="T4" fmla="*/ 1307 w 2614"/>
                <a:gd name="T5" fmla="*/ 1112 h 1112"/>
                <a:gd name="T6" fmla="*/ 2614 w 2614"/>
                <a:gd name="T7" fmla="*/ 0 h 1112"/>
                <a:gd name="T8" fmla="*/ 1307 w 2614"/>
                <a:gd name="T9" fmla="*/ 65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4" h="1112">
                  <a:moveTo>
                    <a:pt x="1307" y="652"/>
                  </a:moveTo>
                  <a:cubicBezTo>
                    <a:pt x="773" y="652"/>
                    <a:pt x="299" y="396"/>
                    <a:pt x="0" y="0"/>
                  </a:cubicBezTo>
                  <a:cubicBezTo>
                    <a:pt x="102" y="630"/>
                    <a:pt x="648" y="1112"/>
                    <a:pt x="1307" y="1112"/>
                  </a:cubicBezTo>
                  <a:cubicBezTo>
                    <a:pt x="1966" y="1112"/>
                    <a:pt x="2512" y="630"/>
                    <a:pt x="2614" y="0"/>
                  </a:cubicBezTo>
                  <a:cubicBezTo>
                    <a:pt x="2315" y="396"/>
                    <a:pt x="1841" y="652"/>
                    <a:pt x="1307" y="6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300FD1-E71B-4D7F-888D-37D61FE6BF87}"/>
              </a:ext>
            </a:extLst>
          </p:cNvPr>
          <p:cNvGrpSpPr/>
          <p:nvPr/>
        </p:nvGrpSpPr>
        <p:grpSpPr>
          <a:xfrm rot="6300000">
            <a:off x="3995835" y="1265585"/>
            <a:ext cx="4207051" cy="4205371"/>
            <a:chOff x="7992710" y="2530607"/>
            <a:chExt cx="8415197" cy="8411838"/>
          </a:xfrm>
          <a:effectLst>
            <a:outerShdw blurRad="1028700" sx="102000" sy="102000" algn="ctr" rotWithShape="0">
              <a:schemeClr val="accent4"/>
            </a:outerShdw>
          </a:effectLst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273360E-A736-478B-A43A-9FACCAE5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710" y="2530607"/>
              <a:ext cx="8415197" cy="8411838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CE33972-C500-4486-8A9B-B9025D8D1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843" y="7410346"/>
              <a:ext cx="8304295" cy="3532099"/>
            </a:xfrm>
            <a:custGeom>
              <a:avLst/>
              <a:gdLst>
                <a:gd name="T0" fmla="*/ 1307 w 2614"/>
                <a:gd name="T1" fmla="*/ 652 h 1112"/>
                <a:gd name="T2" fmla="*/ 0 w 2614"/>
                <a:gd name="T3" fmla="*/ 0 h 1112"/>
                <a:gd name="T4" fmla="*/ 1307 w 2614"/>
                <a:gd name="T5" fmla="*/ 1112 h 1112"/>
                <a:gd name="T6" fmla="*/ 2614 w 2614"/>
                <a:gd name="T7" fmla="*/ 0 h 1112"/>
                <a:gd name="T8" fmla="*/ 1307 w 2614"/>
                <a:gd name="T9" fmla="*/ 65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4" h="1112">
                  <a:moveTo>
                    <a:pt x="1307" y="652"/>
                  </a:moveTo>
                  <a:cubicBezTo>
                    <a:pt x="773" y="652"/>
                    <a:pt x="299" y="396"/>
                    <a:pt x="0" y="0"/>
                  </a:cubicBezTo>
                  <a:cubicBezTo>
                    <a:pt x="102" y="630"/>
                    <a:pt x="648" y="1112"/>
                    <a:pt x="1307" y="1112"/>
                  </a:cubicBezTo>
                  <a:cubicBezTo>
                    <a:pt x="1966" y="1112"/>
                    <a:pt x="2512" y="630"/>
                    <a:pt x="2614" y="0"/>
                  </a:cubicBezTo>
                  <a:cubicBezTo>
                    <a:pt x="2315" y="396"/>
                    <a:pt x="1841" y="652"/>
                    <a:pt x="1307" y="6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2F4BE1-FD00-4F62-B197-9C1A22D4C8E3}"/>
              </a:ext>
            </a:extLst>
          </p:cNvPr>
          <p:cNvGrpSpPr/>
          <p:nvPr/>
        </p:nvGrpSpPr>
        <p:grpSpPr>
          <a:xfrm rot="3600000">
            <a:off x="3995835" y="1265585"/>
            <a:ext cx="4207051" cy="4205371"/>
            <a:chOff x="7992710" y="2530607"/>
            <a:chExt cx="8415197" cy="8411838"/>
          </a:xfrm>
          <a:effectLst>
            <a:outerShdw blurRad="1028700" sx="102000" sy="102000" algn="ctr" rotWithShape="0">
              <a:schemeClr val="accent6"/>
            </a:outerShdw>
          </a:effectLst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BE6F16EA-A252-4564-BF1D-177120ED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2710" y="2530607"/>
              <a:ext cx="8415197" cy="8411838"/>
            </a:xfrm>
            <a:prstGeom prst="ellipse">
              <a:avLst/>
            </a:prstGeom>
            <a:noFill/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BCA0E8C-860E-4A2A-8C9A-2C30FF464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843" y="7410346"/>
              <a:ext cx="8304295" cy="3532099"/>
            </a:xfrm>
            <a:custGeom>
              <a:avLst/>
              <a:gdLst>
                <a:gd name="T0" fmla="*/ 1307 w 2614"/>
                <a:gd name="T1" fmla="*/ 652 h 1112"/>
                <a:gd name="T2" fmla="*/ 0 w 2614"/>
                <a:gd name="T3" fmla="*/ 0 h 1112"/>
                <a:gd name="T4" fmla="*/ 1307 w 2614"/>
                <a:gd name="T5" fmla="*/ 1112 h 1112"/>
                <a:gd name="T6" fmla="*/ 2614 w 2614"/>
                <a:gd name="T7" fmla="*/ 0 h 1112"/>
                <a:gd name="T8" fmla="*/ 1307 w 2614"/>
                <a:gd name="T9" fmla="*/ 65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4" h="1112">
                  <a:moveTo>
                    <a:pt x="1307" y="652"/>
                  </a:moveTo>
                  <a:cubicBezTo>
                    <a:pt x="773" y="652"/>
                    <a:pt x="299" y="396"/>
                    <a:pt x="0" y="0"/>
                  </a:cubicBezTo>
                  <a:cubicBezTo>
                    <a:pt x="102" y="630"/>
                    <a:pt x="648" y="1112"/>
                    <a:pt x="1307" y="1112"/>
                  </a:cubicBezTo>
                  <a:cubicBezTo>
                    <a:pt x="1966" y="1112"/>
                    <a:pt x="2512" y="630"/>
                    <a:pt x="2614" y="0"/>
                  </a:cubicBezTo>
                  <a:cubicBezTo>
                    <a:pt x="2315" y="396"/>
                    <a:pt x="1841" y="652"/>
                    <a:pt x="1307" y="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 useBgFill="1">
        <p:nvSpPr>
          <p:cNvPr id="13" name="Freeform 9">
            <a:extLst>
              <a:ext uri="{FF2B5EF4-FFF2-40B4-BE49-F238E27FC236}">
                <a16:creationId xmlns:a16="http://schemas.microsoft.com/office/drawing/2014/main" id="{7D57C5B8-8535-4F24-8EA9-FDF0E5729C21}"/>
              </a:ext>
            </a:extLst>
          </p:cNvPr>
          <p:cNvSpPr>
            <a:spLocks noEditPoints="1"/>
          </p:cNvSpPr>
          <p:nvPr/>
        </p:nvSpPr>
        <p:spPr bwMode="auto">
          <a:xfrm>
            <a:off x="781742" y="446"/>
            <a:ext cx="10628516" cy="6861660"/>
          </a:xfrm>
          <a:custGeom>
            <a:avLst/>
            <a:gdLst>
              <a:gd name="T0" fmla="*/ 0 w 6692"/>
              <a:gd name="T1" fmla="*/ 0 h 4320"/>
              <a:gd name="T2" fmla="*/ 0 w 6692"/>
              <a:gd name="T3" fmla="*/ 4320 h 4320"/>
              <a:gd name="T4" fmla="*/ 6692 w 6692"/>
              <a:gd name="T5" fmla="*/ 4320 h 4320"/>
              <a:gd name="T6" fmla="*/ 6692 w 6692"/>
              <a:gd name="T7" fmla="*/ 0 h 4320"/>
              <a:gd name="T8" fmla="*/ 0 w 6692"/>
              <a:gd name="T9" fmla="*/ 0 h 4320"/>
              <a:gd name="T10" fmla="*/ 4070 w 6692"/>
              <a:gd name="T11" fmla="*/ 3006 h 4320"/>
              <a:gd name="T12" fmla="*/ 3855 w 6692"/>
              <a:gd name="T13" fmla="*/ 3150 h 4320"/>
              <a:gd name="T14" fmla="*/ 2503 w 6692"/>
              <a:gd name="T15" fmla="*/ 2882 h 4320"/>
              <a:gd name="T16" fmla="*/ 2358 w 6692"/>
              <a:gd name="T17" fmla="*/ 2666 h 4320"/>
              <a:gd name="T18" fmla="*/ 2626 w 6692"/>
              <a:gd name="T19" fmla="*/ 1314 h 4320"/>
              <a:gd name="T20" fmla="*/ 2841 w 6692"/>
              <a:gd name="T21" fmla="*/ 1170 h 4320"/>
              <a:gd name="T22" fmla="*/ 4193 w 6692"/>
              <a:gd name="T23" fmla="*/ 1438 h 4320"/>
              <a:gd name="T24" fmla="*/ 4338 w 6692"/>
              <a:gd name="T25" fmla="*/ 1654 h 4320"/>
              <a:gd name="T26" fmla="*/ 4070 w 6692"/>
              <a:gd name="T27" fmla="*/ 3006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92" h="4320">
                <a:moveTo>
                  <a:pt x="0" y="0"/>
                </a:moveTo>
                <a:cubicBezTo>
                  <a:pt x="0" y="4320"/>
                  <a:pt x="0" y="4320"/>
                  <a:pt x="0" y="4320"/>
                </a:cubicBezTo>
                <a:cubicBezTo>
                  <a:pt x="6692" y="4320"/>
                  <a:pt x="6692" y="4320"/>
                  <a:pt x="6692" y="4320"/>
                </a:cubicBezTo>
                <a:cubicBezTo>
                  <a:pt x="6692" y="0"/>
                  <a:pt x="6692" y="0"/>
                  <a:pt x="6692" y="0"/>
                </a:cubicBezTo>
                <a:lnTo>
                  <a:pt x="0" y="0"/>
                </a:lnTo>
                <a:close/>
                <a:moveTo>
                  <a:pt x="4070" y="3006"/>
                </a:moveTo>
                <a:cubicBezTo>
                  <a:pt x="3855" y="3150"/>
                  <a:pt x="3855" y="3150"/>
                  <a:pt x="3855" y="3150"/>
                </a:cubicBezTo>
                <a:cubicBezTo>
                  <a:pt x="3408" y="3449"/>
                  <a:pt x="2802" y="3329"/>
                  <a:pt x="2503" y="2882"/>
                </a:cubicBezTo>
                <a:cubicBezTo>
                  <a:pt x="2358" y="2666"/>
                  <a:pt x="2358" y="2666"/>
                  <a:pt x="2358" y="2666"/>
                </a:cubicBezTo>
                <a:cubicBezTo>
                  <a:pt x="2059" y="2219"/>
                  <a:pt x="2179" y="1614"/>
                  <a:pt x="2626" y="1314"/>
                </a:cubicBezTo>
                <a:cubicBezTo>
                  <a:pt x="2841" y="1170"/>
                  <a:pt x="2841" y="1170"/>
                  <a:pt x="2841" y="1170"/>
                </a:cubicBezTo>
                <a:cubicBezTo>
                  <a:pt x="3288" y="871"/>
                  <a:pt x="3894" y="991"/>
                  <a:pt x="4193" y="1438"/>
                </a:cubicBezTo>
                <a:cubicBezTo>
                  <a:pt x="4338" y="1654"/>
                  <a:pt x="4338" y="1654"/>
                  <a:pt x="4338" y="1654"/>
                </a:cubicBezTo>
                <a:cubicBezTo>
                  <a:pt x="4637" y="2101"/>
                  <a:pt x="4517" y="2706"/>
                  <a:pt x="4070" y="3006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900720-FCE7-4066-89FF-4F6DF00FCA5A}"/>
              </a:ext>
            </a:extLst>
          </p:cNvPr>
          <p:cNvGrpSpPr/>
          <p:nvPr/>
        </p:nvGrpSpPr>
        <p:grpSpPr>
          <a:xfrm>
            <a:off x="7960125" y="1287618"/>
            <a:ext cx="1011977" cy="904230"/>
            <a:chOff x="5394326" y="5557838"/>
            <a:chExt cx="1520825" cy="1358900"/>
          </a:xfrm>
        </p:grpSpPr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5CC920C1-06A0-4452-A9B9-1DA6CF061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4CA97D14-DA74-490E-BD53-F2FB7BC9E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3FEF330D-0552-49A9-AF76-3AE077808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188E3A-7CF2-47E0-BD05-144BADD5E91A}"/>
              </a:ext>
            </a:extLst>
          </p:cNvPr>
          <p:cNvGrpSpPr/>
          <p:nvPr/>
        </p:nvGrpSpPr>
        <p:grpSpPr>
          <a:xfrm>
            <a:off x="5638341" y="4150057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43A82EC8-6ACB-4C60-B535-9284ACC60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FBEE689C-6A3D-4565-B393-3C16CD9C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599A03-B56C-4B77-B603-D7C68EE213C7}"/>
              </a:ext>
            </a:extLst>
          </p:cNvPr>
          <p:cNvGrpSpPr/>
          <p:nvPr/>
        </p:nvGrpSpPr>
        <p:grpSpPr>
          <a:xfrm>
            <a:off x="4311777" y="1087570"/>
            <a:ext cx="650708" cy="613736"/>
            <a:chOff x="2887663" y="5300663"/>
            <a:chExt cx="977901" cy="9223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BD7205-A666-4C2D-84F1-E49A19601928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4062F534-55AB-4DDE-A006-EB4CDA436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40" name="Freeform 38">
                <a:extLst>
                  <a:ext uri="{FF2B5EF4-FFF2-40B4-BE49-F238E27FC236}">
                    <a16:creationId xmlns:a16="http://schemas.microsoft.com/office/drawing/2014/main" id="{26ADDA95-01D5-4299-803C-B3E8A16C9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0C91DD3-5C06-40E3-A443-7CA7F6BDB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65A0D8FA-B232-4B5F-B3CE-83D59E5B6A8A}"/>
              </a:ext>
            </a:extLst>
          </p:cNvPr>
          <p:cNvSpPr/>
          <p:nvPr/>
        </p:nvSpPr>
        <p:spPr>
          <a:xfrm>
            <a:off x="3260478" y="3140268"/>
            <a:ext cx="336315" cy="336315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CE93F-2E4B-4302-9347-F6011468FC1A}"/>
              </a:ext>
            </a:extLst>
          </p:cNvPr>
          <p:cNvGrpSpPr/>
          <p:nvPr/>
        </p:nvGrpSpPr>
        <p:grpSpPr>
          <a:xfrm>
            <a:off x="2728553" y="2014384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43" name="Freeform 48">
              <a:extLst>
                <a:ext uri="{FF2B5EF4-FFF2-40B4-BE49-F238E27FC236}">
                  <a16:creationId xmlns:a16="http://schemas.microsoft.com/office/drawing/2014/main" id="{75B93112-3916-4FFB-B226-D85575F7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4" name="Freeform 49">
              <a:extLst>
                <a:ext uri="{FF2B5EF4-FFF2-40B4-BE49-F238E27FC236}">
                  <a16:creationId xmlns:a16="http://schemas.microsoft.com/office/drawing/2014/main" id="{21BEA688-C38D-4A2F-9328-98CF0E84C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67BC20-B12F-44CC-82B7-8DDA1C6442D5}"/>
              </a:ext>
            </a:extLst>
          </p:cNvPr>
          <p:cNvGrpSpPr/>
          <p:nvPr/>
        </p:nvGrpSpPr>
        <p:grpSpPr>
          <a:xfrm>
            <a:off x="7678288" y="4881626"/>
            <a:ext cx="602116" cy="429932"/>
            <a:chOff x="2303463" y="7181851"/>
            <a:chExt cx="904875" cy="646113"/>
          </a:xfrm>
        </p:grpSpPr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96901F9-F16E-4232-AA8A-8D215A88C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6DB82EF2-2448-46F4-8DB0-E2793A2C8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3D1B1490-97D2-4B9C-B66F-E2E18F339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A328DC-9F76-4C65-9C5D-CDB5D1BC8077}"/>
              </a:ext>
            </a:extLst>
          </p:cNvPr>
          <p:cNvGrpSpPr/>
          <p:nvPr/>
        </p:nvGrpSpPr>
        <p:grpSpPr>
          <a:xfrm>
            <a:off x="8121016" y="3899235"/>
            <a:ext cx="194387" cy="194387"/>
            <a:chOff x="9175399" y="8544046"/>
            <a:chExt cx="626208" cy="626207"/>
          </a:xfrm>
        </p:grpSpPr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C8896FD5-3944-4A57-96BA-B234D8EC0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00F1DDCF-F21B-40CD-9B1B-A3B846949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E3309B-6C5F-4C6A-A084-428BA154B5B5}"/>
              </a:ext>
            </a:extLst>
          </p:cNvPr>
          <p:cNvGrpSpPr/>
          <p:nvPr/>
        </p:nvGrpSpPr>
        <p:grpSpPr>
          <a:xfrm>
            <a:off x="2842838" y="4802181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1192AF6-4593-4AEE-9E6B-924E0BBE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0DC3E4F0-6DD8-45F7-8407-D8B25F749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A844AB-6A07-40AD-B76F-E6BD12E9D7B1}"/>
              </a:ext>
            </a:extLst>
          </p:cNvPr>
          <p:cNvGrpSpPr/>
          <p:nvPr/>
        </p:nvGrpSpPr>
        <p:grpSpPr>
          <a:xfrm>
            <a:off x="6516381" y="1111241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D9E5C7E-424D-4A91-9A6E-EAEAB559E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BDFF8B-1AA5-4CF6-9276-485507DA5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30E30F7-39B3-4192-8A09-45A2D3EDD652}"/>
              </a:ext>
            </a:extLst>
          </p:cNvPr>
          <p:cNvSpPr txBox="1"/>
          <p:nvPr/>
        </p:nvSpPr>
        <p:spPr>
          <a:xfrm>
            <a:off x="3342720" y="2501267"/>
            <a:ext cx="5598007" cy="1623201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lang="en-US" sz="9948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</a:t>
            </a:r>
          </a:p>
        </p:txBody>
      </p:sp>
    </p:spTree>
    <p:extLst>
      <p:ext uri="{BB962C8B-B14F-4D97-AF65-F5344CB8AC3E}">
        <p14:creationId xmlns:p14="http://schemas.microsoft.com/office/powerpoint/2010/main" val="133639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8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10" dur="1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2" dur="1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accel="48000" decel="52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2" dur="3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accel="48000" decel="52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4" dur="3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accel="48000" decel="52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6" dur="2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accel="48000" decel="52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8" dur="4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accel="48000" decel="52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60" dur="3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43960E6-1DFE-4599-A773-680591B2EA3C}"/>
              </a:ext>
            </a:extLst>
          </p:cNvPr>
          <p:cNvGrpSpPr/>
          <p:nvPr/>
        </p:nvGrpSpPr>
        <p:grpSpPr>
          <a:xfrm>
            <a:off x="4642973" y="2359699"/>
            <a:ext cx="1674235" cy="2138602"/>
            <a:chOff x="1989136" y="6069421"/>
            <a:chExt cx="4457394" cy="569370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874182-B17B-480A-8BAB-2199C544C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700" y="6757742"/>
              <a:ext cx="3668830" cy="3916089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AC20FE-ABC0-4994-AD6F-D967B4DCD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6" y="6069421"/>
              <a:ext cx="4256912" cy="5593461"/>
            </a:xfrm>
            <a:custGeom>
              <a:avLst/>
              <a:gdLst>
                <a:gd name="T0" fmla="*/ 319 w 673"/>
                <a:gd name="T1" fmla="*/ 735 h 883"/>
                <a:gd name="T2" fmla="*/ 191 w 673"/>
                <a:gd name="T3" fmla="*/ 357 h 883"/>
                <a:gd name="T4" fmla="*/ 585 w 673"/>
                <a:gd name="T5" fmla="*/ 170 h 883"/>
                <a:gd name="T6" fmla="*/ 673 w 673"/>
                <a:gd name="T7" fmla="*/ 226 h 883"/>
                <a:gd name="T8" fmla="*/ 673 w 673"/>
                <a:gd name="T9" fmla="*/ 89 h 883"/>
                <a:gd name="T10" fmla="*/ 632 w 673"/>
                <a:gd name="T11" fmla="*/ 71 h 883"/>
                <a:gd name="T12" fmla="*/ 99 w 673"/>
                <a:gd name="T13" fmla="*/ 323 h 883"/>
                <a:gd name="T14" fmla="*/ 272 w 673"/>
                <a:gd name="T15" fmla="*/ 834 h 883"/>
                <a:gd name="T16" fmla="*/ 673 w 673"/>
                <a:gd name="T17" fmla="*/ 751 h 883"/>
                <a:gd name="T18" fmla="*/ 673 w 673"/>
                <a:gd name="T19" fmla="*/ 614 h 883"/>
                <a:gd name="T20" fmla="*/ 319 w 673"/>
                <a:gd name="T21" fmla="*/ 7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883">
                  <a:moveTo>
                    <a:pt x="319" y="735"/>
                  </a:moveTo>
                  <a:cubicBezTo>
                    <a:pt x="175" y="682"/>
                    <a:pt x="118" y="513"/>
                    <a:pt x="191" y="357"/>
                  </a:cubicBezTo>
                  <a:cubicBezTo>
                    <a:pt x="264" y="201"/>
                    <a:pt x="441" y="117"/>
                    <a:pt x="585" y="170"/>
                  </a:cubicBezTo>
                  <a:cubicBezTo>
                    <a:pt x="620" y="182"/>
                    <a:pt x="649" y="202"/>
                    <a:pt x="673" y="226"/>
                  </a:cubicBezTo>
                  <a:cubicBezTo>
                    <a:pt x="673" y="89"/>
                    <a:pt x="673" y="89"/>
                    <a:pt x="673" y="89"/>
                  </a:cubicBezTo>
                  <a:cubicBezTo>
                    <a:pt x="660" y="82"/>
                    <a:pt x="646" y="76"/>
                    <a:pt x="632" y="71"/>
                  </a:cubicBezTo>
                  <a:cubicBezTo>
                    <a:pt x="437" y="0"/>
                    <a:pt x="198" y="113"/>
                    <a:pt x="99" y="323"/>
                  </a:cubicBezTo>
                  <a:cubicBezTo>
                    <a:pt x="0" y="534"/>
                    <a:pt x="78" y="763"/>
                    <a:pt x="272" y="834"/>
                  </a:cubicBezTo>
                  <a:cubicBezTo>
                    <a:pt x="405" y="883"/>
                    <a:pt x="558" y="845"/>
                    <a:pt x="673" y="751"/>
                  </a:cubicBezTo>
                  <a:cubicBezTo>
                    <a:pt x="673" y="614"/>
                    <a:pt x="673" y="614"/>
                    <a:pt x="673" y="614"/>
                  </a:cubicBezTo>
                  <a:cubicBezTo>
                    <a:pt x="587" y="726"/>
                    <a:pt x="441" y="780"/>
                    <a:pt x="319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3E2A5C-9561-43A2-A922-41F9FDAE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375" y="10827536"/>
              <a:ext cx="3187672" cy="935585"/>
            </a:xfrm>
            <a:custGeom>
              <a:avLst/>
              <a:gdLst>
                <a:gd name="T0" fmla="*/ 247 w 504"/>
                <a:gd name="T1" fmla="*/ 103 h 147"/>
                <a:gd name="T2" fmla="*/ 0 w 504"/>
                <a:gd name="T3" fmla="*/ 21 h 147"/>
                <a:gd name="T4" fmla="*/ 42 w 504"/>
                <a:gd name="T5" fmla="*/ 58 h 147"/>
                <a:gd name="T6" fmla="*/ 298 w 504"/>
                <a:gd name="T7" fmla="*/ 139 h 147"/>
                <a:gd name="T8" fmla="*/ 504 w 504"/>
                <a:gd name="T9" fmla="*/ 68 h 147"/>
                <a:gd name="T10" fmla="*/ 504 w 504"/>
                <a:gd name="T11" fmla="*/ 0 h 147"/>
                <a:gd name="T12" fmla="*/ 247 w 504"/>
                <a:gd name="T13" fmla="*/ 10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147">
                  <a:moveTo>
                    <a:pt x="247" y="103"/>
                  </a:moveTo>
                  <a:cubicBezTo>
                    <a:pt x="153" y="108"/>
                    <a:pt x="65" y="79"/>
                    <a:pt x="0" y="21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111" y="119"/>
                    <a:pt x="203" y="147"/>
                    <a:pt x="298" y="139"/>
                  </a:cubicBezTo>
                  <a:cubicBezTo>
                    <a:pt x="375" y="133"/>
                    <a:pt x="444" y="107"/>
                    <a:pt x="504" y="68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434" y="58"/>
                    <a:pt x="346" y="97"/>
                    <a:pt x="247" y="1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65D8A56-E7D6-4C22-A2E5-4AB5DD0C8B91}"/>
              </a:ext>
            </a:extLst>
          </p:cNvPr>
          <p:cNvSpPr txBox="1"/>
          <p:nvPr/>
        </p:nvSpPr>
        <p:spPr>
          <a:xfrm>
            <a:off x="1506575" y="2874519"/>
            <a:ext cx="999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Board Game  Reviews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3C522C-A494-436A-B7E1-8AC3A26402E2}"/>
              </a:ext>
            </a:extLst>
          </p:cNvPr>
          <p:cNvGrpSpPr/>
          <p:nvPr/>
        </p:nvGrpSpPr>
        <p:grpSpPr>
          <a:xfrm>
            <a:off x="6241906" y="2570548"/>
            <a:ext cx="700317" cy="1739496"/>
            <a:chOff x="6246048" y="6630772"/>
            <a:chExt cx="1864488" cy="463114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7E6225-AAE8-40F4-BEEB-F4C526ED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630772"/>
              <a:ext cx="1416742" cy="4190084"/>
            </a:xfrm>
            <a:custGeom>
              <a:avLst/>
              <a:gdLst>
                <a:gd name="T0" fmla="*/ 0 w 223"/>
                <a:gd name="T1" fmla="*/ 0 h 662"/>
                <a:gd name="T2" fmla="*/ 0 w 223"/>
                <a:gd name="T3" fmla="*/ 137 h 662"/>
                <a:gd name="T4" fmla="*/ 40 w 223"/>
                <a:gd name="T5" fmla="*/ 459 h 662"/>
                <a:gd name="T6" fmla="*/ 0 w 223"/>
                <a:gd name="T7" fmla="*/ 525 h 662"/>
                <a:gd name="T8" fmla="*/ 0 w 223"/>
                <a:gd name="T9" fmla="*/ 662 h 662"/>
                <a:gd name="T10" fmla="*/ 132 w 223"/>
                <a:gd name="T11" fmla="*/ 492 h 662"/>
                <a:gd name="T12" fmla="*/ 0 w 223"/>
                <a:gd name="T13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62">
                  <a:moveTo>
                    <a:pt x="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76" y="214"/>
                    <a:pt x="96" y="340"/>
                    <a:pt x="40" y="459"/>
                  </a:cubicBezTo>
                  <a:cubicBezTo>
                    <a:pt x="29" y="483"/>
                    <a:pt x="15" y="505"/>
                    <a:pt x="0" y="525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54" y="617"/>
                    <a:pt x="100" y="560"/>
                    <a:pt x="132" y="492"/>
                  </a:cubicBezTo>
                  <a:cubicBezTo>
                    <a:pt x="223" y="298"/>
                    <a:pt x="164" y="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793FBEE-8677-4096-858C-22A492AD5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904762"/>
              <a:ext cx="1864488" cy="4357151"/>
            </a:xfrm>
            <a:custGeom>
              <a:avLst/>
              <a:gdLst>
                <a:gd name="T0" fmla="*/ 135 w 294"/>
                <a:gd name="T1" fmla="*/ 68 h 688"/>
                <a:gd name="T2" fmla="*/ 62 w 294"/>
                <a:gd name="T3" fmla="*/ 0 h 688"/>
                <a:gd name="T4" fmla="*/ 0 w 294"/>
                <a:gd name="T5" fmla="*/ 620 h 688"/>
                <a:gd name="T6" fmla="*/ 0 w 294"/>
                <a:gd name="T7" fmla="*/ 688 h 688"/>
                <a:gd name="T8" fmla="*/ 135 w 294"/>
                <a:gd name="T9" fmla="*/ 6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688">
                  <a:moveTo>
                    <a:pt x="135" y="68"/>
                  </a:moveTo>
                  <a:cubicBezTo>
                    <a:pt x="117" y="47"/>
                    <a:pt x="106" y="39"/>
                    <a:pt x="62" y="0"/>
                  </a:cubicBezTo>
                  <a:cubicBezTo>
                    <a:pt x="248" y="165"/>
                    <a:pt x="188" y="463"/>
                    <a:pt x="0" y="62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207" y="552"/>
                    <a:pt x="294" y="254"/>
                    <a:pt x="135" y="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B84026-95FE-4159-B7B8-024CCD8318DE}"/>
              </a:ext>
            </a:extLst>
          </p:cNvPr>
          <p:cNvGrpSpPr/>
          <p:nvPr/>
        </p:nvGrpSpPr>
        <p:grpSpPr>
          <a:xfrm>
            <a:off x="7953479" y="1722373"/>
            <a:ext cx="1011977" cy="904230"/>
            <a:chOff x="5394326" y="5557838"/>
            <a:chExt cx="1520825" cy="1358900"/>
          </a:xfrm>
        </p:grpSpPr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1C16B4A2-E09F-4A27-A5CD-B2BE8180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DD9D3AFE-253A-4D4E-A7C8-6E2A8FAD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5005E0E1-CE41-4F05-8CB0-7CA440F64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7692CD4-8124-477A-A141-1701C4D3BF07}"/>
              </a:ext>
            </a:extLst>
          </p:cNvPr>
          <p:cNvGrpSpPr/>
          <p:nvPr/>
        </p:nvGrpSpPr>
        <p:grpSpPr>
          <a:xfrm>
            <a:off x="4234376" y="4550615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3AE5073D-EF14-43E8-8333-61C84BB9F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42C37ECA-2E9F-4F3A-9939-862CEB70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73B98E-7F43-4812-8DB9-70BB973C4A96}"/>
              </a:ext>
            </a:extLst>
          </p:cNvPr>
          <p:cNvGrpSpPr/>
          <p:nvPr/>
        </p:nvGrpSpPr>
        <p:grpSpPr>
          <a:xfrm>
            <a:off x="4305130" y="1522324"/>
            <a:ext cx="650708" cy="613736"/>
            <a:chOff x="2887663" y="5300663"/>
            <a:chExt cx="977901" cy="9223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7DC74F-57E3-4DFE-8E97-422BADC7F3EF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6C794459-CB2B-421B-B6D5-79A62E96B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D908106B-F5EE-494A-9C3B-65C9CB2F5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5D2D35D0-2648-42B4-BC8D-770C5E470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CCD621AF-CE3A-4D84-9D5E-6028A9A41ED2}"/>
              </a:ext>
            </a:extLst>
          </p:cNvPr>
          <p:cNvSpPr/>
          <p:nvPr/>
        </p:nvSpPr>
        <p:spPr>
          <a:xfrm>
            <a:off x="3235101" y="3752840"/>
            <a:ext cx="336315" cy="336315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9534D2-BF1F-487E-AD56-0983D0ECF6E7}"/>
              </a:ext>
            </a:extLst>
          </p:cNvPr>
          <p:cNvGrpSpPr/>
          <p:nvPr/>
        </p:nvGrpSpPr>
        <p:grpSpPr>
          <a:xfrm>
            <a:off x="2721906" y="2449138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252A06CF-A9E1-4B3B-A897-0EC867822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85223E0F-E84A-4027-BC63-D510F5A80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BBC954-412D-498A-94EB-38E05C5C8189}"/>
              </a:ext>
            </a:extLst>
          </p:cNvPr>
          <p:cNvGrpSpPr/>
          <p:nvPr/>
        </p:nvGrpSpPr>
        <p:grpSpPr>
          <a:xfrm>
            <a:off x="6846145" y="4907575"/>
            <a:ext cx="602116" cy="429932"/>
            <a:chOff x="2303463" y="7181851"/>
            <a:chExt cx="904875" cy="646113"/>
          </a:xfrm>
        </p:grpSpPr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36444400-E1BA-4F79-9652-0258D9F6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AF554ACE-51ED-4760-9C65-55069FFF1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1BB0E356-D673-4AA0-AFC1-72F43DD58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1A05A0-EFBC-4ACA-AA9F-1AA065520AFC}"/>
              </a:ext>
            </a:extLst>
          </p:cNvPr>
          <p:cNvGrpSpPr/>
          <p:nvPr/>
        </p:nvGrpSpPr>
        <p:grpSpPr>
          <a:xfrm>
            <a:off x="8114369" y="4333990"/>
            <a:ext cx="194387" cy="194387"/>
            <a:chOff x="9175399" y="8544046"/>
            <a:chExt cx="626208" cy="626207"/>
          </a:xfrm>
        </p:grpSpPr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158DC225-CFEA-4B39-B317-FD2CB04F2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A112BD42-2C96-48EA-B077-C8A276E6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E65C6AA-7235-4653-9DD9-70F86184F2CB}"/>
              </a:ext>
            </a:extLst>
          </p:cNvPr>
          <p:cNvGrpSpPr/>
          <p:nvPr/>
        </p:nvGrpSpPr>
        <p:grpSpPr>
          <a:xfrm>
            <a:off x="2836191" y="5236935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46447012-C2FB-4AC3-9823-BF5E0D55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0618F8B-38D5-4652-8D27-2CE9F1D4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AF7A3DF-054F-4E07-9730-B6B891849C23}"/>
              </a:ext>
            </a:extLst>
          </p:cNvPr>
          <p:cNvGrpSpPr/>
          <p:nvPr/>
        </p:nvGrpSpPr>
        <p:grpSpPr>
          <a:xfrm>
            <a:off x="6919366" y="1005344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1A357EB-67F0-4B7C-A1B6-55C3AE477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8C485C2C-8DF8-4E16-828B-6AE21E51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3878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3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8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4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39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dataset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C77CE0-D78E-46DC-8298-775EC28E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6" y="4027113"/>
            <a:ext cx="3472542" cy="18057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667496-8BD0-48B5-9C41-D7BEDB4B1FBA}"/>
              </a:ext>
            </a:extLst>
          </p:cNvPr>
          <p:cNvSpPr txBox="1"/>
          <p:nvPr/>
        </p:nvSpPr>
        <p:spPr>
          <a:xfrm>
            <a:off x="1654629" y="1963583"/>
            <a:ext cx="8719457" cy="18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 is obtained through R-Tidy-Tuesday and originates from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BoardGame</a:t>
            </a:r>
            <a:r>
              <a:rPr lang="en-US" sz="2000" b="1" dirty="0"/>
              <a:t>Geek</a:t>
            </a:r>
            <a:r>
              <a:rPr lang="en-US" sz="2000" dirty="0"/>
              <a:t>.com, the most relevant website in the field of board games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BGG contains detailed information regarding 21631 games, provided either by users or by the producers. </a:t>
            </a:r>
            <a:r>
              <a:rPr lang="en-US" sz="2000" dirty="0" err="1"/>
              <a:t>BoardGameGeek</a:t>
            </a:r>
            <a:r>
              <a:rPr lang="en-US" sz="2000" dirty="0"/>
              <a:t> also provides an exchange platform, whose data we can access.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6148EDE-445E-4013-A127-AA4402A53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80" b="14983"/>
          <a:stretch/>
        </p:blipFill>
        <p:spPr>
          <a:xfrm>
            <a:off x="1654629" y="3896085"/>
            <a:ext cx="4104731" cy="25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5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Main features</a:t>
            </a:r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B062C6D7-6EB6-41B6-98D4-497B86C0A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946970"/>
              </p:ext>
            </p:extLst>
          </p:nvPr>
        </p:nvGraphicFramePr>
        <p:xfrm>
          <a:off x="363583" y="1719936"/>
          <a:ext cx="11464834" cy="490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4329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a 14">
            <a:extLst>
              <a:ext uri="{FF2B5EF4-FFF2-40B4-BE49-F238E27FC236}">
                <a16:creationId xmlns:a16="http://schemas.microsoft.com/office/drawing/2014/main" id="{01101237-1FB3-3746-B51C-227E34737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15324"/>
              </p:ext>
            </p:extLst>
          </p:nvPr>
        </p:nvGraphicFramePr>
        <p:xfrm>
          <a:off x="1698171" y="1219200"/>
          <a:ext cx="9798757" cy="44785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4463">
                  <a:extLst>
                    <a:ext uri="{9D8B030D-6E8A-4147-A177-3AD203B41FA5}">
                      <a16:colId xmlns:a16="http://schemas.microsoft.com/office/drawing/2014/main" val="1631495411"/>
                    </a:ext>
                  </a:extLst>
                </a:gridCol>
                <a:gridCol w="872086">
                  <a:extLst>
                    <a:ext uri="{9D8B030D-6E8A-4147-A177-3AD203B41FA5}">
                      <a16:colId xmlns:a16="http://schemas.microsoft.com/office/drawing/2014/main" val="1984077330"/>
                    </a:ext>
                  </a:extLst>
                </a:gridCol>
                <a:gridCol w="1238406">
                  <a:extLst>
                    <a:ext uri="{9D8B030D-6E8A-4147-A177-3AD203B41FA5}">
                      <a16:colId xmlns:a16="http://schemas.microsoft.com/office/drawing/2014/main" val="2201492281"/>
                    </a:ext>
                  </a:extLst>
                </a:gridCol>
                <a:gridCol w="1251039">
                  <a:extLst>
                    <a:ext uri="{9D8B030D-6E8A-4147-A177-3AD203B41FA5}">
                      <a16:colId xmlns:a16="http://schemas.microsoft.com/office/drawing/2014/main" val="3898123224"/>
                    </a:ext>
                  </a:extLst>
                </a:gridCol>
                <a:gridCol w="1112931">
                  <a:extLst>
                    <a:ext uri="{9D8B030D-6E8A-4147-A177-3AD203B41FA5}">
                      <a16:colId xmlns:a16="http://schemas.microsoft.com/office/drawing/2014/main" val="3112837999"/>
                    </a:ext>
                  </a:extLst>
                </a:gridCol>
                <a:gridCol w="1345776">
                  <a:extLst>
                    <a:ext uri="{9D8B030D-6E8A-4147-A177-3AD203B41FA5}">
                      <a16:colId xmlns:a16="http://schemas.microsoft.com/office/drawing/2014/main" val="1349062602"/>
                    </a:ext>
                  </a:extLst>
                </a:gridCol>
                <a:gridCol w="1345776">
                  <a:extLst>
                    <a:ext uri="{9D8B030D-6E8A-4147-A177-3AD203B41FA5}">
                      <a16:colId xmlns:a16="http://schemas.microsoft.com/office/drawing/2014/main" val="2392919302"/>
                    </a:ext>
                  </a:extLst>
                </a:gridCol>
                <a:gridCol w="1218280">
                  <a:extLst>
                    <a:ext uri="{9D8B030D-6E8A-4147-A177-3AD203B41FA5}">
                      <a16:colId xmlns:a16="http://schemas.microsoft.com/office/drawing/2014/main" val="1392934207"/>
                    </a:ext>
                  </a:extLst>
                </a:gridCol>
              </a:tblGrid>
              <a:tr h="983983">
                <a:tc>
                  <a:txBody>
                    <a:bodyPr/>
                    <a:lstStyle/>
                    <a:p>
                      <a:r>
                        <a:rPr lang="it-IT" sz="1000" b="1" cap="none" spc="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 baseline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PLAYING TIME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 dirty="0">
                          <a:solidFill>
                            <a:schemeClr val="tx1"/>
                          </a:solidFill>
                        </a:rPr>
                        <a:t>NUM RATINGS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BAYES AVERAGE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AVERAGE WEIGHT</a:t>
                      </a:r>
                    </a:p>
                  </a:txBody>
                  <a:tcPr marL="32071" marR="35530" marT="9163" marB="68724" anchor="b"/>
                </a:tc>
                <a:tc>
                  <a:txBody>
                    <a:bodyPr/>
                    <a:lstStyle/>
                    <a:p>
                      <a:r>
                        <a:rPr lang="it-IT" sz="1000" b="1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32071" marR="35530" marT="9163" marB="68724" anchor="b"/>
                </a:tc>
                <a:extLst>
                  <a:ext uri="{0D108BD9-81ED-4DB2-BD59-A6C34878D82A}">
                    <a16:rowId xmlns:a16="http://schemas.microsoft.com/office/drawing/2014/main" val="750269065"/>
                  </a:ext>
                </a:extLst>
              </a:tr>
              <a:tr h="988617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DIE MACHER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1986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240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5366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7.6148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7.10045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4.3206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Economic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Negotiation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Political</a:t>
                      </a:r>
                      <a:endParaRPr lang="it-IT" sz="1000" cap="none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4011733948"/>
                  </a:ext>
                </a:extLst>
              </a:tr>
              <a:tr h="770857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DRAGON MASTER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1981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561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6.64206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5.78172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1.9630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Card Game, Fantasy </a:t>
                      </a: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2221612773"/>
                  </a:ext>
                </a:extLst>
              </a:tr>
              <a:tr h="867544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SAMURAI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1998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15202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7.45491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7.23898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2.4866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Abstract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Medieval</a:t>
                      </a:r>
                      <a:endParaRPr lang="it-IT" sz="1000" cap="none" spc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2322255125"/>
                  </a:ext>
                </a:extLst>
              </a:tr>
              <a:tr h="867544">
                <a:tc>
                  <a:txBody>
                    <a:bodyPr/>
                    <a:lstStyle/>
                    <a:p>
                      <a:r>
                        <a:rPr lang="it-IT" sz="1000" cap="none" spc="0" dirty="0">
                          <a:solidFill>
                            <a:schemeClr val="tx1"/>
                          </a:solidFill>
                        </a:rPr>
                        <a:t>ACQUIRE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1964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18721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7.33797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7.14131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200" cap="none" spc="0" baseline="0" dirty="0">
                          <a:solidFill>
                            <a:schemeClr val="tx1"/>
                          </a:solidFill>
                        </a:rPr>
                        <a:t>2.5019</a:t>
                      </a:r>
                    </a:p>
                  </a:txBody>
                  <a:tcPr marL="32071" marR="35530" marT="9163" marB="68724"/>
                </a:tc>
                <a:tc>
                  <a:txBody>
                    <a:bodyPr/>
                    <a:lstStyle/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Economic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it-IT" sz="1000" cap="none" spc="0" baseline="0" dirty="0" err="1">
                          <a:solidFill>
                            <a:schemeClr val="tx1"/>
                          </a:solidFill>
                        </a:rPr>
                        <a:t>Territory</a:t>
                      </a:r>
                      <a:r>
                        <a:rPr lang="it-IT" sz="1000" cap="none" spc="0" baseline="0" dirty="0">
                          <a:solidFill>
                            <a:schemeClr val="tx1"/>
                          </a:solidFill>
                        </a:rPr>
                        <a:t> Building</a:t>
                      </a:r>
                    </a:p>
                  </a:txBody>
                  <a:tcPr marL="32071" marR="35530" marT="9163" marB="68724"/>
                </a:tc>
                <a:extLst>
                  <a:ext uri="{0D108BD9-81ED-4DB2-BD59-A6C34878D82A}">
                    <a16:rowId xmlns:a16="http://schemas.microsoft.com/office/drawing/2014/main" val="247388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5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114A15-AA68-4AB4-8B40-E92C7D68CDFB}"/>
              </a:ext>
            </a:extLst>
          </p:cNvPr>
          <p:cNvSpPr txBox="1"/>
          <p:nvPr/>
        </p:nvSpPr>
        <p:spPr>
          <a:xfrm>
            <a:off x="1761267" y="986597"/>
            <a:ext cx="40090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Why Board Games?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A799A-5E2E-4A92-A410-FB54E5186761}"/>
              </a:ext>
            </a:extLst>
          </p:cNvPr>
          <p:cNvSpPr txBox="1"/>
          <p:nvPr/>
        </p:nvSpPr>
        <p:spPr>
          <a:xfrm>
            <a:off x="1289631" y="1621978"/>
            <a:ext cx="4952318" cy="545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Board games are becoming more and more </a:t>
            </a:r>
            <a:r>
              <a:rPr lang="en-US" sz="2000" b="1" dirty="0"/>
              <a:t>popular</a:t>
            </a:r>
            <a:r>
              <a:rPr lang="en-US" sz="2000" dirty="0"/>
              <a:t> nowadays. Their popularity started growing during covid-19 outbreak, and people now can’t stop playing them! </a:t>
            </a:r>
          </a:p>
          <a:p>
            <a:pPr algn="ctr"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Thanks to many recent online playing environment, it is now possible to play almost any existing board game with a little expense.</a:t>
            </a:r>
          </a:p>
          <a:p>
            <a:pPr algn="ctr"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Boardgame producers need now more than ever to understand the key factor driving the success of a game, but in terms of sales and rating from hardcore players.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8320BFA0-8E75-483E-9B25-79916B0181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26" r="17926"/>
          <a:stretch/>
        </p:blipFill>
        <p:spPr>
          <a:xfrm>
            <a:off x="6563847" y="1061049"/>
            <a:ext cx="4338522" cy="4632385"/>
          </a:xfrm>
        </p:spPr>
      </p:pic>
    </p:spTree>
    <p:extLst>
      <p:ext uri="{BB962C8B-B14F-4D97-AF65-F5344CB8AC3E}">
        <p14:creationId xmlns:p14="http://schemas.microsoft.com/office/powerpoint/2010/main" val="23695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24A6A9-E72A-4519-8F1A-C97D34DF1345}"/>
              </a:ext>
            </a:extLst>
          </p:cNvPr>
          <p:cNvSpPr txBox="1"/>
          <p:nvPr/>
        </p:nvSpPr>
        <p:spPr>
          <a:xfrm>
            <a:off x="2031206" y="2976537"/>
            <a:ext cx="81295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dirty="0" err="1"/>
              <a:t>Our</a:t>
            </a:r>
            <a:r>
              <a:rPr lang="it-IT" sz="2400" dirty="0"/>
              <a:t> Goals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 err="1"/>
              <a:t>explain</a:t>
            </a:r>
            <a:r>
              <a:rPr lang="it-IT" sz="2400" dirty="0"/>
              <a:t> and </a:t>
            </a:r>
            <a:r>
              <a:rPr lang="it-IT" sz="2400" dirty="0" err="1"/>
              <a:t>predict</a:t>
            </a:r>
            <a:r>
              <a:rPr lang="it-IT" sz="2400" dirty="0"/>
              <a:t> rating of a board game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characteristics</a:t>
            </a:r>
            <a:r>
              <a:rPr lang="it-IT" sz="2400" dirty="0"/>
              <a:t>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dirty="0" err="1"/>
              <a:t>Understand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trends: </a:t>
            </a:r>
            <a:r>
              <a:rPr lang="it-IT" sz="2400" dirty="0" err="1"/>
              <a:t>which</a:t>
            </a:r>
            <a:r>
              <a:rPr lang="it-IT" sz="2400" dirty="0"/>
              <a:t> games are more </a:t>
            </a:r>
            <a:r>
              <a:rPr lang="it-IT" sz="2400" dirty="0" err="1"/>
              <a:t>popular</a:t>
            </a:r>
            <a:r>
              <a:rPr lang="it-IT" sz="2400" dirty="0"/>
              <a:t>?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characteristics</a:t>
            </a:r>
            <a:r>
              <a:rPr lang="it-IT" sz="2400" dirty="0"/>
              <a:t> make a game more appealing </a:t>
            </a:r>
            <a:r>
              <a:rPr lang="it-IT" sz="2400" dirty="0" err="1"/>
              <a:t>nowadays</a:t>
            </a:r>
            <a:r>
              <a:rPr lang="it-IT" sz="2400" dirty="0"/>
              <a:t>?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categories</a:t>
            </a:r>
            <a:r>
              <a:rPr lang="it-IT" sz="2400" dirty="0"/>
              <a:t> are more </a:t>
            </a:r>
            <a:r>
              <a:rPr lang="it-IT" sz="2400" dirty="0" err="1"/>
              <a:t>appreciated</a:t>
            </a:r>
            <a:r>
              <a:rPr lang="it-IT" sz="2400" dirty="0"/>
              <a:t>?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520A7B-A293-46DE-B5A8-879B25FC17D1}"/>
              </a:ext>
            </a:extLst>
          </p:cNvPr>
          <p:cNvSpPr txBox="1"/>
          <p:nvPr/>
        </p:nvSpPr>
        <p:spPr>
          <a:xfrm>
            <a:off x="1468775" y="226583"/>
            <a:ext cx="9972907" cy="1943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Board Games?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 games are becoming more and more popular nowadays. Their popularity started growing during covid-19 outbreak, and people now can’t stop playing them!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 games companies </a:t>
            </a:r>
            <a:r>
              <a:rPr lang="en-US" sz="2000" dirty="0"/>
              <a:t>should be able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what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succesful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board game in order to match the requests from the customers. </a:t>
            </a:r>
          </a:p>
        </p:txBody>
      </p:sp>
    </p:spTree>
    <p:extLst>
      <p:ext uri="{BB962C8B-B14F-4D97-AF65-F5344CB8AC3E}">
        <p14:creationId xmlns:p14="http://schemas.microsoft.com/office/powerpoint/2010/main" val="27106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580626-54DA-49FC-B38F-09B858A92B7A}" vid="{2BEAB7C9-D9B4-4CDF-AFCA-5A99F68205F8}"/>
    </a:ext>
  </a:extLst>
</a:theme>
</file>

<file path=ppt/theme/theme2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Gill Sans Nova</vt:lpstr>
      <vt:lpstr>Open Sans Extrabold</vt:lpstr>
      <vt:lpstr>Tema1</vt:lpstr>
      <vt:lpstr>GradientRiseVTI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dataset</vt:lpstr>
      <vt:lpstr>Main features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Romeo</dc:creator>
  <cp:lastModifiedBy>Davide Carrara</cp:lastModifiedBy>
  <cp:revision>1</cp:revision>
  <dcterms:created xsi:type="dcterms:W3CDTF">2022-04-14T10:04:25Z</dcterms:created>
  <dcterms:modified xsi:type="dcterms:W3CDTF">2022-04-21T10:13:06Z</dcterms:modified>
</cp:coreProperties>
</file>