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698" r:id="rId2"/>
  </p:sldMasterIdLst>
  <p:sldIdLst>
    <p:sldId id="1843" r:id="rId3"/>
    <p:sldId id="1936" r:id="rId4"/>
    <p:sldId id="1767" r:id="rId5"/>
    <p:sldId id="1668" r:id="rId6"/>
    <p:sldId id="84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FD7"/>
    <a:srgbClr val="E7D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807D0-94BE-459D-83E3-431B57CC6E9A}" v="1992" dt="2022-04-26T14:09:52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" userId="be0d3f16-ebd7-4f7b-adbf-6fe9e35a482c" providerId="ADAL" clId="{5DB807D0-94BE-459D-83E3-431B57CC6E9A}"/>
    <pc:docChg chg="undo custSel addSld delSld modSld sldOrd">
      <pc:chgData name="Davide" userId="be0d3f16-ebd7-4f7b-adbf-6fe9e35a482c" providerId="ADAL" clId="{5DB807D0-94BE-459D-83E3-431B57CC6E9A}" dt="2022-04-26T14:10:37.980" v="3601" actId="2696"/>
      <pc:docMkLst>
        <pc:docMk/>
      </pc:docMkLst>
      <pc:sldChg chg="addSp delSp modSp del mod ord delDesignElem">
        <pc:chgData name="Davide" userId="be0d3f16-ebd7-4f7b-adbf-6fe9e35a482c" providerId="ADAL" clId="{5DB807D0-94BE-459D-83E3-431B57CC6E9A}" dt="2022-04-26T14:04:47.060" v="3444" actId="2696"/>
        <pc:sldMkLst>
          <pc:docMk/>
          <pc:sldMk cId="2888586291" sldId="256"/>
        </pc:sldMkLst>
        <pc:spChg chg="del">
          <ac:chgData name="Davide" userId="be0d3f16-ebd7-4f7b-adbf-6fe9e35a482c" providerId="ADAL" clId="{5DB807D0-94BE-459D-83E3-431B57CC6E9A}" dt="2022-04-21T07:54:33.221" v="1028" actId="478"/>
          <ac:spMkLst>
            <pc:docMk/>
            <pc:sldMk cId="2888586291" sldId="256"/>
            <ac:spMk id="4" creationId="{E80E0A94-365B-6340-A213-8509F8D01738}"/>
          </ac:spMkLst>
        </pc:spChg>
        <pc:spChg chg="del">
          <ac:chgData name="Davide" userId="be0d3f16-ebd7-4f7b-adbf-6fe9e35a482c" providerId="ADAL" clId="{5DB807D0-94BE-459D-83E3-431B57CC6E9A}" dt="2022-04-21T08:08:12.069" v="1088" actId="478"/>
          <ac:spMkLst>
            <pc:docMk/>
            <pc:sldMk cId="2888586291" sldId="256"/>
            <ac:spMk id="5" creationId="{347D00FF-66AB-B144-AFF4-00B33F5ECBB5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2888586291" sldId="256"/>
            <ac:spMk id="76" creationId="{385E1BDC-A9B0-4A87-82E3-F3187F69A802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2888586291" sldId="256"/>
            <ac:spMk id="78" creationId="{0990C621-3B8B-4820-8328-D47EF7CE823C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2888586291" sldId="256"/>
            <ac:spMk id="80" creationId="{C1A2385B-1D2A-4E17-84FA-6CB7F0AAE473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2888586291" sldId="256"/>
            <ac:spMk id="82" creationId="{5E791F2F-79DB-4CC0-9FA1-001E3E91E8B7}"/>
          </ac:spMkLst>
        </pc:spChg>
        <pc:graphicFrameChg chg="mod modGraphic">
          <ac:chgData name="Davide" userId="be0d3f16-ebd7-4f7b-adbf-6fe9e35a482c" providerId="ADAL" clId="{5DB807D0-94BE-459D-83E3-431B57CC6E9A}" dt="2022-04-21T09:26:54.399" v="1656" actId="14100"/>
          <ac:graphicFrameMkLst>
            <pc:docMk/>
            <pc:sldMk cId="2888586291" sldId="256"/>
            <ac:graphicFrameMk id="13" creationId="{01101237-1FB3-3746-B51C-227E34737EB6}"/>
          </ac:graphicFrameMkLst>
        </pc:graphicFrameChg>
        <pc:picChg chg="add del mod">
          <ac:chgData name="Davide" userId="be0d3f16-ebd7-4f7b-adbf-6fe9e35a482c" providerId="ADAL" clId="{5DB807D0-94BE-459D-83E3-431B57CC6E9A}" dt="2022-04-21T09:26:18.527" v="1654" actId="478"/>
          <ac:picMkLst>
            <pc:docMk/>
            <pc:sldMk cId="2888586291" sldId="256"/>
            <ac:picMk id="3" creationId="{2276BD82-CB01-4DFC-A3A1-7B536D468C9F}"/>
          </ac:picMkLst>
        </pc:picChg>
        <pc:picChg chg="del">
          <ac:chgData name="Davide" userId="be0d3f16-ebd7-4f7b-adbf-6fe9e35a482c" providerId="ADAL" clId="{5DB807D0-94BE-459D-83E3-431B57CC6E9A}" dt="2022-04-21T09:26:42.147" v="1655" actId="478"/>
          <ac:picMkLst>
            <pc:docMk/>
            <pc:sldMk cId="2888586291" sldId="256"/>
            <ac:picMk id="11" creationId="{8D593128-92BB-5B40-B455-7375BA6F7296}"/>
          </ac:picMkLst>
        </pc:picChg>
      </pc:sldChg>
      <pc:sldChg chg="addSp delSp modSp del mod ord modTransition setBg modClrScheme delDesignElem chgLayout">
        <pc:chgData name="Davide" userId="be0d3f16-ebd7-4f7b-adbf-6fe9e35a482c" providerId="ADAL" clId="{5DB807D0-94BE-459D-83E3-431B57CC6E9A}" dt="2022-04-21T09:25:23.050" v="1651" actId="2696"/>
        <pc:sldMkLst>
          <pc:docMk/>
          <pc:sldMk cId="1313883410" sldId="257"/>
        </pc:sldMkLst>
        <pc:spChg chg="del mod ord">
          <ac:chgData name="Davide" userId="be0d3f16-ebd7-4f7b-adbf-6fe9e35a482c" providerId="ADAL" clId="{5DB807D0-94BE-459D-83E3-431B57CC6E9A}" dt="2022-04-21T08:49:20.589" v="1113" actId="478"/>
          <ac:spMkLst>
            <pc:docMk/>
            <pc:sldMk cId="1313883410" sldId="257"/>
            <ac:spMk id="4" creationId="{40E4BA0D-4993-DB48-93D1-AB4DD9D4A6DC}"/>
          </ac:spMkLst>
        </pc:spChg>
        <pc:spChg chg="del mod">
          <ac:chgData name="Davide" userId="be0d3f16-ebd7-4f7b-adbf-6fe9e35a482c" providerId="ADAL" clId="{5DB807D0-94BE-459D-83E3-431B57CC6E9A}" dt="2022-04-21T09:03:30.592" v="1368" actId="478"/>
          <ac:spMkLst>
            <pc:docMk/>
            <pc:sldMk cId="1313883410" sldId="257"/>
            <ac:spMk id="5" creationId="{5C9926C7-365E-6D4A-8F5C-CE8F4E092327}"/>
          </ac:spMkLst>
        </pc:spChg>
        <pc:spChg chg="add mod">
          <ac:chgData name="Davide" userId="be0d3f16-ebd7-4f7b-adbf-6fe9e35a482c" providerId="ADAL" clId="{5DB807D0-94BE-459D-83E3-431B57CC6E9A}" dt="2022-04-21T09:13:42.547" v="1600" actId="20577"/>
          <ac:spMkLst>
            <pc:docMk/>
            <pc:sldMk cId="1313883410" sldId="257"/>
            <ac:spMk id="7" creationId="{9F454A83-A8DC-4FCE-8B07-A3FF8C8F02A8}"/>
          </ac:spMkLst>
        </pc:spChg>
        <pc:spChg chg="add del mod">
          <ac:chgData name="Davide" userId="be0d3f16-ebd7-4f7b-adbf-6fe9e35a482c" providerId="ADAL" clId="{5DB807D0-94BE-459D-83E3-431B57CC6E9A}" dt="2022-04-21T09:21:36.758" v="1622"/>
          <ac:spMkLst>
            <pc:docMk/>
            <pc:sldMk cId="1313883410" sldId="257"/>
            <ac:spMk id="10" creationId="{753E67E6-F180-4898-9003-A080464C8800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313883410" sldId="257"/>
            <ac:spMk id="14" creationId="{871AEA07-1E14-44B4-8E55-64EF049CD66F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313883410" sldId="257"/>
            <ac:spMk id="48" creationId="{9C7E0A2C-7C0A-4AAC-B3B0-6C12B2EBAE05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313883410" sldId="257"/>
            <ac:spMk id="49" creationId="{5EB7D2A2-F448-44D4-938C-DC84CBCB3B1E}"/>
          </ac:spMkLst>
        </pc:spChg>
        <pc:picChg chg="add del mod">
          <ac:chgData name="Davide" userId="be0d3f16-ebd7-4f7b-adbf-6fe9e35a482c" providerId="ADAL" clId="{5DB807D0-94BE-459D-83E3-431B57CC6E9A}" dt="2022-04-21T09:03:35.024" v="1369" actId="478"/>
          <ac:picMkLst>
            <pc:docMk/>
            <pc:sldMk cId="1313883410" sldId="257"/>
            <ac:picMk id="3" creationId="{A3A043F5-B058-4607-A2C1-9D7A8B48D9EE}"/>
          </ac:picMkLst>
        </pc:picChg>
        <pc:picChg chg="add mod">
          <ac:chgData name="Davide" userId="be0d3f16-ebd7-4f7b-adbf-6fe9e35a482c" providerId="ADAL" clId="{5DB807D0-94BE-459D-83E3-431B57CC6E9A}" dt="2022-04-21T09:14:45.188" v="1610" actId="1036"/>
          <ac:picMkLst>
            <pc:docMk/>
            <pc:sldMk cId="1313883410" sldId="257"/>
            <ac:picMk id="6" creationId="{956F7D67-78FE-4284-BBE8-C1C117C0D147}"/>
          </ac:picMkLst>
        </pc:picChg>
        <pc:picChg chg="add mod modCrop">
          <ac:chgData name="Davide" userId="be0d3f16-ebd7-4f7b-adbf-6fe9e35a482c" providerId="ADAL" clId="{5DB807D0-94BE-459D-83E3-431B57CC6E9A}" dt="2022-04-21T09:14:36.591" v="1603" actId="1036"/>
          <ac:picMkLst>
            <pc:docMk/>
            <pc:sldMk cId="1313883410" sldId="257"/>
            <ac:picMk id="9" creationId="{3070C972-649E-4106-9612-D5A33B675C11}"/>
          </ac:picMkLst>
        </pc:picChg>
        <pc:cxnChg chg="del">
          <ac:chgData name="Davide" userId="be0d3f16-ebd7-4f7b-adbf-6fe9e35a482c" providerId="ADAL" clId="{5DB807D0-94BE-459D-83E3-431B57CC6E9A}" dt="2022-04-21T07:12:12.624" v="266"/>
          <ac:cxnSpMkLst>
            <pc:docMk/>
            <pc:sldMk cId="1313883410" sldId="257"/>
            <ac:cxnSpMk id="16" creationId="{F7C8EA93-3210-4C62-99E9-153C275E3A87}"/>
          </ac:cxnSpMkLst>
        </pc:cxnChg>
      </pc:sldChg>
      <pc:sldChg chg="delSp del delDesignElem">
        <pc:chgData name="Davide" userId="be0d3f16-ebd7-4f7b-adbf-6fe9e35a482c" providerId="ADAL" clId="{5DB807D0-94BE-459D-83E3-431B57CC6E9A}" dt="2022-04-26T13:58:45.521" v="3210" actId="2696"/>
        <pc:sldMkLst>
          <pc:docMk/>
          <pc:sldMk cId="3510331964" sldId="258"/>
        </pc:sldMkLst>
        <pc:cxnChg chg="del">
          <ac:chgData name="Davide" userId="be0d3f16-ebd7-4f7b-adbf-6fe9e35a482c" providerId="ADAL" clId="{5DB807D0-94BE-459D-83E3-431B57CC6E9A}" dt="2022-04-21T07:12:12.624" v="266"/>
          <ac:cxnSpMkLst>
            <pc:docMk/>
            <pc:sldMk cId="3510331964" sldId="258"/>
            <ac:cxnSpMk id="21" creationId="{A7F400EE-A8A5-48AF-B4D6-291B52C6F0B0}"/>
          </ac:cxnSpMkLst>
        </pc:cxnChg>
      </pc:sldChg>
      <pc:sldChg chg="addSp delSp modSp add del mod delDesignElem">
        <pc:chgData name="Davide" userId="be0d3f16-ebd7-4f7b-adbf-6fe9e35a482c" providerId="ADAL" clId="{5DB807D0-94BE-459D-83E3-431B57CC6E9A}" dt="2022-04-21T07:25:08.693" v="498" actId="2696"/>
        <pc:sldMkLst>
          <pc:docMk/>
          <pc:sldMk cId="1422589455" sldId="259"/>
        </pc:sldMkLst>
        <pc:spChg chg="del mod">
          <ac:chgData name="Davide" userId="be0d3f16-ebd7-4f7b-adbf-6fe9e35a482c" providerId="ADAL" clId="{5DB807D0-94BE-459D-83E3-431B57CC6E9A}" dt="2022-04-21T07:10:00.499" v="103" actId="478"/>
          <ac:spMkLst>
            <pc:docMk/>
            <pc:sldMk cId="1422589455" sldId="259"/>
            <ac:spMk id="4" creationId="{E80E0A94-365B-6340-A213-8509F8D01738}"/>
          </ac:spMkLst>
        </pc:spChg>
        <pc:spChg chg="del">
          <ac:chgData name="Davide" userId="be0d3f16-ebd7-4f7b-adbf-6fe9e35a482c" providerId="ADAL" clId="{5DB807D0-94BE-459D-83E3-431B57CC6E9A}" dt="2022-04-21T07:03:39.262" v="5" actId="478"/>
          <ac:spMkLst>
            <pc:docMk/>
            <pc:sldMk cId="1422589455" sldId="259"/>
            <ac:spMk id="5" creationId="{347D00FF-66AB-B144-AFF4-00B33F5ECBB5}"/>
          </ac:spMkLst>
        </pc:spChg>
        <pc:spChg chg="add mod">
          <ac:chgData name="Davide" userId="be0d3f16-ebd7-4f7b-adbf-6fe9e35a482c" providerId="ADAL" clId="{5DB807D0-94BE-459D-83E3-431B57CC6E9A}" dt="2022-04-21T07:21:13.178" v="400" actId="20577"/>
          <ac:spMkLst>
            <pc:docMk/>
            <pc:sldMk cId="1422589455" sldId="259"/>
            <ac:spMk id="10" creationId="{0D46F582-52B9-40D3-BC2A-02C0B4087FF2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422589455" sldId="259"/>
            <ac:spMk id="76" creationId="{385E1BDC-A9B0-4A87-82E3-F3187F69A802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422589455" sldId="259"/>
            <ac:spMk id="78" creationId="{0990C621-3B8B-4820-8328-D47EF7CE823C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422589455" sldId="259"/>
            <ac:spMk id="80" creationId="{C1A2385B-1D2A-4E17-84FA-6CB7F0AAE473}"/>
          </ac:spMkLst>
        </pc:spChg>
        <pc:spChg chg="del">
          <ac:chgData name="Davide" userId="be0d3f16-ebd7-4f7b-adbf-6fe9e35a482c" providerId="ADAL" clId="{5DB807D0-94BE-459D-83E3-431B57CC6E9A}" dt="2022-04-21T07:12:12.624" v="266"/>
          <ac:spMkLst>
            <pc:docMk/>
            <pc:sldMk cId="1422589455" sldId="259"/>
            <ac:spMk id="82" creationId="{5E791F2F-79DB-4CC0-9FA1-001E3E91E8B7}"/>
          </ac:spMkLst>
        </pc:spChg>
        <pc:graphicFrameChg chg="del">
          <ac:chgData name="Davide" userId="be0d3f16-ebd7-4f7b-adbf-6fe9e35a482c" providerId="ADAL" clId="{5DB807D0-94BE-459D-83E3-431B57CC6E9A}" dt="2022-04-21T07:02:47.476" v="2" actId="478"/>
          <ac:graphicFrameMkLst>
            <pc:docMk/>
            <pc:sldMk cId="1422589455" sldId="259"/>
            <ac:graphicFrameMk id="13" creationId="{01101237-1FB3-3746-B51C-227E34737EB6}"/>
          </ac:graphicFrameMkLst>
        </pc:graphicFrameChg>
        <pc:picChg chg="del">
          <ac:chgData name="Davide" userId="be0d3f16-ebd7-4f7b-adbf-6fe9e35a482c" providerId="ADAL" clId="{5DB807D0-94BE-459D-83E3-431B57CC6E9A}" dt="2022-04-21T07:02:44.137" v="1" actId="478"/>
          <ac:picMkLst>
            <pc:docMk/>
            <pc:sldMk cId="1422589455" sldId="259"/>
            <ac:picMk id="11" creationId="{8D593128-92BB-5B40-B455-7375BA6F7296}"/>
          </ac:picMkLst>
        </pc:picChg>
      </pc:sldChg>
      <pc:sldChg chg="addSp delSp modSp new del mod setBg setClrOvrMap">
        <pc:chgData name="Davide" userId="be0d3f16-ebd7-4f7b-adbf-6fe9e35a482c" providerId="ADAL" clId="{5DB807D0-94BE-459D-83E3-431B57CC6E9A}" dt="2022-04-21T07:51:23.778" v="960" actId="2696"/>
        <pc:sldMkLst>
          <pc:docMk/>
          <pc:sldMk cId="3372813272" sldId="260"/>
        </pc:sldMkLst>
        <pc:spChg chg="mod">
          <ac:chgData name="Davide" userId="be0d3f16-ebd7-4f7b-adbf-6fe9e35a482c" providerId="ADAL" clId="{5DB807D0-94BE-459D-83E3-431B57CC6E9A}" dt="2022-04-21T07:14:12.833" v="276"/>
          <ac:spMkLst>
            <pc:docMk/>
            <pc:sldMk cId="3372813272" sldId="260"/>
            <ac:spMk id="2" creationId="{17B32E1D-553D-434B-A2C3-6DE0B8B623DD}"/>
          </ac:spMkLst>
        </pc:spChg>
        <pc:spChg chg="add mod">
          <ac:chgData name="Davide" userId="be0d3f16-ebd7-4f7b-adbf-6fe9e35a482c" providerId="ADAL" clId="{5DB807D0-94BE-459D-83E3-431B57CC6E9A}" dt="2022-04-21T07:09:45.269" v="102" actId="20577"/>
          <ac:spMkLst>
            <pc:docMk/>
            <pc:sldMk cId="3372813272" sldId="260"/>
            <ac:spMk id="15" creationId="{4554380C-8ED9-4E1B-A841-F7AEDFAD1F74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17" creationId="{2E2D6188-24E5-426A-BB2A-3FA2D6B9C3EF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19" creationId="{F6E384F5-137A-40B1-97F0-694CC6ECD59C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1" creationId="{9DBC4630-03DA-474F-BBCB-BA3AE6B317A4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3" creationId="{1208BC59-C84F-483F-80CD-FAEC74229B97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5" creationId="{A1DABD52-05DF-4F31-AFB9-B330D8BE46FD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7" creationId="{78418A25-6EAC-4140-BFE6-284E1925B5EE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29" creationId="{6B9D64DB-4D5C-4A91-B45F-F301E3174F9F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31" creationId="{8E4F04B5-4D4A-4F70-8549-384AF535134B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33" creationId="{0D14DB62-3EB3-452E-89EE-30B0CDB0C8F4}"/>
          </ac:spMkLst>
        </pc:spChg>
        <pc:spChg chg="add del">
          <ac:chgData name="Davide" userId="be0d3f16-ebd7-4f7b-adbf-6fe9e35a482c" providerId="ADAL" clId="{5DB807D0-94BE-459D-83E3-431B57CC6E9A}" dt="2022-04-21T07:07:33.645" v="31" actId="26606"/>
          <ac:spMkLst>
            <pc:docMk/>
            <pc:sldMk cId="3372813272" sldId="260"/>
            <ac:spMk id="35" creationId="{CB14CE1B-4BC5-4EF2-BE3D-05E4F580B3DB}"/>
          </ac:spMkLst>
        </pc:spChg>
        <pc:spChg chg="add del">
          <ac:chgData name="Davide" userId="be0d3f16-ebd7-4f7b-adbf-6fe9e35a482c" providerId="ADAL" clId="{5DB807D0-94BE-459D-83E3-431B57CC6E9A}" dt="2022-04-21T07:07:39.746" v="35" actId="26606"/>
          <ac:spMkLst>
            <pc:docMk/>
            <pc:sldMk cId="3372813272" sldId="260"/>
            <ac:spMk id="37" creationId="{33E72FA3-BD00-444A-AD9B-E6C3D069CDE3}"/>
          </ac:spMkLst>
        </pc:spChg>
        <pc:picChg chg="add mod">
          <ac:chgData name="Davide" userId="be0d3f16-ebd7-4f7b-adbf-6fe9e35a482c" providerId="ADAL" clId="{5DB807D0-94BE-459D-83E3-431B57CC6E9A}" dt="2022-04-21T07:07:39.746" v="35" actId="26606"/>
          <ac:picMkLst>
            <pc:docMk/>
            <pc:sldMk cId="3372813272" sldId="260"/>
            <ac:picMk id="4" creationId="{6035F898-A304-48FD-9EF2-AC769B1D02DB}"/>
          </ac:picMkLst>
        </pc:picChg>
        <pc:picChg chg="add mod">
          <ac:chgData name="Davide" userId="be0d3f16-ebd7-4f7b-adbf-6fe9e35a482c" providerId="ADAL" clId="{5DB807D0-94BE-459D-83E3-431B57CC6E9A}" dt="2022-04-21T07:07:39.746" v="35" actId="26606"/>
          <ac:picMkLst>
            <pc:docMk/>
            <pc:sldMk cId="3372813272" sldId="260"/>
            <ac:picMk id="6" creationId="{AC171CE7-09F7-4960-8FF7-7EA1816FCEA0}"/>
          </ac:picMkLst>
        </pc:picChg>
        <pc:picChg chg="add mod ord">
          <ac:chgData name="Davide" userId="be0d3f16-ebd7-4f7b-adbf-6fe9e35a482c" providerId="ADAL" clId="{5DB807D0-94BE-459D-83E3-431B57CC6E9A}" dt="2022-04-21T07:07:39.746" v="35" actId="26606"/>
          <ac:picMkLst>
            <pc:docMk/>
            <pc:sldMk cId="3372813272" sldId="260"/>
            <ac:picMk id="8" creationId="{050EFF7A-8AE5-481F-9ED0-5C9AB37DBD2F}"/>
          </ac:picMkLst>
        </pc:picChg>
        <pc:picChg chg="add mod">
          <ac:chgData name="Davide" userId="be0d3f16-ebd7-4f7b-adbf-6fe9e35a482c" providerId="ADAL" clId="{5DB807D0-94BE-459D-83E3-431B57CC6E9A}" dt="2022-04-21T07:07:39.746" v="35" actId="26606"/>
          <ac:picMkLst>
            <pc:docMk/>
            <pc:sldMk cId="3372813272" sldId="260"/>
            <ac:picMk id="10" creationId="{E9B4A9DA-11A3-4A35-8F2F-7D11BFA2AF88}"/>
          </ac:picMkLst>
        </pc:picChg>
        <pc:picChg chg="add mod ord">
          <ac:chgData name="Davide" userId="be0d3f16-ebd7-4f7b-adbf-6fe9e35a482c" providerId="ADAL" clId="{5DB807D0-94BE-459D-83E3-431B57CC6E9A}" dt="2022-04-21T07:07:42.609" v="37" actId="1076"/>
          <ac:picMkLst>
            <pc:docMk/>
            <pc:sldMk cId="3372813272" sldId="260"/>
            <ac:picMk id="12" creationId="{9EA59957-AB7C-4AD6-A5BF-83C1B1FD8DB4}"/>
          </ac:picMkLst>
        </pc:picChg>
        <pc:picChg chg="add mod">
          <ac:chgData name="Davide" userId="be0d3f16-ebd7-4f7b-adbf-6fe9e35a482c" providerId="ADAL" clId="{5DB807D0-94BE-459D-83E3-431B57CC6E9A}" dt="2022-04-21T07:08:22.040" v="39" actId="1076"/>
          <ac:picMkLst>
            <pc:docMk/>
            <pc:sldMk cId="3372813272" sldId="260"/>
            <ac:picMk id="14" creationId="{669DCA7E-8D43-4BF6-9C77-90A270B3263E}"/>
          </ac:picMkLst>
        </pc:picChg>
      </pc:sldChg>
      <pc:sldChg chg="addSp delSp modSp new del mod setBg modClrScheme delDesignElem chgLayout">
        <pc:chgData name="Davide" userId="be0d3f16-ebd7-4f7b-adbf-6fe9e35a482c" providerId="ADAL" clId="{5DB807D0-94BE-459D-83E3-431B57CC6E9A}" dt="2022-04-21T07:51:27.378" v="961" actId="2696"/>
        <pc:sldMkLst>
          <pc:docMk/>
          <pc:sldMk cId="32738527" sldId="261"/>
        </pc:sldMkLst>
        <pc:spChg chg="del">
          <ac:chgData name="Davide" userId="be0d3f16-ebd7-4f7b-adbf-6fe9e35a482c" providerId="ADAL" clId="{5DB807D0-94BE-459D-83E3-431B57CC6E9A}" dt="2022-04-21T07:10:07.786" v="105" actId="478"/>
          <ac:spMkLst>
            <pc:docMk/>
            <pc:sldMk cId="32738527" sldId="261"/>
            <ac:spMk id="2" creationId="{D36F3DA2-8638-43B6-8507-3A5F88B4AEA6}"/>
          </ac:spMkLst>
        </pc:spChg>
        <pc:spChg chg="del">
          <ac:chgData name="Davide" userId="be0d3f16-ebd7-4f7b-adbf-6fe9e35a482c" providerId="ADAL" clId="{5DB807D0-94BE-459D-83E3-431B57CC6E9A}" dt="2022-04-21T07:10:09.373" v="106" actId="478"/>
          <ac:spMkLst>
            <pc:docMk/>
            <pc:sldMk cId="32738527" sldId="261"/>
            <ac:spMk id="3" creationId="{3621093F-5C2B-4126-A0FF-068B9BEDBC30}"/>
          </ac:spMkLst>
        </pc:spChg>
        <pc:spChg chg="add del mod">
          <ac:chgData name="Davide" userId="be0d3f16-ebd7-4f7b-adbf-6fe9e35a482c" providerId="ADAL" clId="{5DB807D0-94BE-459D-83E3-431B57CC6E9A}" dt="2022-04-21T07:11:47.001" v="261" actId="26606"/>
          <ac:spMkLst>
            <pc:docMk/>
            <pc:sldMk cId="32738527" sldId="261"/>
            <ac:spMk id="4" creationId="{1EAAF297-0383-4AE6-A8B3-249E4F9680DE}"/>
          </ac:spMkLst>
        </pc:spChg>
        <pc:spChg chg="add mod">
          <ac:chgData name="Davide" userId="be0d3f16-ebd7-4f7b-adbf-6fe9e35a482c" providerId="ADAL" clId="{5DB807D0-94BE-459D-83E3-431B57CC6E9A}" dt="2022-04-21T07:19:28.806" v="346" actId="1076"/>
          <ac:spMkLst>
            <pc:docMk/>
            <pc:sldMk cId="32738527" sldId="261"/>
            <ac:spMk id="5" creationId="{B35EC091-4EB4-4342-B6E1-E68B2FA2BD3D}"/>
          </ac:spMkLst>
        </pc:spChg>
        <pc:spChg chg="add del mod">
          <ac:chgData name="Davide" userId="be0d3f16-ebd7-4f7b-adbf-6fe9e35a482c" providerId="ADAL" clId="{5DB807D0-94BE-459D-83E3-431B57CC6E9A}" dt="2022-04-21T07:14:21.072" v="278" actId="26606"/>
          <ac:spMkLst>
            <pc:docMk/>
            <pc:sldMk cId="32738527" sldId="261"/>
            <ac:spMk id="8" creationId="{B908DC29-5C75-31A8-2BB6-26E24E925DBD}"/>
          </ac:spMkLst>
        </pc:spChg>
        <pc:spChg chg="add del mod">
          <ac:chgData name="Davide" userId="be0d3f16-ebd7-4f7b-adbf-6fe9e35a482c" providerId="ADAL" clId="{5DB807D0-94BE-459D-83E3-431B57CC6E9A}" dt="2022-04-21T07:14:21.072" v="278" actId="26606"/>
          <ac:spMkLst>
            <pc:docMk/>
            <pc:sldMk cId="32738527" sldId="261"/>
            <ac:spMk id="13" creationId="{2E8B7E85-1039-CBCA-2817-6553156ED946}"/>
          </ac:spMkLst>
        </pc:spChg>
        <pc:spChg chg="add del mod">
          <ac:chgData name="Davide" userId="be0d3f16-ebd7-4f7b-adbf-6fe9e35a482c" providerId="ADAL" clId="{5DB807D0-94BE-459D-83E3-431B57CC6E9A}" dt="2022-04-21T07:14:23.328" v="280" actId="26606"/>
          <ac:spMkLst>
            <pc:docMk/>
            <pc:sldMk cId="32738527" sldId="261"/>
            <ac:spMk id="15" creationId="{BCB0B193-4AA2-23BC-C4D2-0B3DF0266B44}"/>
          </ac:spMkLst>
        </pc:spChg>
        <pc:spChg chg="add del mod">
          <ac:chgData name="Davide" userId="be0d3f16-ebd7-4f7b-adbf-6fe9e35a482c" providerId="ADAL" clId="{5DB807D0-94BE-459D-83E3-431B57CC6E9A}" dt="2022-04-21T07:14:41.512" v="283" actId="478"/>
          <ac:spMkLst>
            <pc:docMk/>
            <pc:sldMk cId="32738527" sldId="261"/>
            <ac:spMk id="18" creationId="{82A00A06-B40E-6384-1D40-CA2DD2BCA0C6}"/>
          </ac:spMkLst>
        </pc:spChg>
        <pc:spChg chg="add del">
          <ac:chgData name="Davide" userId="be0d3f16-ebd7-4f7b-adbf-6fe9e35a482c" providerId="ADAL" clId="{5DB807D0-94BE-459D-83E3-431B57CC6E9A}" dt="2022-04-21T07:12:23.422" v="272" actId="26606"/>
          <ac:spMkLst>
            <pc:docMk/>
            <pc:sldMk cId="32738527" sldId="261"/>
            <ac:spMk id="21" creationId="{A75876F6-95D4-48CB-8E3E-4401A96E25A4}"/>
          </ac:spMkLst>
        </pc:spChg>
        <pc:spChg chg="add del">
          <ac:chgData name="Davide" userId="be0d3f16-ebd7-4f7b-adbf-6fe9e35a482c" providerId="ADAL" clId="{5DB807D0-94BE-459D-83E3-431B57CC6E9A}" dt="2022-04-21T07:12:23.422" v="272" actId="26606"/>
          <ac:spMkLst>
            <pc:docMk/>
            <pc:sldMk cId="32738527" sldId="261"/>
            <ac:spMk id="23" creationId="{D1B84719-90BB-4D0C-92D8-61DC5512B34B}"/>
          </ac:spMkLst>
        </pc:spChg>
        <pc:spChg chg="add del">
          <ac:chgData name="Davide" userId="be0d3f16-ebd7-4f7b-adbf-6fe9e35a482c" providerId="ADAL" clId="{5DB807D0-94BE-459D-83E3-431B57CC6E9A}" dt="2022-04-21T07:12:23.422" v="272" actId="26606"/>
          <ac:spMkLst>
            <pc:docMk/>
            <pc:sldMk cId="32738527" sldId="261"/>
            <ac:spMk id="25" creationId="{7B407EC4-5D16-4845-9840-4E28622B6568}"/>
          </ac:spMkLst>
        </pc:spChg>
        <pc:spChg chg="add del">
          <ac:chgData name="Davide" userId="be0d3f16-ebd7-4f7b-adbf-6fe9e35a482c" providerId="ADAL" clId="{5DB807D0-94BE-459D-83E3-431B57CC6E9A}" dt="2022-04-21T07:12:23.422" v="272" actId="26606"/>
          <ac:spMkLst>
            <pc:docMk/>
            <pc:sldMk cId="32738527" sldId="261"/>
            <ac:spMk id="26" creationId="{52BE4420-3B5F-4549-8B4A-77855B8215EC}"/>
          </ac:spMkLst>
        </pc:spChg>
        <pc:spChg chg="add del mod">
          <ac:chgData name="Davide" userId="be0d3f16-ebd7-4f7b-adbf-6fe9e35a482c" providerId="ADAL" clId="{5DB807D0-94BE-459D-83E3-431B57CC6E9A}" dt="2022-04-21T07:14:39.278" v="282" actId="478"/>
          <ac:spMkLst>
            <pc:docMk/>
            <pc:sldMk cId="32738527" sldId="261"/>
            <ac:spMk id="27" creationId="{CD7AC1CC-22AE-E0D2-8CF2-7F78C93CCEDA}"/>
          </ac:spMkLst>
        </pc:spChg>
        <pc:grpChg chg="add del">
          <ac:chgData name="Davide" userId="be0d3f16-ebd7-4f7b-adbf-6fe9e35a482c" providerId="ADAL" clId="{5DB807D0-94BE-459D-83E3-431B57CC6E9A}" dt="2022-04-21T07:12:17.808" v="268" actId="26606"/>
          <ac:grpSpMkLst>
            <pc:docMk/>
            <pc:sldMk cId="32738527" sldId="261"/>
            <ac:grpSpMk id="11" creationId="{C93797FD-7F0A-483E-966E-7FE88F8D8798}"/>
          </ac:grpSpMkLst>
        </pc:grpChg>
        <pc:grpChg chg="add del">
          <ac:chgData name="Davide" userId="be0d3f16-ebd7-4f7b-adbf-6fe9e35a482c" providerId="ADAL" clId="{5DB807D0-94BE-459D-83E3-431B57CC6E9A}" dt="2022-04-21T07:12:21.006" v="270" actId="26606"/>
          <ac:grpSpMkLst>
            <pc:docMk/>
            <pc:sldMk cId="32738527" sldId="261"/>
            <ac:grpSpMk id="19" creationId="{C93797FD-7F0A-483E-966E-7FE88F8D8798}"/>
          </ac:grpSpMkLst>
        </pc:grpChg>
        <pc:grpChg chg="add del">
          <ac:chgData name="Davide" userId="be0d3f16-ebd7-4f7b-adbf-6fe9e35a482c" providerId="ADAL" clId="{5DB807D0-94BE-459D-83E3-431B57CC6E9A}" dt="2022-04-21T07:12:23.422" v="272" actId="26606"/>
          <ac:grpSpMkLst>
            <pc:docMk/>
            <pc:sldMk cId="32738527" sldId="261"/>
            <ac:grpSpMk id="22" creationId="{C93797FD-7F0A-483E-966E-7FE88F8D8798}"/>
          </ac:grpSpMkLst>
        </pc:grpChg>
        <pc:grpChg chg="add del">
          <ac:chgData name="Davide" userId="be0d3f16-ebd7-4f7b-adbf-6fe9e35a482c" providerId="ADAL" clId="{5DB807D0-94BE-459D-83E3-431B57CC6E9A}" dt="2022-04-21T07:14:05.834" v="275"/>
          <ac:grpSpMkLst>
            <pc:docMk/>
            <pc:sldMk cId="32738527" sldId="261"/>
            <ac:grpSpMk id="28" creationId="{C93797FD-7F0A-483E-966E-7FE88F8D8798}"/>
          </ac:grpSpMkLst>
        </pc:grpChg>
        <pc:grpChg chg="add del">
          <ac:chgData name="Davide" userId="be0d3f16-ebd7-4f7b-adbf-6fe9e35a482c" providerId="ADAL" clId="{5DB807D0-94BE-459D-83E3-431B57CC6E9A}" dt="2022-04-21T07:14:05.834" v="275"/>
          <ac:grpSpMkLst>
            <pc:docMk/>
            <pc:sldMk cId="32738527" sldId="261"/>
            <ac:grpSpMk id="30" creationId="{E7DEDD00-5E71-418B-9C3C-9B71B018221A}"/>
          </ac:grpSpMkLst>
        </pc:grpChg>
        <pc:graphicFrameChg chg="add mod modGraphic">
          <ac:chgData name="Davide" userId="be0d3f16-ebd7-4f7b-adbf-6fe9e35a482c" providerId="ADAL" clId="{5DB807D0-94BE-459D-83E3-431B57CC6E9A}" dt="2022-04-21T07:20:47.747" v="398" actId="20577"/>
          <ac:graphicFrameMkLst>
            <pc:docMk/>
            <pc:sldMk cId="32738527" sldId="261"/>
            <ac:graphicFrameMk id="6" creationId="{168EA10E-4A41-5F17-5D9E-89607033A332}"/>
          </ac:graphicFrameMkLst>
        </pc:graphicFrameChg>
        <pc:cxnChg chg="add del">
          <ac:chgData name="Davide" userId="be0d3f16-ebd7-4f7b-adbf-6fe9e35a482c" providerId="ADAL" clId="{5DB807D0-94BE-459D-83E3-431B57CC6E9A}" dt="2022-04-21T07:12:17.808" v="268" actId="26606"/>
          <ac:cxnSpMkLst>
            <pc:docMk/>
            <pc:sldMk cId="32738527" sldId="261"/>
            <ac:cxnSpMk id="17" creationId="{DDB3BAEE-5BE4-4B17-A2DA-B334759C47AB}"/>
          </ac:cxnSpMkLst>
        </pc:cxnChg>
        <pc:cxnChg chg="add del">
          <ac:chgData name="Davide" userId="be0d3f16-ebd7-4f7b-adbf-6fe9e35a482c" providerId="ADAL" clId="{5DB807D0-94BE-459D-83E3-431B57CC6E9A}" dt="2022-04-21T07:12:21.006" v="270" actId="26606"/>
          <ac:cxnSpMkLst>
            <pc:docMk/>
            <pc:sldMk cId="32738527" sldId="261"/>
            <ac:cxnSpMk id="20" creationId="{DDB3BAEE-5BE4-4B17-A2DA-B334759C47AB}"/>
          </ac:cxnSpMkLst>
        </pc:cxnChg>
        <pc:cxnChg chg="add del">
          <ac:chgData name="Davide" userId="be0d3f16-ebd7-4f7b-adbf-6fe9e35a482c" providerId="ADAL" clId="{5DB807D0-94BE-459D-83E3-431B57CC6E9A}" dt="2022-04-21T07:12:23.422" v="272" actId="26606"/>
          <ac:cxnSpMkLst>
            <pc:docMk/>
            <pc:sldMk cId="32738527" sldId="261"/>
            <ac:cxnSpMk id="24" creationId="{DDB3BAEE-5BE4-4B17-A2DA-B334759C47AB}"/>
          </ac:cxnSpMkLst>
        </pc:cxnChg>
        <pc:cxnChg chg="add del">
          <ac:chgData name="Davide" userId="be0d3f16-ebd7-4f7b-adbf-6fe9e35a482c" providerId="ADAL" clId="{5DB807D0-94BE-459D-83E3-431B57CC6E9A}" dt="2022-04-21T07:14:05.834" v="275"/>
          <ac:cxnSpMkLst>
            <pc:docMk/>
            <pc:sldMk cId="32738527" sldId="261"/>
            <ac:cxnSpMk id="29" creationId="{DDB3BAEE-5BE4-4B17-A2DA-B334759C47AB}"/>
          </ac:cxnSpMkLst>
        </pc:cxnChg>
      </pc:sldChg>
      <pc:sldChg chg="addSp delSp modSp add mod ord modAnim">
        <pc:chgData name="Davide" userId="be0d3f16-ebd7-4f7b-adbf-6fe9e35a482c" providerId="ADAL" clId="{5DB807D0-94BE-459D-83E3-431B57CC6E9A}" dt="2022-04-26T14:09:52.651" v="3598" actId="12"/>
        <pc:sldMkLst>
          <pc:docMk/>
          <pc:sldMk cId="3441442222" sldId="840"/>
        </pc:sldMkLst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11" creationId="{00000000-0000-0000-0000-000000000000}"/>
          </ac:spMkLst>
        </pc:spChg>
        <pc:spChg chg="add del mod">
          <ac:chgData name="Davide" userId="be0d3f16-ebd7-4f7b-adbf-6fe9e35a482c" providerId="ADAL" clId="{5DB807D0-94BE-459D-83E3-431B57CC6E9A}" dt="2022-04-26T13:58:28.099" v="3205" actId="478"/>
          <ac:spMkLst>
            <pc:docMk/>
            <pc:sldMk cId="3441442222" sldId="840"/>
            <ac:spMk id="13" creationId="{D437AB0B-B299-4C80-A860-22F121614B43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22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25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26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28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29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30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34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9:33.417" v="3593" actId="20577"/>
          <ac:spMkLst>
            <pc:docMk/>
            <pc:sldMk cId="3441442222" sldId="840"/>
            <ac:spMk id="37" creationId="{00000000-0000-0000-0000-000000000000}"/>
          </ac:spMkLst>
        </pc:spChg>
        <pc:spChg chg="del mod">
          <ac:chgData name="Davide" userId="be0d3f16-ebd7-4f7b-adbf-6fe9e35a482c" providerId="ADAL" clId="{5DB807D0-94BE-459D-83E3-431B57CC6E9A}" dt="2022-04-26T13:59:59.550" v="3212" actId="478"/>
          <ac:spMkLst>
            <pc:docMk/>
            <pc:sldMk cId="3441442222" sldId="840"/>
            <ac:spMk id="38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39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41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42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44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45" creationId="{00000000-0000-0000-0000-000000000000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49" creationId="{7DABD533-3A99-42F3-9847-843F3552AD8D}"/>
          </ac:spMkLst>
        </pc:spChg>
        <pc:spChg chg="mod">
          <ac:chgData name="Davide" userId="be0d3f16-ebd7-4f7b-adbf-6fe9e35a482c" providerId="ADAL" clId="{5DB807D0-94BE-459D-83E3-431B57CC6E9A}" dt="2022-04-26T14:01:13.205" v="3245" actId="1037"/>
          <ac:spMkLst>
            <pc:docMk/>
            <pc:sldMk cId="3441442222" sldId="840"/>
            <ac:spMk id="50" creationId="{7B75FE44-7FF6-4B84-8B71-47A734D9CA9E}"/>
          </ac:spMkLst>
        </pc:spChg>
        <pc:spChg chg="mod">
          <ac:chgData name="Davide" userId="be0d3f16-ebd7-4f7b-adbf-6fe9e35a482c" providerId="ADAL" clId="{5DB807D0-94BE-459D-83E3-431B57CC6E9A}" dt="2022-04-26T14:09:35.721" v="3594" actId="20577"/>
          <ac:spMkLst>
            <pc:docMk/>
            <pc:sldMk cId="3441442222" sldId="840"/>
            <ac:spMk id="54" creationId="{B2416B1A-925E-4B67-A810-004DA6E59FA3}"/>
          </ac:spMkLst>
        </pc:spChg>
        <pc:spChg chg="mod">
          <ac:chgData name="Davide" userId="be0d3f16-ebd7-4f7b-adbf-6fe9e35a482c" providerId="ADAL" clId="{5DB807D0-94BE-459D-83E3-431B57CC6E9A}" dt="2022-04-26T14:01:25.933" v="3263" actId="1037"/>
          <ac:spMkLst>
            <pc:docMk/>
            <pc:sldMk cId="3441442222" sldId="840"/>
            <ac:spMk id="55" creationId="{5E5C4F19-B86D-4064-A494-9962BD25695E}"/>
          </ac:spMkLst>
        </pc:spChg>
        <pc:spChg chg="mod">
          <ac:chgData name="Davide" userId="be0d3f16-ebd7-4f7b-adbf-6fe9e35a482c" providerId="ADAL" clId="{5DB807D0-94BE-459D-83E3-431B57CC6E9A}" dt="2022-04-26T14:05:25.292" v="3446" actId="14100"/>
          <ac:spMkLst>
            <pc:docMk/>
            <pc:sldMk cId="3441442222" sldId="840"/>
            <ac:spMk id="56" creationId="{FE32580F-DBF4-40F4-A6A7-0E52CB3E42DF}"/>
          </ac:spMkLst>
        </pc:spChg>
        <pc:spChg chg="mod">
          <ac:chgData name="Davide" userId="be0d3f16-ebd7-4f7b-adbf-6fe9e35a482c" providerId="ADAL" clId="{5DB807D0-94BE-459D-83E3-431B57CC6E9A}" dt="2022-04-26T14:04:31.423" v="3443" actId="113"/>
          <ac:spMkLst>
            <pc:docMk/>
            <pc:sldMk cId="3441442222" sldId="840"/>
            <ac:spMk id="57" creationId="{A59F8FE3-52FB-4142-BC00-E8BAB604C5AE}"/>
          </ac:spMkLst>
        </pc:spChg>
        <pc:spChg chg="mod">
          <ac:chgData name="Davide" userId="be0d3f16-ebd7-4f7b-adbf-6fe9e35a482c" providerId="ADAL" clId="{5DB807D0-94BE-459D-83E3-431B57CC6E9A}" dt="2022-04-26T14:09:52.651" v="3598" actId="12"/>
          <ac:spMkLst>
            <pc:docMk/>
            <pc:sldMk cId="3441442222" sldId="840"/>
            <ac:spMk id="58" creationId="{725BF935-0A59-4258-AB37-D5BC3041F238}"/>
          </ac:spMkLst>
        </pc:spChg>
        <pc:grpChg chg="mod">
          <ac:chgData name="Davide" userId="be0d3f16-ebd7-4f7b-adbf-6fe9e35a482c" providerId="ADAL" clId="{5DB807D0-94BE-459D-83E3-431B57CC6E9A}" dt="2022-04-26T14:01:13.205" v="3245" actId="1037"/>
          <ac:grpSpMkLst>
            <pc:docMk/>
            <pc:sldMk cId="3441442222" sldId="840"/>
            <ac:grpSpMk id="6" creationId="{2DE31DAA-4084-49BD-87C7-DE61FA478343}"/>
          </ac:grpSpMkLst>
        </pc:grpChg>
        <pc:grpChg chg="mod">
          <ac:chgData name="Davide" userId="be0d3f16-ebd7-4f7b-adbf-6fe9e35a482c" providerId="ADAL" clId="{5DB807D0-94BE-459D-83E3-431B57CC6E9A}" dt="2022-04-26T14:01:13.205" v="3245" actId="1037"/>
          <ac:grpSpMkLst>
            <pc:docMk/>
            <pc:sldMk cId="3441442222" sldId="840"/>
            <ac:grpSpMk id="12" creationId="{00000000-0000-0000-0000-000000000000}"/>
          </ac:grpSpMkLst>
        </pc:grpChg>
        <pc:grpChg chg="mod">
          <ac:chgData name="Davide" userId="be0d3f16-ebd7-4f7b-adbf-6fe9e35a482c" providerId="ADAL" clId="{5DB807D0-94BE-459D-83E3-431B57CC6E9A}" dt="2022-04-26T14:01:13.205" v="3245" actId="1037"/>
          <ac:grpSpMkLst>
            <pc:docMk/>
            <pc:sldMk cId="3441442222" sldId="840"/>
            <ac:grpSpMk id="16" creationId="{00000000-0000-0000-0000-000000000000}"/>
          </ac:grpSpMkLst>
        </pc:grpChg>
        <pc:grpChg chg="mod">
          <ac:chgData name="Davide" userId="be0d3f16-ebd7-4f7b-adbf-6fe9e35a482c" providerId="ADAL" clId="{5DB807D0-94BE-459D-83E3-431B57CC6E9A}" dt="2022-04-26T14:01:13.205" v="3245" actId="1037"/>
          <ac:grpSpMkLst>
            <pc:docMk/>
            <pc:sldMk cId="3441442222" sldId="840"/>
            <ac:grpSpMk id="19" creationId="{00000000-0000-0000-0000-000000000000}"/>
          </ac:grpSpMkLst>
        </pc:grpChg>
        <pc:picChg chg="mod">
          <ac:chgData name="Davide" userId="be0d3f16-ebd7-4f7b-adbf-6fe9e35a482c" providerId="ADAL" clId="{5DB807D0-94BE-459D-83E3-431B57CC6E9A}" dt="2022-04-26T14:01:13.205" v="3245" actId="1037"/>
          <ac:picMkLst>
            <pc:docMk/>
            <pc:sldMk cId="3441442222" sldId="840"/>
            <ac:picMk id="3" creationId="{23E5C58E-2BAA-4FF1-B2E4-74374683FFBC}"/>
          </ac:picMkLst>
        </pc:picChg>
        <pc:picChg chg="mod">
          <ac:chgData name="Davide" userId="be0d3f16-ebd7-4f7b-adbf-6fe9e35a482c" providerId="ADAL" clId="{5DB807D0-94BE-459D-83E3-431B57CC6E9A}" dt="2022-04-26T14:01:13.205" v="3245" actId="1037"/>
          <ac:picMkLst>
            <pc:docMk/>
            <pc:sldMk cId="3441442222" sldId="840"/>
            <ac:picMk id="5" creationId="{A4799FCC-E287-402B-8094-129E7D3C7B29}"/>
          </ac:picMkLst>
        </pc:picChg>
        <pc:picChg chg="mod">
          <ac:chgData name="Davide" userId="be0d3f16-ebd7-4f7b-adbf-6fe9e35a482c" providerId="ADAL" clId="{5DB807D0-94BE-459D-83E3-431B57CC6E9A}" dt="2022-04-26T14:01:13.205" v="3245" actId="1037"/>
          <ac:picMkLst>
            <pc:docMk/>
            <pc:sldMk cId="3441442222" sldId="840"/>
            <ac:picMk id="8" creationId="{54CB26E5-3FE7-4585-BF10-5C11619DC585}"/>
          </ac:picMkLst>
        </pc:picChg>
        <pc:picChg chg="mod">
          <ac:chgData name="Davide" userId="be0d3f16-ebd7-4f7b-adbf-6fe9e35a482c" providerId="ADAL" clId="{5DB807D0-94BE-459D-83E3-431B57CC6E9A}" dt="2022-04-26T14:01:13.205" v="3245" actId="1037"/>
          <ac:picMkLst>
            <pc:docMk/>
            <pc:sldMk cId="3441442222" sldId="840"/>
            <ac:picMk id="15" creationId="{9CB01D36-FE30-4ECF-992C-9B58884B4035}"/>
          </ac:picMkLst>
        </pc:picChg>
      </pc:sldChg>
      <pc:sldChg chg="addSp delSp modSp add mod ord setBg delAnim">
        <pc:chgData name="Davide" userId="be0d3f16-ebd7-4f7b-adbf-6fe9e35a482c" providerId="ADAL" clId="{5DB807D0-94BE-459D-83E3-431B57CC6E9A}" dt="2022-04-26T11:44:08.160" v="2213" actId="1035"/>
        <pc:sldMkLst>
          <pc:docMk/>
          <pc:sldMk cId="236958564" sldId="1668"/>
        </pc:sldMkLst>
        <pc:spChg chg="del">
          <ac:chgData name="Davide" userId="be0d3f16-ebd7-4f7b-adbf-6fe9e35a482c" providerId="ADAL" clId="{5DB807D0-94BE-459D-83E3-431B57CC6E9A}" dt="2022-04-21T09:35:42.734" v="1658" actId="931"/>
          <ac:spMkLst>
            <pc:docMk/>
            <pc:sldMk cId="236958564" sldId="1668"/>
            <ac:spMk id="3" creationId="{4C214ED3-4227-437A-B8E4-0E34D99895A9}"/>
          </ac:spMkLst>
        </pc:spChg>
        <pc:spChg chg="mod">
          <ac:chgData name="Davide" userId="be0d3f16-ebd7-4f7b-adbf-6fe9e35a482c" providerId="ADAL" clId="{5DB807D0-94BE-459D-83E3-431B57CC6E9A}" dt="2022-04-26T11:44:01.806" v="2208" actId="1035"/>
          <ac:spMkLst>
            <pc:docMk/>
            <pc:sldMk cId="236958564" sldId="1668"/>
            <ac:spMk id="12" creationId="{7D114A15-AA68-4AB4-8B40-E92C7D68CDFB}"/>
          </ac:spMkLst>
        </pc:spChg>
        <pc:spChg chg="del mod">
          <ac:chgData name="Davide" userId="be0d3f16-ebd7-4f7b-adbf-6fe9e35a482c" providerId="ADAL" clId="{5DB807D0-94BE-459D-83E3-431B57CC6E9A}" dt="2022-04-21T09:46:52.133" v="1702" actId="478"/>
          <ac:spMkLst>
            <pc:docMk/>
            <pc:sldMk cId="236958564" sldId="1668"/>
            <ac:spMk id="13" creationId="{4674EC20-C57E-43B3-BEE3-6965D4904A81}"/>
          </ac:spMkLst>
        </pc:spChg>
        <pc:spChg chg="mod">
          <ac:chgData name="Davide" userId="be0d3f16-ebd7-4f7b-adbf-6fe9e35a482c" providerId="ADAL" clId="{5DB807D0-94BE-459D-83E3-431B57CC6E9A}" dt="2022-04-26T11:44:08.160" v="2213" actId="1035"/>
          <ac:spMkLst>
            <pc:docMk/>
            <pc:sldMk cId="236958564" sldId="1668"/>
            <ac:spMk id="14" creationId="{02AA799A-5E2E-4A92-A410-FB54E5186761}"/>
          </ac:spMkLst>
        </pc:spChg>
        <pc:spChg chg="del mod">
          <ac:chgData name="Davide" userId="be0d3f16-ebd7-4f7b-adbf-6fe9e35a482c" providerId="ADAL" clId="{5DB807D0-94BE-459D-83E3-431B57CC6E9A}" dt="2022-04-21T09:46:30.069" v="1696" actId="478"/>
          <ac:spMkLst>
            <pc:docMk/>
            <pc:sldMk cId="236958564" sldId="1668"/>
            <ac:spMk id="15" creationId="{F815E88A-FF59-4207-8256-F195900AD0FF}"/>
          </ac:spMkLst>
        </pc:spChg>
        <pc:spChg chg="del mod">
          <ac:chgData name="Davide" userId="be0d3f16-ebd7-4f7b-adbf-6fe9e35a482c" providerId="ADAL" clId="{5DB807D0-94BE-459D-83E3-431B57CC6E9A}" dt="2022-04-21T09:51:14.101" v="1900" actId="478"/>
          <ac:spMkLst>
            <pc:docMk/>
            <pc:sldMk cId="236958564" sldId="1668"/>
            <ac:spMk id="76" creationId="{89879B19-0E19-452D-884F-CBA04C12967E}"/>
          </ac:spMkLst>
        </pc:spChg>
        <pc:spChg chg="del mod">
          <ac:chgData name="Davide" userId="be0d3f16-ebd7-4f7b-adbf-6fe9e35a482c" providerId="ADAL" clId="{5DB807D0-94BE-459D-83E3-431B57CC6E9A}" dt="2022-04-21T09:51:26.211" v="1901" actId="478"/>
          <ac:spMkLst>
            <pc:docMk/>
            <pc:sldMk cId="236958564" sldId="1668"/>
            <ac:spMk id="77" creationId="{A1AC4702-7C59-40AE-BFF8-FFC0A37330EA}"/>
          </ac:spMkLst>
        </pc:spChg>
        <pc:picChg chg="add mod modCrop">
          <ac:chgData name="Davide" userId="be0d3f16-ebd7-4f7b-adbf-6fe9e35a482c" providerId="ADAL" clId="{5DB807D0-94BE-459D-83E3-431B57CC6E9A}" dt="2022-04-21T09:43:13.734" v="1664" actId="14826"/>
          <ac:picMkLst>
            <pc:docMk/>
            <pc:sldMk cId="236958564" sldId="1668"/>
            <ac:picMk id="4" creationId="{8320BFA0-8E75-483E-9B25-79916B018173}"/>
          </ac:picMkLst>
        </pc:picChg>
      </pc:sldChg>
      <pc:sldChg chg="modSp add mod">
        <pc:chgData name="Davide" userId="be0d3f16-ebd7-4f7b-adbf-6fe9e35a482c" providerId="ADAL" clId="{5DB807D0-94BE-459D-83E3-431B57CC6E9A}" dt="2022-04-26T11:46:45.925" v="2320" actId="20577"/>
        <pc:sldMkLst>
          <pc:docMk/>
          <pc:sldMk cId="3242432937" sldId="1767"/>
        </pc:sldMkLst>
        <pc:spChg chg="mod">
          <ac:chgData name="Davide" userId="be0d3f16-ebd7-4f7b-adbf-6fe9e35a482c" providerId="ADAL" clId="{5DB807D0-94BE-459D-83E3-431B57CC6E9A}" dt="2022-04-21T07:32:51.636" v="709" actId="20577"/>
          <ac:spMkLst>
            <pc:docMk/>
            <pc:sldMk cId="3242432937" sldId="1767"/>
            <ac:spMk id="2" creationId="{4F554148-4143-4D08-BF87-C2E9067F4039}"/>
          </ac:spMkLst>
        </pc:spChg>
        <pc:graphicFrameChg chg="add mod modGraphic">
          <ac:chgData name="Davide" userId="be0d3f16-ebd7-4f7b-adbf-6fe9e35a482c" providerId="ADAL" clId="{5DB807D0-94BE-459D-83E3-431B57CC6E9A}" dt="2022-04-26T11:46:45.925" v="2320" actId="20577"/>
          <ac:graphicFrameMkLst>
            <pc:docMk/>
            <pc:sldMk cId="3242432937" sldId="1767"/>
            <ac:graphicFrameMk id="7" creationId="{B062C6D7-6EB6-41B6-98D4-497B86C0A7AD}"/>
          </ac:graphicFrameMkLst>
        </pc:graphicFrameChg>
      </pc:sldChg>
      <pc:sldChg chg="add del ord">
        <pc:chgData name="Davide" userId="be0d3f16-ebd7-4f7b-adbf-6fe9e35a482c" providerId="ADAL" clId="{5DB807D0-94BE-459D-83E3-431B57CC6E9A}" dt="2022-04-26T14:10:34.390" v="3599" actId="2696"/>
        <pc:sldMkLst>
          <pc:docMk/>
          <pc:sldMk cId="2148671474" sldId="1782"/>
        </pc:sldMkLst>
      </pc:sldChg>
      <pc:sldChg chg="add del ord setBg">
        <pc:chgData name="Davide" userId="be0d3f16-ebd7-4f7b-adbf-6fe9e35a482c" providerId="ADAL" clId="{5DB807D0-94BE-459D-83E3-431B57CC6E9A}" dt="2022-04-26T14:10:35.970" v="3600" actId="2696"/>
        <pc:sldMkLst>
          <pc:docMk/>
          <pc:sldMk cId="2646815667" sldId="1842"/>
        </pc:sldMkLst>
      </pc:sldChg>
      <pc:sldChg chg="addSp modSp add mod setBg modAnim">
        <pc:chgData name="Davide" userId="be0d3f16-ebd7-4f7b-adbf-6fe9e35a482c" providerId="ADAL" clId="{5DB807D0-94BE-459D-83E3-431B57CC6E9A}" dt="2022-04-26T14:09:12.181" v="3592"/>
        <pc:sldMkLst>
          <pc:docMk/>
          <pc:sldMk cId="1387835317" sldId="1843"/>
        </pc:sldMkLst>
        <pc:spChg chg="add mod">
          <ac:chgData name="Davide" userId="be0d3f16-ebd7-4f7b-adbf-6fe9e35a482c" providerId="ADAL" clId="{5DB807D0-94BE-459D-83E3-431B57CC6E9A}" dt="2022-04-26T14:06:28.420" v="3490" actId="1076"/>
          <ac:spMkLst>
            <pc:docMk/>
            <pc:sldMk cId="1387835317" sldId="1843"/>
            <ac:spMk id="39" creationId="{44C729A7-A35D-4E5D-85BA-84A8675AAD20}"/>
          </ac:spMkLst>
        </pc:spChg>
        <pc:spChg chg="add mod">
          <ac:chgData name="Davide" userId="be0d3f16-ebd7-4f7b-adbf-6fe9e35a482c" providerId="ADAL" clId="{5DB807D0-94BE-459D-83E3-431B57CC6E9A}" dt="2022-04-26T14:08:53" v="3590" actId="1076"/>
          <ac:spMkLst>
            <pc:docMk/>
            <pc:sldMk cId="1387835317" sldId="1843"/>
            <ac:spMk id="40" creationId="{DBD1CA82-B0F2-4460-9900-43BE0D0B611D}"/>
          </ac:spMkLst>
        </pc:spChg>
        <pc:spChg chg="mod">
          <ac:chgData name="Davide" userId="be0d3f16-ebd7-4f7b-adbf-6fe9e35a482c" providerId="ADAL" clId="{5DB807D0-94BE-459D-83E3-431B57CC6E9A}" dt="2022-04-21T08:03:28.645" v="1079" actId="20577"/>
          <ac:spMkLst>
            <pc:docMk/>
            <pc:sldMk cId="1387835317" sldId="1843"/>
            <ac:spMk id="61" creationId="{965D8A56-E7D6-4C22-A2E5-4AB5DD0C8B91}"/>
          </ac:spMkLst>
        </pc:spChg>
      </pc:sldChg>
      <pc:sldChg chg="add del ord setBg">
        <pc:chgData name="Davide" userId="be0d3f16-ebd7-4f7b-adbf-6fe9e35a482c" providerId="ADAL" clId="{5DB807D0-94BE-459D-83E3-431B57CC6E9A}" dt="2022-04-26T14:10:37.980" v="3601" actId="2696"/>
        <pc:sldMkLst>
          <pc:docMk/>
          <pc:sldMk cId="1336398371" sldId="1934"/>
        </pc:sldMkLst>
      </pc:sldChg>
      <pc:sldChg chg="addSp delSp modSp new del mod ord">
        <pc:chgData name="Davide" userId="be0d3f16-ebd7-4f7b-adbf-6fe9e35a482c" providerId="ADAL" clId="{5DB807D0-94BE-459D-83E3-431B57CC6E9A}" dt="2022-04-26T14:04:51.709" v="3445" actId="2696"/>
        <pc:sldMkLst>
          <pc:docMk/>
          <pc:sldMk cId="27106856" sldId="1935"/>
        </pc:sldMkLst>
        <pc:spChg chg="del">
          <ac:chgData name="Davide" userId="be0d3f16-ebd7-4f7b-adbf-6fe9e35a482c" providerId="ADAL" clId="{5DB807D0-94BE-459D-83E3-431B57CC6E9A}" dt="2022-04-21T09:03:21.738" v="1365" actId="478"/>
          <ac:spMkLst>
            <pc:docMk/>
            <pc:sldMk cId="27106856" sldId="1935"/>
            <ac:spMk id="2" creationId="{D2487FF3-5366-419D-BB71-3A3E8DAB9DB1}"/>
          </ac:spMkLst>
        </pc:spChg>
        <pc:spChg chg="del mod">
          <ac:chgData name="Davide" userId="be0d3f16-ebd7-4f7b-adbf-6fe9e35a482c" providerId="ADAL" clId="{5DB807D0-94BE-459D-83E3-431B57CC6E9A}" dt="2022-04-21T09:03:25.015" v="1366" actId="478"/>
          <ac:spMkLst>
            <pc:docMk/>
            <pc:sldMk cId="27106856" sldId="1935"/>
            <ac:spMk id="3" creationId="{19B72A6E-D32B-4213-9423-7688BE0C2F65}"/>
          </ac:spMkLst>
        </pc:spChg>
        <pc:spChg chg="add mod">
          <ac:chgData name="Davide" userId="be0d3f16-ebd7-4f7b-adbf-6fe9e35a482c" providerId="ADAL" clId="{5DB807D0-94BE-459D-83E3-431B57CC6E9A}" dt="2022-04-21T09:19:40.121" v="1612" actId="1076"/>
          <ac:spMkLst>
            <pc:docMk/>
            <pc:sldMk cId="27106856" sldId="1935"/>
            <ac:spMk id="4" creationId="{EA24A6A9-E72A-4519-8F1A-C97D34DF1345}"/>
          </ac:spMkLst>
        </pc:spChg>
        <pc:spChg chg="add del mod">
          <ac:chgData name="Davide" userId="be0d3f16-ebd7-4f7b-adbf-6fe9e35a482c" providerId="ADAL" clId="{5DB807D0-94BE-459D-83E3-431B57CC6E9A}" dt="2022-04-26T11:47:04.077" v="2321" actId="478"/>
          <ac:spMkLst>
            <pc:docMk/>
            <pc:sldMk cId="27106856" sldId="1935"/>
            <ac:spMk id="5" creationId="{5F520A7B-A293-46DE-B5A8-879B25FC17D1}"/>
          </ac:spMkLst>
        </pc:spChg>
        <pc:spChg chg="add del mod">
          <ac:chgData name="Davide" userId="be0d3f16-ebd7-4f7b-adbf-6fe9e35a482c" providerId="ADAL" clId="{5DB807D0-94BE-459D-83E3-431B57CC6E9A}" dt="2022-04-26T13:58:49.799" v="3211" actId="478"/>
          <ac:spMkLst>
            <pc:docMk/>
            <pc:sldMk cId="27106856" sldId="1935"/>
            <ac:spMk id="6" creationId="{756EB845-7CCF-499A-90A3-68FED6582EAB}"/>
          </ac:spMkLst>
        </pc:spChg>
      </pc:sldChg>
      <pc:sldChg chg="addSp delSp modSp add mod ord modTransition">
        <pc:chgData name="Davide" userId="be0d3f16-ebd7-4f7b-adbf-6fe9e35a482c" providerId="ADAL" clId="{5DB807D0-94BE-459D-83E3-431B57CC6E9A}" dt="2022-04-26T11:43:42.250" v="2197" actId="20577"/>
        <pc:sldMkLst>
          <pc:docMk/>
          <pc:sldMk cId="2201135908" sldId="1936"/>
        </pc:sldMkLst>
        <pc:spChg chg="mod">
          <ac:chgData name="Davide" userId="be0d3f16-ebd7-4f7b-adbf-6fe9e35a482c" providerId="ADAL" clId="{5DB807D0-94BE-459D-83E3-431B57CC6E9A}" dt="2022-04-21T09:22:25.425" v="1637" actId="20577"/>
          <ac:spMkLst>
            <pc:docMk/>
            <pc:sldMk cId="2201135908" sldId="1936"/>
            <ac:spMk id="2" creationId="{4F554148-4143-4D08-BF87-C2E9067F4039}"/>
          </ac:spMkLst>
        </pc:spChg>
        <pc:spChg chg="add mod">
          <ac:chgData name="Davide" userId="be0d3f16-ebd7-4f7b-adbf-6fe9e35a482c" providerId="ADAL" clId="{5DB807D0-94BE-459D-83E3-431B57CC6E9A}" dt="2022-04-26T11:43:42.250" v="2197" actId="20577"/>
          <ac:spMkLst>
            <pc:docMk/>
            <pc:sldMk cId="2201135908" sldId="1936"/>
            <ac:spMk id="11" creationId="{4C667496-8BD0-48B5-9C41-D7BEDB4B1FBA}"/>
          </ac:spMkLst>
        </pc:spChg>
        <pc:graphicFrameChg chg="del">
          <ac:chgData name="Davide" userId="be0d3f16-ebd7-4f7b-adbf-6fe9e35a482c" providerId="ADAL" clId="{5DB807D0-94BE-459D-83E3-431B57CC6E9A}" dt="2022-04-21T09:22:27.997" v="1638" actId="478"/>
          <ac:graphicFrameMkLst>
            <pc:docMk/>
            <pc:sldMk cId="2201135908" sldId="1936"/>
            <ac:graphicFrameMk id="7" creationId="{B062C6D7-6EB6-41B6-98D4-497B86C0A7AD}"/>
          </ac:graphicFrameMkLst>
        </pc:graphicFrameChg>
        <pc:picChg chg="add mod">
          <ac:chgData name="Davide" userId="be0d3f16-ebd7-4f7b-adbf-6fe9e35a482c" providerId="ADAL" clId="{5DB807D0-94BE-459D-83E3-431B57CC6E9A}" dt="2022-04-26T11:43:28.221" v="2193" actId="1036"/>
          <ac:picMkLst>
            <pc:docMk/>
            <pc:sldMk cId="2201135908" sldId="1936"/>
            <ac:picMk id="10" creationId="{17C77CE0-D78E-46DC-8298-775EC28ED6D3}"/>
          </ac:picMkLst>
        </pc:picChg>
        <pc:picChg chg="add mod">
          <ac:chgData name="Davide" userId="be0d3f16-ebd7-4f7b-adbf-6fe9e35a482c" providerId="ADAL" clId="{5DB807D0-94BE-459D-83E3-431B57CC6E9A}" dt="2022-04-26T11:43:24.386" v="2182" actId="1036"/>
          <ac:picMkLst>
            <pc:docMk/>
            <pc:sldMk cId="2201135908" sldId="1936"/>
            <ac:picMk id="12" creationId="{16148EDE-445E-4013-A127-AA4402A53C34}"/>
          </ac:picMkLst>
        </pc:picChg>
      </pc:sldChg>
      <pc:sldMasterChg chg="delSldLayout">
        <pc:chgData name="Davide" userId="be0d3f16-ebd7-4f7b-adbf-6fe9e35a482c" providerId="ADAL" clId="{5DB807D0-94BE-459D-83E3-431B57CC6E9A}" dt="2022-04-26T14:10:37.980" v="3601" actId="2696"/>
        <pc:sldMasterMkLst>
          <pc:docMk/>
          <pc:sldMasterMk cId="3430112612" sldId="2147483678"/>
        </pc:sldMasterMkLst>
        <pc:sldLayoutChg chg="del">
          <pc:chgData name="Davide" userId="be0d3f16-ebd7-4f7b-adbf-6fe9e35a482c" providerId="ADAL" clId="{5DB807D0-94BE-459D-83E3-431B57CC6E9A}" dt="2022-04-26T14:10:37.980" v="3601" actId="2696"/>
          <pc:sldLayoutMkLst>
            <pc:docMk/>
            <pc:sldMasterMk cId="3430112612" sldId="2147483678"/>
            <pc:sldLayoutMk cId="736133992" sldId="2147483718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1009F-F29B-4679-85BA-AFF37C99FB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5C5A817-6E91-43B0-B2F3-B8AB1C7D35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Complexity</a:t>
          </a:r>
          <a:r>
            <a:rPr lang="en-US" sz="2000" dirty="0"/>
            <a:t> of the game evaluated by users</a:t>
          </a:r>
        </a:p>
      </dgm:t>
    </dgm:pt>
    <dgm:pt modelId="{5FCA3F65-6B83-4560-8B0A-D542ECE449F3}" type="parTrans" cxnId="{6A459357-275B-4084-8E1F-2D8912C15EF1}">
      <dgm:prSet/>
      <dgm:spPr/>
      <dgm:t>
        <a:bodyPr/>
        <a:lstStyle/>
        <a:p>
          <a:endParaRPr lang="en-US"/>
        </a:p>
      </dgm:t>
    </dgm:pt>
    <dgm:pt modelId="{57D91143-FD70-4078-8F9F-5036CB5421FA}" type="sibTrans" cxnId="{6A459357-275B-4084-8E1F-2D8912C15EF1}">
      <dgm:prSet/>
      <dgm:spPr/>
      <dgm:t>
        <a:bodyPr/>
        <a:lstStyle/>
        <a:p>
          <a:endParaRPr lang="en-US"/>
        </a:p>
      </dgm:t>
    </dgm:pt>
    <dgm:pt modelId="{96B7662B-005C-44DE-A286-59A6EB7206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1" dirty="0" err="1"/>
            <a:t>Category</a:t>
          </a:r>
          <a:r>
            <a:rPr lang="it-IT" sz="2000" dirty="0"/>
            <a:t> of the game: setting and </a:t>
          </a:r>
          <a:r>
            <a:rPr lang="it-IT" sz="2000" dirty="0" err="1"/>
            <a:t>main</a:t>
          </a:r>
          <a:r>
            <a:rPr lang="it-IT" sz="2000" dirty="0"/>
            <a:t> dynamics – (‘Abstract’, ‘</a:t>
          </a:r>
          <a:r>
            <a:rPr lang="it-IT" sz="2000" dirty="0" err="1"/>
            <a:t>Medieval</a:t>
          </a:r>
          <a:r>
            <a:rPr lang="it-IT" sz="2000" dirty="0"/>
            <a:t>’, ‘</a:t>
          </a:r>
          <a:r>
            <a:rPr lang="it-IT" sz="2000" dirty="0" err="1"/>
            <a:t>Medical</a:t>
          </a:r>
          <a:r>
            <a:rPr lang="it-IT" sz="2000" dirty="0"/>
            <a:t>’, …)</a:t>
          </a:r>
          <a:endParaRPr lang="en-US" sz="2000" dirty="0"/>
        </a:p>
      </dgm:t>
    </dgm:pt>
    <dgm:pt modelId="{5F18ED29-AC72-4791-8981-5262106C6AF6}" type="parTrans" cxnId="{14C96A8E-C529-465B-B736-AF74E6598920}">
      <dgm:prSet/>
      <dgm:spPr/>
      <dgm:t>
        <a:bodyPr/>
        <a:lstStyle/>
        <a:p>
          <a:endParaRPr lang="en-US"/>
        </a:p>
      </dgm:t>
    </dgm:pt>
    <dgm:pt modelId="{C0BBA960-A759-4AA4-ADE2-FFDC44306972}" type="sibTrans" cxnId="{14C96A8E-C529-465B-B736-AF74E6598920}">
      <dgm:prSet/>
      <dgm:spPr/>
      <dgm:t>
        <a:bodyPr/>
        <a:lstStyle/>
        <a:p>
          <a:endParaRPr lang="en-US"/>
        </a:p>
      </dgm:t>
    </dgm:pt>
    <dgm:pt modelId="{083D233E-DB98-477D-AD17-D3F7F1F8E7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Mechanic</a:t>
          </a:r>
          <a:r>
            <a:rPr lang="en-US" sz="2000" dirty="0"/>
            <a:t>: how the game is physically played – (‘Roll a dice’, ‘Card Game’, …)</a:t>
          </a:r>
        </a:p>
      </dgm:t>
    </dgm:pt>
    <dgm:pt modelId="{B85E82E9-2244-46E2-B459-5AD84B630C4B}" type="parTrans" cxnId="{C832E100-2CD9-4380-A3D1-6BCC6E3450ED}">
      <dgm:prSet/>
      <dgm:spPr/>
      <dgm:t>
        <a:bodyPr/>
        <a:lstStyle/>
        <a:p>
          <a:endParaRPr lang="en-US"/>
        </a:p>
      </dgm:t>
    </dgm:pt>
    <dgm:pt modelId="{59813C6A-5D5D-4167-BCE6-52745CA7B36D}" type="sibTrans" cxnId="{C832E100-2CD9-4380-A3D1-6BCC6E3450ED}">
      <dgm:prSet/>
      <dgm:spPr/>
      <dgm:t>
        <a:bodyPr/>
        <a:lstStyle/>
        <a:p>
          <a:endParaRPr lang="en-US"/>
        </a:p>
      </dgm:t>
    </dgm:pt>
    <dgm:pt modelId="{649D28CE-0A72-473E-8706-05FABD34A8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1" dirty="0"/>
            <a:t>Ratings</a:t>
          </a:r>
          <a:r>
            <a:rPr lang="it-IT" sz="2000" dirty="0"/>
            <a:t> </a:t>
          </a:r>
          <a:r>
            <a:rPr lang="it-IT" sz="2000" dirty="0" err="1"/>
            <a:t>provided</a:t>
          </a:r>
          <a:r>
            <a:rPr lang="it-IT" sz="2000" dirty="0"/>
            <a:t> by users on </a:t>
          </a:r>
          <a:r>
            <a:rPr lang="it-IT" sz="2000" dirty="0" err="1"/>
            <a:t>BoardGameGeek</a:t>
          </a:r>
          <a:r>
            <a:rPr lang="it-IT" sz="2000" dirty="0"/>
            <a:t>: </a:t>
          </a:r>
          <a:r>
            <a:rPr lang="it-IT" sz="2000" dirty="0" err="1"/>
            <a:t>average</a:t>
          </a:r>
          <a:r>
            <a:rPr lang="it-IT" sz="2000" dirty="0"/>
            <a:t>, </a:t>
          </a:r>
          <a:r>
            <a:rPr lang="it-IT" sz="2000" dirty="0" err="1"/>
            <a:t>number</a:t>
          </a:r>
          <a:r>
            <a:rPr lang="it-IT" sz="2000" dirty="0"/>
            <a:t> of reviews, standard </a:t>
          </a:r>
          <a:r>
            <a:rPr lang="it-IT" sz="2000" dirty="0" err="1"/>
            <a:t>deviation</a:t>
          </a:r>
          <a:endParaRPr lang="it-IT" sz="2000" dirty="0"/>
        </a:p>
      </dgm:t>
    </dgm:pt>
    <dgm:pt modelId="{304CC731-2866-4A08-9F22-4438CBAABFDF}" type="parTrans" cxnId="{6190C78C-FA79-4A6D-B1B3-D548383C9104}">
      <dgm:prSet/>
      <dgm:spPr/>
      <dgm:t>
        <a:bodyPr/>
        <a:lstStyle/>
        <a:p>
          <a:endParaRPr lang="it-IT"/>
        </a:p>
      </dgm:t>
    </dgm:pt>
    <dgm:pt modelId="{51F89BCD-66F6-4565-A6D9-EBE18494361E}" type="sibTrans" cxnId="{6190C78C-FA79-4A6D-B1B3-D548383C9104}">
      <dgm:prSet/>
      <dgm:spPr/>
      <dgm:t>
        <a:bodyPr/>
        <a:lstStyle/>
        <a:p>
          <a:endParaRPr lang="it-IT"/>
        </a:p>
      </dgm:t>
    </dgm:pt>
    <dgm:pt modelId="{00562222-0BE7-4218-8705-D4B8D0221E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1" dirty="0"/>
            <a:t>Players</a:t>
          </a:r>
          <a:r>
            <a:rPr lang="it-IT" sz="2000" dirty="0"/>
            <a:t> information: minimum and maximum </a:t>
          </a:r>
          <a:r>
            <a:rPr lang="it-IT" sz="2000" dirty="0" err="1"/>
            <a:t>number</a:t>
          </a:r>
          <a:r>
            <a:rPr lang="it-IT" sz="2000" dirty="0"/>
            <a:t>, minimum age</a:t>
          </a:r>
        </a:p>
      </dgm:t>
    </dgm:pt>
    <dgm:pt modelId="{D50E17C4-20CA-400F-9DE4-97F4FF1F9737}" type="parTrans" cxnId="{85D5A034-6B10-4DD1-8215-7C6889EAFBDA}">
      <dgm:prSet/>
      <dgm:spPr/>
      <dgm:t>
        <a:bodyPr/>
        <a:lstStyle/>
        <a:p>
          <a:endParaRPr lang="it-IT"/>
        </a:p>
      </dgm:t>
    </dgm:pt>
    <dgm:pt modelId="{44C656F7-B070-47DC-9BD9-2650031C5171}" type="sibTrans" cxnId="{85D5A034-6B10-4DD1-8215-7C6889EAFBDA}">
      <dgm:prSet/>
      <dgm:spPr/>
      <dgm:t>
        <a:bodyPr/>
        <a:lstStyle/>
        <a:p>
          <a:endParaRPr lang="it-IT"/>
        </a:p>
      </dgm:t>
    </dgm:pt>
    <dgm:pt modelId="{D103BF23-4D76-4C5A-8352-6DE1AF33CB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0" dirty="0" err="1"/>
            <a:t>Average</a:t>
          </a:r>
          <a:r>
            <a:rPr lang="it-IT" sz="2000" b="0" dirty="0"/>
            <a:t> playing </a:t>
          </a:r>
          <a:r>
            <a:rPr lang="it-IT" sz="2000" b="1" dirty="0"/>
            <a:t>time</a:t>
          </a:r>
          <a:r>
            <a:rPr lang="it-IT" sz="2000" b="0" dirty="0"/>
            <a:t> </a:t>
          </a:r>
          <a:r>
            <a:rPr lang="it-IT" sz="2000" b="0" dirty="0" err="1"/>
            <a:t>indicated</a:t>
          </a:r>
          <a:r>
            <a:rPr lang="it-IT" sz="2000" b="0" dirty="0"/>
            <a:t> by the producer</a:t>
          </a:r>
        </a:p>
      </dgm:t>
    </dgm:pt>
    <dgm:pt modelId="{B6EA4104-D96C-416B-BA7E-2FE3599A3D03}" type="parTrans" cxnId="{8F047647-542C-47A3-A8B8-BD812E0055ED}">
      <dgm:prSet/>
      <dgm:spPr/>
      <dgm:t>
        <a:bodyPr/>
        <a:lstStyle/>
        <a:p>
          <a:endParaRPr lang="it-IT"/>
        </a:p>
      </dgm:t>
    </dgm:pt>
    <dgm:pt modelId="{49AAF5B1-E38F-4379-8CDA-392971EB6290}" type="sibTrans" cxnId="{8F047647-542C-47A3-A8B8-BD812E0055ED}">
      <dgm:prSet/>
      <dgm:spPr/>
      <dgm:t>
        <a:bodyPr/>
        <a:lstStyle/>
        <a:p>
          <a:endParaRPr lang="it-IT"/>
        </a:p>
      </dgm:t>
    </dgm:pt>
    <dgm:pt modelId="{FA4B3353-1050-4B52-9F1E-7FDF8961FF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000" b="1" dirty="0"/>
            <a:t>Appeal</a:t>
          </a:r>
          <a:r>
            <a:rPr lang="it-IT" sz="2000" dirty="0"/>
            <a:t>: </a:t>
          </a:r>
          <a:r>
            <a:rPr lang="it-IT" sz="2000" dirty="0" err="1"/>
            <a:t>number</a:t>
          </a:r>
          <a:r>
            <a:rPr lang="it-IT" sz="2000" dirty="0"/>
            <a:t> of users </a:t>
          </a:r>
          <a:r>
            <a:rPr lang="it-IT" sz="2000" dirty="0" err="1"/>
            <a:t>owning</a:t>
          </a:r>
          <a:r>
            <a:rPr lang="it-IT" sz="2000" dirty="0"/>
            <a:t> the game or </a:t>
          </a:r>
          <a:r>
            <a:rPr lang="it-IT" sz="2000" dirty="0" err="1"/>
            <a:t>wishing</a:t>
          </a:r>
          <a:r>
            <a:rPr lang="it-IT" sz="2000" dirty="0"/>
            <a:t> / trading for </a:t>
          </a:r>
          <a:r>
            <a:rPr lang="it-IT" sz="2000" dirty="0" err="1"/>
            <a:t>it</a:t>
          </a:r>
          <a:endParaRPr lang="it-IT" sz="2000" dirty="0"/>
        </a:p>
      </dgm:t>
    </dgm:pt>
    <dgm:pt modelId="{2F274896-A100-40F3-B55A-CA4F8172DA54}" type="parTrans" cxnId="{FFA0C424-8EF1-48D0-AC7D-D7F3F3B1780F}">
      <dgm:prSet/>
      <dgm:spPr/>
      <dgm:t>
        <a:bodyPr/>
        <a:lstStyle/>
        <a:p>
          <a:endParaRPr lang="it-IT"/>
        </a:p>
      </dgm:t>
    </dgm:pt>
    <dgm:pt modelId="{258433E8-EE4E-47EC-AF7B-E20847A00683}" type="sibTrans" cxnId="{FFA0C424-8EF1-48D0-AC7D-D7F3F3B1780F}">
      <dgm:prSet/>
      <dgm:spPr/>
      <dgm:t>
        <a:bodyPr/>
        <a:lstStyle/>
        <a:p>
          <a:endParaRPr lang="it-IT"/>
        </a:p>
      </dgm:t>
    </dgm:pt>
    <dgm:pt modelId="{0D87C31A-C56B-45EF-B0AD-8CC7C49579EC}" type="pres">
      <dgm:prSet presAssocID="{3D51009F-F29B-4679-85BA-AFF37C99FB9D}" presName="root" presStyleCnt="0">
        <dgm:presLayoutVars>
          <dgm:dir/>
          <dgm:resizeHandles val="exact"/>
        </dgm:presLayoutVars>
      </dgm:prSet>
      <dgm:spPr/>
    </dgm:pt>
    <dgm:pt modelId="{FE3FF1A9-AEC8-49D9-A2EA-18FF0C2E3FB4}" type="pres">
      <dgm:prSet presAssocID="{649D28CE-0A72-473E-8706-05FABD34A8DB}" presName="compNode" presStyleCnt="0"/>
      <dgm:spPr/>
    </dgm:pt>
    <dgm:pt modelId="{F576420E-1B10-4A0A-A7F9-B27E76580CB9}" type="pres">
      <dgm:prSet presAssocID="{649D28CE-0A72-473E-8706-05FABD34A8DB}" presName="bgRect" presStyleLbl="bgShp" presStyleIdx="0" presStyleCnt="7"/>
      <dgm:spPr/>
    </dgm:pt>
    <dgm:pt modelId="{8CE81C74-EA57-4BCB-9BC0-3471E27D45A1}" type="pres">
      <dgm:prSet presAssocID="{649D28CE-0A72-473E-8706-05FABD34A8DB}" presName="iconRect" presStyleLbl="node1" presStyleIdx="0" presStyleCnt="7"/>
      <dgm:spPr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alutazione in stelle con riempimento a tinta unita"/>
        </a:ext>
      </dgm:extLst>
    </dgm:pt>
    <dgm:pt modelId="{AD8FBA38-B8AC-4AB7-8C42-36557B4E184D}" type="pres">
      <dgm:prSet presAssocID="{649D28CE-0A72-473E-8706-05FABD34A8DB}" presName="spaceRect" presStyleCnt="0"/>
      <dgm:spPr/>
    </dgm:pt>
    <dgm:pt modelId="{8F4A5657-9929-49BC-80C0-452B07A3D293}" type="pres">
      <dgm:prSet presAssocID="{649D28CE-0A72-473E-8706-05FABD34A8DB}" presName="parTx" presStyleLbl="revTx" presStyleIdx="0" presStyleCnt="7">
        <dgm:presLayoutVars>
          <dgm:chMax val="0"/>
          <dgm:chPref val="0"/>
        </dgm:presLayoutVars>
      </dgm:prSet>
      <dgm:spPr/>
    </dgm:pt>
    <dgm:pt modelId="{53CB5CFD-1A01-4F26-8FFB-E9BBC5AA9ED6}" type="pres">
      <dgm:prSet presAssocID="{51F89BCD-66F6-4565-A6D9-EBE18494361E}" presName="sibTrans" presStyleCnt="0"/>
      <dgm:spPr/>
    </dgm:pt>
    <dgm:pt modelId="{A1A134C5-665E-4EB7-8876-69FCB8FB39E7}" type="pres">
      <dgm:prSet presAssocID="{85C5A817-6E91-43B0-B2F3-B8AB1C7D3576}" presName="compNode" presStyleCnt="0"/>
      <dgm:spPr/>
    </dgm:pt>
    <dgm:pt modelId="{501C3E8C-2BD2-4B86-A2F7-DDACA968E2A3}" type="pres">
      <dgm:prSet presAssocID="{85C5A817-6E91-43B0-B2F3-B8AB1C7D3576}" presName="bgRect" presStyleLbl="bgShp" presStyleIdx="1" presStyleCnt="7"/>
      <dgm:spPr/>
    </dgm:pt>
    <dgm:pt modelId="{F4967A71-F9FB-475D-9D41-74388D1E3A9B}" type="pres">
      <dgm:prSet presAssocID="{85C5A817-6E91-43B0-B2F3-B8AB1C7D357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0A1BCBD-4320-4FC3-AF5C-C5B68334336C}" type="pres">
      <dgm:prSet presAssocID="{85C5A817-6E91-43B0-B2F3-B8AB1C7D3576}" presName="spaceRect" presStyleCnt="0"/>
      <dgm:spPr/>
    </dgm:pt>
    <dgm:pt modelId="{5325977D-8AA8-48A9-A3FF-6EFE1EED107E}" type="pres">
      <dgm:prSet presAssocID="{85C5A817-6E91-43B0-B2F3-B8AB1C7D3576}" presName="parTx" presStyleLbl="revTx" presStyleIdx="1" presStyleCnt="7">
        <dgm:presLayoutVars>
          <dgm:chMax val="0"/>
          <dgm:chPref val="0"/>
        </dgm:presLayoutVars>
      </dgm:prSet>
      <dgm:spPr/>
    </dgm:pt>
    <dgm:pt modelId="{1674FC46-AD16-46F2-B4D8-259CDC29FB04}" type="pres">
      <dgm:prSet presAssocID="{57D91143-FD70-4078-8F9F-5036CB5421FA}" presName="sibTrans" presStyleCnt="0"/>
      <dgm:spPr/>
    </dgm:pt>
    <dgm:pt modelId="{8AAC2BA4-0E44-4D7D-BA65-6179EA31A223}" type="pres">
      <dgm:prSet presAssocID="{D103BF23-4D76-4C5A-8352-6DE1AF33CB1E}" presName="compNode" presStyleCnt="0"/>
      <dgm:spPr/>
    </dgm:pt>
    <dgm:pt modelId="{49D7B4F7-049D-4FC5-8AB3-86413CCB44C4}" type="pres">
      <dgm:prSet presAssocID="{D103BF23-4D76-4C5A-8352-6DE1AF33CB1E}" presName="bgRect" presStyleLbl="bgShp" presStyleIdx="2" presStyleCnt="7" custLinFactNeighborX="0" custLinFactNeighborY="-5301"/>
      <dgm:spPr/>
    </dgm:pt>
    <dgm:pt modelId="{55541731-E10B-4A65-BD64-2E139FF31890}" type="pres">
      <dgm:prSet presAssocID="{D103BF23-4D76-4C5A-8352-6DE1AF33CB1E}" presName="iconRect" presStyleLbl="node1" presStyleIdx="2" presStyleCnt="7"/>
      <dgm:spPr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C62D0890-731D-466C-ABA2-143572B2FEBA}" type="pres">
      <dgm:prSet presAssocID="{D103BF23-4D76-4C5A-8352-6DE1AF33CB1E}" presName="spaceRect" presStyleCnt="0"/>
      <dgm:spPr/>
    </dgm:pt>
    <dgm:pt modelId="{99A0A0AE-347C-44DF-A6E1-0B893319303E}" type="pres">
      <dgm:prSet presAssocID="{D103BF23-4D76-4C5A-8352-6DE1AF33CB1E}" presName="parTx" presStyleLbl="revTx" presStyleIdx="2" presStyleCnt="7">
        <dgm:presLayoutVars>
          <dgm:chMax val="0"/>
          <dgm:chPref val="0"/>
        </dgm:presLayoutVars>
      </dgm:prSet>
      <dgm:spPr/>
    </dgm:pt>
    <dgm:pt modelId="{AC1F4C8A-F474-4C51-9C6D-FF22242B22B8}" type="pres">
      <dgm:prSet presAssocID="{49AAF5B1-E38F-4379-8CDA-392971EB6290}" presName="sibTrans" presStyleCnt="0"/>
      <dgm:spPr/>
    </dgm:pt>
    <dgm:pt modelId="{E6E4F2B3-7AA6-4F18-9CE0-CA11F0A87CD9}" type="pres">
      <dgm:prSet presAssocID="{96B7662B-005C-44DE-A286-59A6EB7206C9}" presName="compNode" presStyleCnt="0"/>
      <dgm:spPr/>
    </dgm:pt>
    <dgm:pt modelId="{D0131B2B-D1FE-4B72-AD16-35855C009DA7}" type="pres">
      <dgm:prSet presAssocID="{96B7662B-005C-44DE-A286-59A6EB7206C9}" presName="bgRect" presStyleLbl="bgShp" presStyleIdx="3" presStyleCnt="7"/>
      <dgm:spPr/>
    </dgm:pt>
    <dgm:pt modelId="{CB26B5AB-B518-4D46-AC75-8022B292E3A6}" type="pres">
      <dgm:prSet presAssocID="{96B7662B-005C-44DE-A286-59A6EB7206C9}" presName="iconRect" presStyleLbl="node1" presStyleIdx="3" presStyleCnt="7"/>
      <dgm:spPr>
        <a:blipFill>
          <a:blip xmlns:r="http://schemas.openxmlformats.org/officeDocument/2006/relationships"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ena castello con riempimento a tinta unita"/>
        </a:ext>
      </dgm:extLst>
    </dgm:pt>
    <dgm:pt modelId="{5000C969-B444-46DF-A664-E1C5161E5532}" type="pres">
      <dgm:prSet presAssocID="{96B7662B-005C-44DE-A286-59A6EB7206C9}" presName="spaceRect" presStyleCnt="0"/>
      <dgm:spPr/>
    </dgm:pt>
    <dgm:pt modelId="{AD7616D3-BB20-4CE7-B22B-9343CC8B66CF}" type="pres">
      <dgm:prSet presAssocID="{96B7662B-005C-44DE-A286-59A6EB7206C9}" presName="parTx" presStyleLbl="revTx" presStyleIdx="3" presStyleCnt="7">
        <dgm:presLayoutVars>
          <dgm:chMax val="0"/>
          <dgm:chPref val="0"/>
        </dgm:presLayoutVars>
      </dgm:prSet>
      <dgm:spPr/>
    </dgm:pt>
    <dgm:pt modelId="{458C973F-5A48-44D3-B85E-A481B1DD4FF8}" type="pres">
      <dgm:prSet presAssocID="{C0BBA960-A759-4AA4-ADE2-FFDC44306972}" presName="sibTrans" presStyleCnt="0"/>
      <dgm:spPr/>
    </dgm:pt>
    <dgm:pt modelId="{CB5B01A0-362B-482D-958C-3B3C343BDFA6}" type="pres">
      <dgm:prSet presAssocID="{083D233E-DB98-477D-AD17-D3F7F1F8E764}" presName="compNode" presStyleCnt="0"/>
      <dgm:spPr/>
    </dgm:pt>
    <dgm:pt modelId="{D3A10E7C-2773-47C1-929C-E876BD24C780}" type="pres">
      <dgm:prSet presAssocID="{083D233E-DB98-477D-AD17-D3F7F1F8E764}" presName="bgRect" presStyleLbl="bgShp" presStyleIdx="4" presStyleCnt="7"/>
      <dgm:spPr/>
    </dgm:pt>
    <dgm:pt modelId="{34F35CF4-B9E8-4D11-9CCF-58E75D4BDDFB}" type="pres">
      <dgm:prSet presAssocID="{083D233E-DB98-477D-AD17-D3F7F1F8E76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contorno"/>
        </a:ext>
      </dgm:extLst>
    </dgm:pt>
    <dgm:pt modelId="{6A3E8E3D-B548-4684-866D-CCB4AFBA4B43}" type="pres">
      <dgm:prSet presAssocID="{083D233E-DB98-477D-AD17-D3F7F1F8E764}" presName="spaceRect" presStyleCnt="0"/>
      <dgm:spPr/>
    </dgm:pt>
    <dgm:pt modelId="{1E31E794-1F98-4590-9CF3-620E532A672F}" type="pres">
      <dgm:prSet presAssocID="{083D233E-DB98-477D-AD17-D3F7F1F8E764}" presName="parTx" presStyleLbl="revTx" presStyleIdx="4" presStyleCnt="7">
        <dgm:presLayoutVars>
          <dgm:chMax val="0"/>
          <dgm:chPref val="0"/>
        </dgm:presLayoutVars>
      </dgm:prSet>
      <dgm:spPr/>
    </dgm:pt>
    <dgm:pt modelId="{9B58230A-DEA8-422D-B3DC-DFDCD9D7AC4C}" type="pres">
      <dgm:prSet presAssocID="{59813C6A-5D5D-4167-BCE6-52745CA7B36D}" presName="sibTrans" presStyleCnt="0"/>
      <dgm:spPr/>
    </dgm:pt>
    <dgm:pt modelId="{07FBC779-AA81-4B1A-9ED3-5D8CC2076B24}" type="pres">
      <dgm:prSet presAssocID="{00562222-0BE7-4218-8705-D4B8D0221EBB}" presName="compNode" presStyleCnt="0"/>
      <dgm:spPr/>
    </dgm:pt>
    <dgm:pt modelId="{453CABAB-504B-479C-AD2B-D705B82DD251}" type="pres">
      <dgm:prSet presAssocID="{00562222-0BE7-4218-8705-D4B8D0221EBB}" presName="bgRect" presStyleLbl="bgShp" presStyleIdx="5" presStyleCnt="7"/>
      <dgm:spPr/>
    </dgm:pt>
    <dgm:pt modelId="{A3C1C119-DB34-457D-A0EE-02A6302D713C}" type="pres">
      <dgm:prSet presAssocID="{00562222-0BE7-4218-8705-D4B8D0221EB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lancia della giustizia con riempimento a tinta unita"/>
        </a:ext>
      </dgm:extLst>
    </dgm:pt>
    <dgm:pt modelId="{4BFCB332-0B4B-491E-BC20-EE611CD3DCF1}" type="pres">
      <dgm:prSet presAssocID="{00562222-0BE7-4218-8705-D4B8D0221EBB}" presName="spaceRect" presStyleCnt="0"/>
      <dgm:spPr/>
    </dgm:pt>
    <dgm:pt modelId="{A06AB2F4-E1C2-44B0-8260-AF87B323C356}" type="pres">
      <dgm:prSet presAssocID="{00562222-0BE7-4218-8705-D4B8D0221EBB}" presName="parTx" presStyleLbl="revTx" presStyleIdx="5" presStyleCnt="7">
        <dgm:presLayoutVars>
          <dgm:chMax val="0"/>
          <dgm:chPref val="0"/>
        </dgm:presLayoutVars>
      </dgm:prSet>
      <dgm:spPr/>
    </dgm:pt>
    <dgm:pt modelId="{EC313502-3EB9-4E90-A61B-7BEA2D977365}" type="pres">
      <dgm:prSet presAssocID="{44C656F7-B070-47DC-9BD9-2650031C5171}" presName="sibTrans" presStyleCnt="0"/>
      <dgm:spPr/>
    </dgm:pt>
    <dgm:pt modelId="{9E7C9C74-A1C4-4485-AA74-800D4BB3E97B}" type="pres">
      <dgm:prSet presAssocID="{FA4B3353-1050-4B52-9F1E-7FDF8961FF60}" presName="compNode" presStyleCnt="0"/>
      <dgm:spPr/>
    </dgm:pt>
    <dgm:pt modelId="{3D4895F6-D004-475D-9819-2F96E2CA95E2}" type="pres">
      <dgm:prSet presAssocID="{FA4B3353-1050-4B52-9F1E-7FDF8961FF60}" presName="bgRect" presStyleLbl="bgShp" presStyleIdx="6" presStyleCnt="7"/>
      <dgm:spPr/>
    </dgm:pt>
    <dgm:pt modelId="{DF9F9568-677E-4026-9931-2D5A07828937}" type="pres">
      <dgm:prSet presAssocID="{FA4B3353-1050-4B52-9F1E-7FDF8961FF60}" presName="iconRect" presStyleLbl="node1" presStyleIdx="6" presStyleCnt="7"/>
      <dgm:spPr>
        <a:blipFill>
          <a:blip xmlns:r="http://schemas.openxmlformats.org/officeDocument/2006/relationships"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</dgm:pt>
    <dgm:pt modelId="{4BC954A1-4763-40BD-901F-B509412EB941}" type="pres">
      <dgm:prSet presAssocID="{FA4B3353-1050-4B52-9F1E-7FDF8961FF60}" presName="spaceRect" presStyleCnt="0"/>
      <dgm:spPr/>
    </dgm:pt>
    <dgm:pt modelId="{5475FEEC-64E7-428A-A6E4-17845E1C42B2}" type="pres">
      <dgm:prSet presAssocID="{FA4B3353-1050-4B52-9F1E-7FDF8961FF6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832E100-2CD9-4380-A3D1-6BCC6E3450ED}" srcId="{3D51009F-F29B-4679-85BA-AFF37C99FB9D}" destId="{083D233E-DB98-477D-AD17-D3F7F1F8E764}" srcOrd="4" destOrd="0" parTransId="{B85E82E9-2244-46E2-B459-5AD84B630C4B}" sibTransId="{59813C6A-5D5D-4167-BCE6-52745CA7B36D}"/>
    <dgm:cxn modelId="{F68B0801-0FD1-4CF6-804F-A4F9540D8E4A}" type="presOf" srcId="{D103BF23-4D76-4C5A-8352-6DE1AF33CB1E}" destId="{99A0A0AE-347C-44DF-A6E1-0B893319303E}" srcOrd="0" destOrd="0" presId="urn:microsoft.com/office/officeart/2018/2/layout/IconVerticalSolidList"/>
    <dgm:cxn modelId="{CB03A81D-5DF4-453F-99C6-B2D502A81465}" type="presOf" srcId="{083D233E-DB98-477D-AD17-D3F7F1F8E764}" destId="{1E31E794-1F98-4590-9CF3-620E532A672F}" srcOrd="0" destOrd="0" presId="urn:microsoft.com/office/officeart/2018/2/layout/IconVerticalSolidList"/>
    <dgm:cxn modelId="{FFA0C424-8EF1-48D0-AC7D-D7F3F3B1780F}" srcId="{3D51009F-F29B-4679-85BA-AFF37C99FB9D}" destId="{FA4B3353-1050-4B52-9F1E-7FDF8961FF60}" srcOrd="6" destOrd="0" parTransId="{2F274896-A100-40F3-B55A-CA4F8172DA54}" sibTransId="{258433E8-EE4E-47EC-AF7B-E20847A00683}"/>
    <dgm:cxn modelId="{85D5A034-6B10-4DD1-8215-7C6889EAFBDA}" srcId="{3D51009F-F29B-4679-85BA-AFF37C99FB9D}" destId="{00562222-0BE7-4218-8705-D4B8D0221EBB}" srcOrd="5" destOrd="0" parTransId="{D50E17C4-20CA-400F-9DE4-97F4FF1F9737}" sibTransId="{44C656F7-B070-47DC-9BD9-2650031C5171}"/>
    <dgm:cxn modelId="{8F047647-542C-47A3-A8B8-BD812E0055ED}" srcId="{3D51009F-F29B-4679-85BA-AFF37C99FB9D}" destId="{D103BF23-4D76-4C5A-8352-6DE1AF33CB1E}" srcOrd="2" destOrd="0" parTransId="{B6EA4104-D96C-416B-BA7E-2FE3599A3D03}" sibTransId="{49AAF5B1-E38F-4379-8CDA-392971EB6290}"/>
    <dgm:cxn modelId="{6A459357-275B-4084-8E1F-2D8912C15EF1}" srcId="{3D51009F-F29B-4679-85BA-AFF37C99FB9D}" destId="{85C5A817-6E91-43B0-B2F3-B8AB1C7D3576}" srcOrd="1" destOrd="0" parTransId="{5FCA3F65-6B83-4560-8B0A-D542ECE449F3}" sibTransId="{57D91143-FD70-4078-8F9F-5036CB5421FA}"/>
    <dgm:cxn modelId="{9B9F2D7F-4145-42D4-86A2-38ACAF31C1F5}" type="presOf" srcId="{3D51009F-F29B-4679-85BA-AFF37C99FB9D}" destId="{0D87C31A-C56B-45EF-B0AD-8CC7C49579EC}" srcOrd="0" destOrd="0" presId="urn:microsoft.com/office/officeart/2018/2/layout/IconVerticalSolidList"/>
    <dgm:cxn modelId="{6190C78C-FA79-4A6D-B1B3-D548383C9104}" srcId="{3D51009F-F29B-4679-85BA-AFF37C99FB9D}" destId="{649D28CE-0A72-473E-8706-05FABD34A8DB}" srcOrd="0" destOrd="0" parTransId="{304CC731-2866-4A08-9F22-4438CBAABFDF}" sibTransId="{51F89BCD-66F6-4565-A6D9-EBE18494361E}"/>
    <dgm:cxn modelId="{14C96A8E-C529-465B-B736-AF74E6598920}" srcId="{3D51009F-F29B-4679-85BA-AFF37C99FB9D}" destId="{96B7662B-005C-44DE-A286-59A6EB7206C9}" srcOrd="3" destOrd="0" parTransId="{5F18ED29-AC72-4791-8981-5262106C6AF6}" sibTransId="{C0BBA960-A759-4AA4-ADE2-FFDC44306972}"/>
    <dgm:cxn modelId="{406BD0A1-FAEE-43C7-8038-40D6E330F1D6}" type="presOf" srcId="{FA4B3353-1050-4B52-9F1E-7FDF8961FF60}" destId="{5475FEEC-64E7-428A-A6E4-17845E1C42B2}" srcOrd="0" destOrd="0" presId="urn:microsoft.com/office/officeart/2018/2/layout/IconVerticalSolidList"/>
    <dgm:cxn modelId="{FDBF1FA3-1D6B-41F0-8C33-D2328E24364E}" type="presOf" srcId="{96B7662B-005C-44DE-A286-59A6EB7206C9}" destId="{AD7616D3-BB20-4CE7-B22B-9343CC8B66CF}" srcOrd="0" destOrd="0" presId="urn:microsoft.com/office/officeart/2018/2/layout/IconVerticalSolidList"/>
    <dgm:cxn modelId="{15781BAC-A7B6-42B3-8B7C-0A4B9D1DAA2E}" type="presOf" srcId="{00562222-0BE7-4218-8705-D4B8D0221EBB}" destId="{A06AB2F4-E1C2-44B0-8260-AF87B323C356}" srcOrd="0" destOrd="0" presId="urn:microsoft.com/office/officeart/2018/2/layout/IconVerticalSolidList"/>
    <dgm:cxn modelId="{EE6B7BF5-4DE2-4D15-8DF7-DA9E1BB23A2D}" type="presOf" srcId="{649D28CE-0A72-473E-8706-05FABD34A8DB}" destId="{8F4A5657-9929-49BC-80C0-452B07A3D293}" srcOrd="0" destOrd="0" presId="urn:microsoft.com/office/officeart/2018/2/layout/IconVerticalSolidList"/>
    <dgm:cxn modelId="{C9CA64FB-9B3A-4955-A12C-39AD33BF9533}" type="presOf" srcId="{85C5A817-6E91-43B0-B2F3-B8AB1C7D3576}" destId="{5325977D-8AA8-48A9-A3FF-6EFE1EED107E}" srcOrd="0" destOrd="0" presId="urn:microsoft.com/office/officeart/2018/2/layout/IconVerticalSolidList"/>
    <dgm:cxn modelId="{18A274E1-C0CC-41C8-B61B-3C2A9F1EA3B7}" type="presParOf" srcId="{0D87C31A-C56B-45EF-B0AD-8CC7C49579EC}" destId="{FE3FF1A9-AEC8-49D9-A2EA-18FF0C2E3FB4}" srcOrd="0" destOrd="0" presId="urn:microsoft.com/office/officeart/2018/2/layout/IconVerticalSolidList"/>
    <dgm:cxn modelId="{8FD1D732-F37E-4BCC-A3C1-D1EABE255785}" type="presParOf" srcId="{FE3FF1A9-AEC8-49D9-A2EA-18FF0C2E3FB4}" destId="{F576420E-1B10-4A0A-A7F9-B27E76580CB9}" srcOrd="0" destOrd="0" presId="urn:microsoft.com/office/officeart/2018/2/layout/IconVerticalSolidList"/>
    <dgm:cxn modelId="{6FCBEDFA-99AE-4013-BBEC-64AE977D9307}" type="presParOf" srcId="{FE3FF1A9-AEC8-49D9-A2EA-18FF0C2E3FB4}" destId="{8CE81C74-EA57-4BCB-9BC0-3471E27D45A1}" srcOrd="1" destOrd="0" presId="urn:microsoft.com/office/officeart/2018/2/layout/IconVerticalSolidList"/>
    <dgm:cxn modelId="{FF022CF9-929E-4353-8F51-2F249F49CFCC}" type="presParOf" srcId="{FE3FF1A9-AEC8-49D9-A2EA-18FF0C2E3FB4}" destId="{AD8FBA38-B8AC-4AB7-8C42-36557B4E184D}" srcOrd="2" destOrd="0" presId="urn:microsoft.com/office/officeart/2018/2/layout/IconVerticalSolidList"/>
    <dgm:cxn modelId="{DACF0BA7-A29D-4CBB-A50C-E8BD6784985E}" type="presParOf" srcId="{FE3FF1A9-AEC8-49D9-A2EA-18FF0C2E3FB4}" destId="{8F4A5657-9929-49BC-80C0-452B07A3D293}" srcOrd="3" destOrd="0" presId="urn:microsoft.com/office/officeart/2018/2/layout/IconVerticalSolidList"/>
    <dgm:cxn modelId="{83F245A5-9425-4B69-9CF1-D070300001C0}" type="presParOf" srcId="{0D87C31A-C56B-45EF-B0AD-8CC7C49579EC}" destId="{53CB5CFD-1A01-4F26-8FFB-E9BBC5AA9ED6}" srcOrd="1" destOrd="0" presId="urn:microsoft.com/office/officeart/2018/2/layout/IconVerticalSolidList"/>
    <dgm:cxn modelId="{41038279-9C41-43E5-9887-F46FAA83A50A}" type="presParOf" srcId="{0D87C31A-C56B-45EF-B0AD-8CC7C49579EC}" destId="{A1A134C5-665E-4EB7-8876-69FCB8FB39E7}" srcOrd="2" destOrd="0" presId="urn:microsoft.com/office/officeart/2018/2/layout/IconVerticalSolidList"/>
    <dgm:cxn modelId="{386CB3FB-0153-4E40-8F97-D387AE1623C3}" type="presParOf" srcId="{A1A134C5-665E-4EB7-8876-69FCB8FB39E7}" destId="{501C3E8C-2BD2-4B86-A2F7-DDACA968E2A3}" srcOrd="0" destOrd="0" presId="urn:microsoft.com/office/officeart/2018/2/layout/IconVerticalSolidList"/>
    <dgm:cxn modelId="{B0A1E524-5ADC-4FCC-AF70-03759E9C0A83}" type="presParOf" srcId="{A1A134C5-665E-4EB7-8876-69FCB8FB39E7}" destId="{F4967A71-F9FB-475D-9D41-74388D1E3A9B}" srcOrd="1" destOrd="0" presId="urn:microsoft.com/office/officeart/2018/2/layout/IconVerticalSolidList"/>
    <dgm:cxn modelId="{B7369678-F85A-4D06-8148-051B5B9BEE17}" type="presParOf" srcId="{A1A134C5-665E-4EB7-8876-69FCB8FB39E7}" destId="{80A1BCBD-4320-4FC3-AF5C-C5B68334336C}" srcOrd="2" destOrd="0" presId="urn:microsoft.com/office/officeart/2018/2/layout/IconVerticalSolidList"/>
    <dgm:cxn modelId="{CBB8FC2B-2727-463F-983B-92FD392C4D2C}" type="presParOf" srcId="{A1A134C5-665E-4EB7-8876-69FCB8FB39E7}" destId="{5325977D-8AA8-48A9-A3FF-6EFE1EED107E}" srcOrd="3" destOrd="0" presId="urn:microsoft.com/office/officeart/2018/2/layout/IconVerticalSolidList"/>
    <dgm:cxn modelId="{A49C3807-A8F3-4449-B2A6-EA00FD3BD03B}" type="presParOf" srcId="{0D87C31A-C56B-45EF-B0AD-8CC7C49579EC}" destId="{1674FC46-AD16-46F2-B4D8-259CDC29FB04}" srcOrd="3" destOrd="0" presId="urn:microsoft.com/office/officeart/2018/2/layout/IconVerticalSolidList"/>
    <dgm:cxn modelId="{7099897B-BE5B-474D-9C74-E720E1D98D64}" type="presParOf" srcId="{0D87C31A-C56B-45EF-B0AD-8CC7C49579EC}" destId="{8AAC2BA4-0E44-4D7D-BA65-6179EA31A223}" srcOrd="4" destOrd="0" presId="urn:microsoft.com/office/officeart/2018/2/layout/IconVerticalSolidList"/>
    <dgm:cxn modelId="{BE1614E6-7D40-4A9D-8E69-EF3C4FD26221}" type="presParOf" srcId="{8AAC2BA4-0E44-4D7D-BA65-6179EA31A223}" destId="{49D7B4F7-049D-4FC5-8AB3-86413CCB44C4}" srcOrd="0" destOrd="0" presId="urn:microsoft.com/office/officeart/2018/2/layout/IconVerticalSolidList"/>
    <dgm:cxn modelId="{F3F70CA6-E83F-4FB9-9AE2-8ADD2D25C5EA}" type="presParOf" srcId="{8AAC2BA4-0E44-4D7D-BA65-6179EA31A223}" destId="{55541731-E10B-4A65-BD64-2E139FF31890}" srcOrd="1" destOrd="0" presId="urn:microsoft.com/office/officeart/2018/2/layout/IconVerticalSolidList"/>
    <dgm:cxn modelId="{6622F9B6-68B7-4CB3-A302-4A28BE5F8B3D}" type="presParOf" srcId="{8AAC2BA4-0E44-4D7D-BA65-6179EA31A223}" destId="{C62D0890-731D-466C-ABA2-143572B2FEBA}" srcOrd="2" destOrd="0" presId="urn:microsoft.com/office/officeart/2018/2/layout/IconVerticalSolidList"/>
    <dgm:cxn modelId="{C08A817F-64A1-4DBB-A4BA-2FFD47B64882}" type="presParOf" srcId="{8AAC2BA4-0E44-4D7D-BA65-6179EA31A223}" destId="{99A0A0AE-347C-44DF-A6E1-0B893319303E}" srcOrd="3" destOrd="0" presId="urn:microsoft.com/office/officeart/2018/2/layout/IconVerticalSolidList"/>
    <dgm:cxn modelId="{E795C3F9-CB07-4BA3-BE18-3336442F198D}" type="presParOf" srcId="{0D87C31A-C56B-45EF-B0AD-8CC7C49579EC}" destId="{AC1F4C8A-F474-4C51-9C6D-FF22242B22B8}" srcOrd="5" destOrd="0" presId="urn:microsoft.com/office/officeart/2018/2/layout/IconVerticalSolidList"/>
    <dgm:cxn modelId="{EBC10F96-9B9D-4298-B739-26E82C29D528}" type="presParOf" srcId="{0D87C31A-C56B-45EF-B0AD-8CC7C49579EC}" destId="{E6E4F2B3-7AA6-4F18-9CE0-CA11F0A87CD9}" srcOrd="6" destOrd="0" presId="urn:microsoft.com/office/officeart/2018/2/layout/IconVerticalSolidList"/>
    <dgm:cxn modelId="{3F06287A-11A4-4F1A-A276-943E6F55E57C}" type="presParOf" srcId="{E6E4F2B3-7AA6-4F18-9CE0-CA11F0A87CD9}" destId="{D0131B2B-D1FE-4B72-AD16-35855C009DA7}" srcOrd="0" destOrd="0" presId="urn:microsoft.com/office/officeart/2018/2/layout/IconVerticalSolidList"/>
    <dgm:cxn modelId="{B7E2C70C-2567-40AB-9882-E2E180147FE9}" type="presParOf" srcId="{E6E4F2B3-7AA6-4F18-9CE0-CA11F0A87CD9}" destId="{CB26B5AB-B518-4D46-AC75-8022B292E3A6}" srcOrd="1" destOrd="0" presId="urn:microsoft.com/office/officeart/2018/2/layout/IconVerticalSolidList"/>
    <dgm:cxn modelId="{69E84A47-9D90-4A57-BB48-500381A9695D}" type="presParOf" srcId="{E6E4F2B3-7AA6-4F18-9CE0-CA11F0A87CD9}" destId="{5000C969-B444-46DF-A664-E1C5161E5532}" srcOrd="2" destOrd="0" presId="urn:microsoft.com/office/officeart/2018/2/layout/IconVerticalSolidList"/>
    <dgm:cxn modelId="{FCFCB0A5-6549-4A09-8D55-5029063BF62B}" type="presParOf" srcId="{E6E4F2B3-7AA6-4F18-9CE0-CA11F0A87CD9}" destId="{AD7616D3-BB20-4CE7-B22B-9343CC8B66CF}" srcOrd="3" destOrd="0" presId="urn:microsoft.com/office/officeart/2018/2/layout/IconVerticalSolidList"/>
    <dgm:cxn modelId="{21733E74-D2A4-49AC-8A94-C566EF5F68A0}" type="presParOf" srcId="{0D87C31A-C56B-45EF-B0AD-8CC7C49579EC}" destId="{458C973F-5A48-44D3-B85E-A481B1DD4FF8}" srcOrd="7" destOrd="0" presId="urn:microsoft.com/office/officeart/2018/2/layout/IconVerticalSolidList"/>
    <dgm:cxn modelId="{25878A95-9622-47F1-8379-8E86B7415203}" type="presParOf" srcId="{0D87C31A-C56B-45EF-B0AD-8CC7C49579EC}" destId="{CB5B01A0-362B-482D-958C-3B3C343BDFA6}" srcOrd="8" destOrd="0" presId="urn:microsoft.com/office/officeart/2018/2/layout/IconVerticalSolidList"/>
    <dgm:cxn modelId="{358C1333-5D29-4A74-A5C8-258D5C3CE7D1}" type="presParOf" srcId="{CB5B01A0-362B-482D-958C-3B3C343BDFA6}" destId="{D3A10E7C-2773-47C1-929C-E876BD24C780}" srcOrd="0" destOrd="0" presId="urn:microsoft.com/office/officeart/2018/2/layout/IconVerticalSolidList"/>
    <dgm:cxn modelId="{B4C512E7-8705-40BC-8978-A5D1C6A14587}" type="presParOf" srcId="{CB5B01A0-362B-482D-958C-3B3C343BDFA6}" destId="{34F35CF4-B9E8-4D11-9CCF-58E75D4BDDFB}" srcOrd="1" destOrd="0" presId="urn:microsoft.com/office/officeart/2018/2/layout/IconVerticalSolidList"/>
    <dgm:cxn modelId="{9585C633-1F0D-40F8-A096-9A30A0203D83}" type="presParOf" srcId="{CB5B01A0-362B-482D-958C-3B3C343BDFA6}" destId="{6A3E8E3D-B548-4684-866D-CCB4AFBA4B43}" srcOrd="2" destOrd="0" presId="urn:microsoft.com/office/officeart/2018/2/layout/IconVerticalSolidList"/>
    <dgm:cxn modelId="{409DD1A2-8FAE-4EB0-B60C-1CAE562F145E}" type="presParOf" srcId="{CB5B01A0-362B-482D-958C-3B3C343BDFA6}" destId="{1E31E794-1F98-4590-9CF3-620E532A672F}" srcOrd="3" destOrd="0" presId="urn:microsoft.com/office/officeart/2018/2/layout/IconVerticalSolidList"/>
    <dgm:cxn modelId="{B01FCA6B-1487-40AE-AC3E-06497D873B4A}" type="presParOf" srcId="{0D87C31A-C56B-45EF-B0AD-8CC7C49579EC}" destId="{9B58230A-DEA8-422D-B3DC-DFDCD9D7AC4C}" srcOrd="9" destOrd="0" presId="urn:microsoft.com/office/officeart/2018/2/layout/IconVerticalSolidList"/>
    <dgm:cxn modelId="{A086040C-98A3-4534-9D98-B0F0F1D99D18}" type="presParOf" srcId="{0D87C31A-C56B-45EF-B0AD-8CC7C49579EC}" destId="{07FBC779-AA81-4B1A-9ED3-5D8CC2076B24}" srcOrd="10" destOrd="0" presId="urn:microsoft.com/office/officeart/2018/2/layout/IconVerticalSolidList"/>
    <dgm:cxn modelId="{4D9E5EFC-31A5-4EF9-B5C8-94B190AC3AD6}" type="presParOf" srcId="{07FBC779-AA81-4B1A-9ED3-5D8CC2076B24}" destId="{453CABAB-504B-479C-AD2B-D705B82DD251}" srcOrd="0" destOrd="0" presId="urn:microsoft.com/office/officeart/2018/2/layout/IconVerticalSolidList"/>
    <dgm:cxn modelId="{53008B51-E4E7-46D2-B583-46D722D3BF1A}" type="presParOf" srcId="{07FBC779-AA81-4B1A-9ED3-5D8CC2076B24}" destId="{A3C1C119-DB34-457D-A0EE-02A6302D713C}" srcOrd="1" destOrd="0" presId="urn:microsoft.com/office/officeart/2018/2/layout/IconVerticalSolidList"/>
    <dgm:cxn modelId="{23180443-DA92-496B-B0ED-6FDA71DBD796}" type="presParOf" srcId="{07FBC779-AA81-4B1A-9ED3-5D8CC2076B24}" destId="{4BFCB332-0B4B-491E-BC20-EE611CD3DCF1}" srcOrd="2" destOrd="0" presId="urn:microsoft.com/office/officeart/2018/2/layout/IconVerticalSolidList"/>
    <dgm:cxn modelId="{0F1AAC9C-AF1F-43A0-82F3-B868036A8BFA}" type="presParOf" srcId="{07FBC779-AA81-4B1A-9ED3-5D8CC2076B24}" destId="{A06AB2F4-E1C2-44B0-8260-AF87B323C356}" srcOrd="3" destOrd="0" presId="urn:microsoft.com/office/officeart/2018/2/layout/IconVerticalSolidList"/>
    <dgm:cxn modelId="{8B33A09B-9D75-459D-A46D-1C061CDE1110}" type="presParOf" srcId="{0D87C31A-C56B-45EF-B0AD-8CC7C49579EC}" destId="{EC313502-3EB9-4E90-A61B-7BEA2D977365}" srcOrd="11" destOrd="0" presId="urn:microsoft.com/office/officeart/2018/2/layout/IconVerticalSolidList"/>
    <dgm:cxn modelId="{72CB4093-E4C8-4DCD-AB47-625EE4C64B13}" type="presParOf" srcId="{0D87C31A-C56B-45EF-B0AD-8CC7C49579EC}" destId="{9E7C9C74-A1C4-4485-AA74-800D4BB3E97B}" srcOrd="12" destOrd="0" presId="urn:microsoft.com/office/officeart/2018/2/layout/IconVerticalSolidList"/>
    <dgm:cxn modelId="{FB9DB835-5BB4-43AD-A453-005052014A1D}" type="presParOf" srcId="{9E7C9C74-A1C4-4485-AA74-800D4BB3E97B}" destId="{3D4895F6-D004-475D-9819-2F96E2CA95E2}" srcOrd="0" destOrd="0" presId="urn:microsoft.com/office/officeart/2018/2/layout/IconVerticalSolidList"/>
    <dgm:cxn modelId="{6B5739E8-53EE-4F33-B62C-0B148467E7E5}" type="presParOf" srcId="{9E7C9C74-A1C4-4485-AA74-800D4BB3E97B}" destId="{DF9F9568-677E-4026-9931-2D5A07828937}" srcOrd="1" destOrd="0" presId="urn:microsoft.com/office/officeart/2018/2/layout/IconVerticalSolidList"/>
    <dgm:cxn modelId="{610BE139-927D-4773-A210-DC7EE9122093}" type="presParOf" srcId="{9E7C9C74-A1C4-4485-AA74-800D4BB3E97B}" destId="{4BC954A1-4763-40BD-901F-B509412EB941}" srcOrd="2" destOrd="0" presId="urn:microsoft.com/office/officeart/2018/2/layout/IconVerticalSolidList"/>
    <dgm:cxn modelId="{AFD963B5-8C26-4308-BD08-C20EDE38C2E8}" type="presParOf" srcId="{9E7C9C74-A1C4-4485-AA74-800D4BB3E97B}" destId="{5475FEEC-64E7-428A-A6E4-17845E1C42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6420E-1B10-4A0A-A7F9-B27E76580CB9}">
      <dsp:nvSpPr>
        <dsp:cNvPr id="0" name=""/>
        <dsp:cNvSpPr/>
      </dsp:nvSpPr>
      <dsp:spPr>
        <a:xfrm>
          <a:off x="0" y="419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81C74-EA57-4BCB-9BC0-3471E27D45A1}">
      <dsp:nvSpPr>
        <dsp:cNvPr id="0" name=""/>
        <dsp:cNvSpPr/>
      </dsp:nvSpPr>
      <dsp:spPr>
        <a:xfrm>
          <a:off x="174672" y="130341"/>
          <a:ext cx="317586" cy="317586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A5657-9929-49BC-80C0-452B07A3D293}">
      <dsp:nvSpPr>
        <dsp:cNvPr id="0" name=""/>
        <dsp:cNvSpPr/>
      </dsp:nvSpPr>
      <dsp:spPr>
        <a:xfrm>
          <a:off x="666930" y="419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Ratings</a:t>
          </a:r>
          <a:r>
            <a:rPr lang="it-IT" sz="2000" kern="1200" dirty="0"/>
            <a:t> </a:t>
          </a:r>
          <a:r>
            <a:rPr lang="it-IT" sz="2000" kern="1200" dirty="0" err="1"/>
            <a:t>provided</a:t>
          </a:r>
          <a:r>
            <a:rPr lang="it-IT" sz="2000" kern="1200" dirty="0"/>
            <a:t> by users on </a:t>
          </a:r>
          <a:r>
            <a:rPr lang="it-IT" sz="2000" kern="1200" dirty="0" err="1"/>
            <a:t>BoardGameGeek</a:t>
          </a:r>
          <a:r>
            <a:rPr lang="it-IT" sz="2000" kern="1200" dirty="0"/>
            <a:t>: </a:t>
          </a:r>
          <a:r>
            <a:rPr lang="it-IT" sz="2000" kern="1200" dirty="0" err="1"/>
            <a:t>average</a:t>
          </a:r>
          <a:r>
            <a:rPr lang="it-IT" sz="2000" kern="1200" dirty="0"/>
            <a:t>, </a:t>
          </a:r>
          <a:r>
            <a:rPr lang="it-IT" sz="2000" kern="1200" dirty="0" err="1"/>
            <a:t>number</a:t>
          </a:r>
          <a:r>
            <a:rPr lang="it-IT" sz="2000" kern="1200" dirty="0"/>
            <a:t> of reviews, standard </a:t>
          </a:r>
          <a:r>
            <a:rPr lang="it-IT" sz="2000" kern="1200" dirty="0" err="1"/>
            <a:t>deviation</a:t>
          </a:r>
          <a:endParaRPr lang="it-IT" sz="2000" kern="1200" dirty="0"/>
        </a:p>
      </dsp:txBody>
      <dsp:txXfrm>
        <a:off x="666930" y="419"/>
        <a:ext cx="10797903" cy="577429"/>
      </dsp:txXfrm>
    </dsp:sp>
    <dsp:sp modelId="{501C3E8C-2BD2-4B86-A2F7-DDACA968E2A3}">
      <dsp:nvSpPr>
        <dsp:cNvPr id="0" name=""/>
        <dsp:cNvSpPr/>
      </dsp:nvSpPr>
      <dsp:spPr>
        <a:xfrm>
          <a:off x="0" y="722206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67A71-F9FB-475D-9D41-74388D1E3A9B}">
      <dsp:nvSpPr>
        <dsp:cNvPr id="0" name=""/>
        <dsp:cNvSpPr/>
      </dsp:nvSpPr>
      <dsp:spPr>
        <a:xfrm>
          <a:off x="174672" y="852127"/>
          <a:ext cx="317586" cy="317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5977D-8AA8-48A9-A3FF-6EFE1EED107E}">
      <dsp:nvSpPr>
        <dsp:cNvPr id="0" name=""/>
        <dsp:cNvSpPr/>
      </dsp:nvSpPr>
      <dsp:spPr>
        <a:xfrm>
          <a:off x="666930" y="722206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Complexity</a:t>
          </a:r>
          <a:r>
            <a:rPr lang="en-US" sz="2000" kern="1200" dirty="0"/>
            <a:t> of the game evaluated by users</a:t>
          </a:r>
        </a:p>
      </dsp:txBody>
      <dsp:txXfrm>
        <a:off x="666930" y="722206"/>
        <a:ext cx="10797903" cy="577429"/>
      </dsp:txXfrm>
    </dsp:sp>
    <dsp:sp modelId="{49D7B4F7-049D-4FC5-8AB3-86413CCB44C4}">
      <dsp:nvSpPr>
        <dsp:cNvPr id="0" name=""/>
        <dsp:cNvSpPr/>
      </dsp:nvSpPr>
      <dsp:spPr>
        <a:xfrm>
          <a:off x="0" y="1413383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41731-E10B-4A65-BD64-2E139FF31890}">
      <dsp:nvSpPr>
        <dsp:cNvPr id="0" name=""/>
        <dsp:cNvSpPr/>
      </dsp:nvSpPr>
      <dsp:spPr>
        <a:xfrm>
          <a:off x="174672" y="1573914"/>
          <a:ext cx="317586" cy="317586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0A0AE-347C-44DF-A6E1-0B893319303E}">
      <dsp:nvSpPr>
        <dsp:cNvPr id="0" name=""/>
        <dsp:cNvSpPr/>
      </dsp:nvSpPr>
      <dsp:spPr>
        <a:xfrm>
          <a:off x="666930" y="1443992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kern="1200" dirty="0" err="1"/>
            <a:t>Average</a:t>
          </a:r>
          <a:r>
            <a:rPr lang="it-IT" sz="2000" b="0" kern="1200" dirty="0"/>
            <a:t> playing </a:t>
          </a:r>
          <a:r>
            <a:rPr lang="it-IT" sz="2000" b="1" kern="1200" dirty="0"/>
            <a:t>time</a:t>
          </a:r>
          <a:r>
            <a:rPr lang="it-IT" sz="2000" b="0" kern="1200" dirty="0"/>
            <a:t> </a:t>
          </a:r>
          <a:r>
            <a:rPr lang="it-IT" sz="2000" b="0" kern="1200" dirty="0" err="1"/>
            <a:t>indicated</a:t>
          </a:r>
          <a:r>
            <a:rPr lang="it-IT" sz="2000" b="0" kern="1200" dirty="0"/>
            <a:t> by the producer</a:t>
          </a:r>
        </a:p>
      </dsp:txBody>
      <dsp:txXfrm>
        <a:off x="666930" y="1443992"/>
        <a:ext cx="10797903" cy="577429"/>
      </dsp:txXfrm>
    </dsp:sp>
    <dsp:sp modelId="{D0131B2B-D1FE-4B72-AD16-35855C009DA7}">
      <dsp:nvSpPr>
        <dsp:cNvPr id="0" name=""/>
        <dsp:cNvSpPr/>
      </dsp:nvSpPr>
      <dsp:spPr>
        <a:xfrm>
          <a:off x="0" y="2165779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6B5AB-B518-4D46-AC75-8022B292E3A6}">
      <dsp:nvSpPr>
        <dsp:cNvPr id="0" name=""/>
        <dsp:cNvSpPr/>
      </dsp:nvSpPr>
      <dsp:spPr>
        <a:xfrm>
          <a:off x="174672" y="2295700"/>
          <a:ext cx="317586" cy="317586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616D3-BB20-4CE7-B22B-9343CC8B66CF}">
      <dsp:nvSpPr>
        <dsp:cNvPr id="0" name=""/>
        <dsp:cNvSpPr/>
      </dsp:nvSpPr>
      <dsp:spPr>
        <a:xfrm>
          <a:off x="666930" y="2165779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 err="1"/>
            <a:t>Category</a:t>
          </a:r>
          <a:r>
            <a:rPr lang="it-IT" sz="2000" kern="1200" dirty="0"/>
            <a:t> of the game: setting and </a:t>
          </a:r>
          <a:r>
            <a:rPr lang="it-IT" sz="2000" kern="1200" dirty="0" err="1"/>
            <a:t>main</a:t>
          </a:r>
          <a:r>
            <a:rPr lang="it-IT" sz="2000" kern="1200" dirty="0"/>
            <a:t> dynamics – (‘Abstract’, ‘</a:t>
          </a:r>
          <a:r>
            <a:rPr lang="it-IT" sz="2000" kern="1200" dirty="0" err="1"/>
            <a:t>Medieval</a:t>
          </a:r>
          <a:r>
            <a:rPr lang="it-IT" sz="2000" kern="1200" dirty="0"/>
            <a:t>’, ‘</a:t>
          </a:r>
          <a:r>
            <a:rPr lang="it-IT" sz="2000" kern="1200" dirty="0" err="1"/>
            <a:t>Medical</a:t>
          </a:r>
          <a:r>
            <a:rPr lang="it-IT" sz="2000" kern="1200" dirty="0"/>
            <a:t>’, …)</a:t>
          </a:r>
          <a:endParaRPr lang="en-US" sz="2000" kern="1200" dirty="0"/>
        </a:p>
      </dsp:txBody>
      <dsp:txXfrm>
        <a:off x="666930" y="2165779"/>
        <a:ext cx="10797903" cy="577429"/>
      </dsp:txXfrm>
    </dsp:sp>
    <dsp:sp modelId="{D3A10E7C-2773-47C1-929C-E876BD24C780}">
      <dsp:nvSpPr>
        <dsp:cNvPr id="0" name=""/>
        <dsp:cNvSpPr/>
      </dsp:nvSpPr>
      <dsp:spPr>
        <a:xfrm>
          <a:off x="0" y="2887565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35CF4-B9E8-4D11-9CCF-58E75D4BDDFB}">
      <dsp:nvSpPr>
        <dsp:cNvPr id="0" name=""/>
        <dsp:cNvSpPr/>
      </dsp:nvSpPr>
      <dsp:spPr>
        <a:xfrm>
          <a:off x="174672" y="3017487"/>
          <a:ext cx="317586" cy="3175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1E794-1F98-4590-9CF3-620E532A672F}">
      <dsp:nvSpPr>
        <dsp:cNvPr id="0" name=""/>
        <dsp:cNvSpPr/>
      </dsp:nvSpPr>
      <dsp:spPr>
        <a:xfrm>
          <a:off x="666930" y="2887565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Mechanic</a:t>
          </a:r>
          <a:r>
            <a:rPr lang="en-US" sz="2000" kern="1200" dirty="0"/>
            <a:t>: how the game is physically played – (‘Roll a dice’, ‘Card Game’, …)</a:t>
          </a:r>
        </a:p>
      </dsp:txBody>
      <dsp:txXfrm>
        <a:off x="666930" y="2887565"/>
        <a:ext cx="10797903" cy="577429"/>
      </dsp:txXfrm>
    </dsp:sp>
    <dsp:sp modelId="{453CABAB-504B-479C-AD2B-D705B82DD251}">
      <dsp:nvSpPr>
        <dsp:cNvPr id="0" name=""/>
        <dsp:cNvSpPr/>
      </dsp:nvSpPr>
      <dsp:spPr>
        <a:xfrm>
          <a:off x="0" y="3609352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1C119-DB34-457D-A0EE-02A6302D713C}">
      <dsp:nvSpPr>
        <dsp:cNvPr id="0" name=""/>
        <dsp:cNvSpPr/>
      </dsp:nvSpPr>
      <dsp:spPr>
        <a:xfrm>
          <a:off x="174672" y="3739274"/>
          <a:ext cx="317586" cy="3175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AB2F4-E1C2-44B0-8260-AF87B323C356}">
      <dsp:nvSpPr>
        <dsp:cNvPr id="0" name=""/>
        <dsp:cNvSpPr/>
      </dsp:nvSpPr>
      <dsp:spPr>
        <a:xfrm>
          <a:off x="666930" y="3609352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Players</a:t>
          </a:r>
          <a:r>
            <a:rPr lang="it-IT" sz="2000" kern="1200" dirty="0"/>
            <a:t> information: minimum and maximum </a:t>
          </a:r>
          <a:r>
            <a:rPr lang="it-IT" sz="2000" kern="1200" dirty="0" err="1"/>
            <a:t>number</a:t>
          </a:r>
          <a:r>
            <a:rPr lang="it-IT" sz="2000" kern="1200" dirty="0"/>
            <a:t>, minimum age</a:t>
          </a:r>
        </a:p>
      </dsp:txBody>
      <dsp:txXfrm>
        <a:off x="666930" y="3609352"/>
        <a:ext cx="10797903" cy="577429"/>
      </dsp:txXfrm>
    </dsp:sp>
    <dsp:sp modelId="{3D4895F6-D004-475D-9819-2F96E2CA95E2}">
      <dsp:nvSpPr>
        <dsp:cNvPr id="0" name=""/>
        <dsp:cNvSpPr/>
      </dsp:nvSpPr>
      <dsp:spPr>
        <a:xfrm>
          <a:off x="0" y="4331139"/>
          <a:ext cx="11464834" cy="5774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9568-677E-4026-9931-2D5A07828937}">
      <dsp:nvSpPr>
        <dsp:cNvPr id="0" name=""/>
        <dsp:cNvSpPr/>
      </dsp:nvSpPr>
      <dsp:spPr>
        <a:xfrm>
          <a:off x="174672" y="4461060"/>
          <a:ext cx="317586" cy="317586"/>
        </a:xfrm>
        <a:prstGeom prst="rect">
          <a:avLst/>
        </a:prstGeom>
        <a:blipFill>
          <a:blip xmlns:r="http://schemas.openxmlformats.org/officeDocument/2006/relationships"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5FEEC-64E7-428A-A6E4-17845E1C42B2}">
      <dsp:nvSpPr>
        <dsp:cNvPr id="0" name=""/>
        <dsp:cNvSpPr/>
      </dsp:nvSpPr>
      <dsp:spPr>
        <a:xfrm>
          <a:off x="666930" y="4331139"/>
          <a:ext cx="10797903" cy="577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111" tIns="61111" rIns="61111" bIns="6111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Appeal</a:t>
          </a:r>
          <a:r>
            <a:rPr lang="it-IT" sz="2000" kern="1200" dirty="0"/>
            <a:t>: </a:t>
          </a:r>
          <a:r>
            <a:rPr lang="it-IT" sz="2000" kern="1200" dirty="0" err="1"/>
            <a:t>number</a:t>
          </a:r>
          <a:r>
            <a:rPr lang="it-IT" sz="2000" kern="1200" dirty="0"/>
            <a:t> of users </a:t>
          </a:r>
          <a:r>
            <a:rPr lang="it-IT" sz="2000" kern="1200" dirty="0" err="1"/>
            <a:t>owning</a:t>
          </a:r>
          <a:r>
            <a:rPr lang="it-IT" sz="2000" kern="1200" dirty="0"/>
            <a:t> the game or </a:t>
          </a:r>
          <a:r>
            <a:rPr lang="it-IT" sz="2000" kern="1200" dirty="0" err="1"/>
            <a:t>wishing</a:t>
          </a:r>
          <a:r>
            <a:rPr lang="it-IT" sz="2000" kern="1200" dirty="0"/>
            <a:t> / trading for </a:t>
          </a:r>
          <a:r>
            <a:rPr lang="it-IT" sz="2000" kern="1200" dirty="0" err="1"/>
            <a:t>it</a:t>
          </a:r>
          <a:endParaRPr lang="it-IT" sz="2000" kern="1200" dirty="0"/>
        </a:p>
      </dsp:txBody>
      <dsp:txXfrm>
        <a:off x="666930" y="4331139"/>
        <a:ext cx="10797903" cy="577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38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47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72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93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8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05088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CDC450F-D971-47A6-A2A1-D4F35D3401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1874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5088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FF98D4-C8EF-4BC0-96B5-C588DF33D5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71874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01078" y="77628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0414" y="776287"/>
            <a:ext cx="5189844" cy="5314950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01078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7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1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1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844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E74CA1-C9C6-441D-949D-CF6B7CD47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3847" y="1061049"/>
            <a:ext cx="4338522" cy="4632385"/>
          </a:xfrm>
          <a:custGeom>
            <a:avLst/>
            <a:gdLst>
              <a:gd name="connsiteX0" fmla="*/ 0 w 9389427"/>
              <a:gd name="connsiteY0" fmla="*/ 0 h 8534400"/>
              <a:gd name="connsiteX1" fmla="*/ 9389427 w 9389427"/>
              <a:gd name="connsiteY1" fmla="*/ 0 h 8534400"/>
              <a:gd name="connsiteX2" fmla="*/ 9389427 w 9389427"/>
              <a:gd name="connsiteY2" fmla="*/ 8534400 h 8534400"/>
              <a:gd name="connsiteX3" fmla="*/ 0 w 9389427"/>
              <a:gd name="connsiteY3" fmla="*/ 8534400 h 853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9427" h="8534400">
                <a:moveTo>
                  <a:pt x="0" y="0"/>
                </a:moveTo>
                <a:lnTo>
                  <a:pt x="9389427" y="0"/>
                </a:lnTo>
                <a:lnTo>
                  <a:pt x="9389427" y="8534400"/>
                </a:lnTo>
                <a:lnTo>
                  <a:pt x="0" y="8534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42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1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79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1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0323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7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6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20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548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9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59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514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1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218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122FED-B9CE-40D8-846C-33FC451E3876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66800" dist="304800" dir="2700000" algn="tl" rotWithShape="0">
              <a:schemeClr val="accent2">
                <a:lumMod val="50000"/>
                <a:alpha val="6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51F579-D711-42D1-88E3-599E003793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05088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CDC450F-D971-47A6-A2A1-D4F35D3401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1874" y="1119151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D8E9911-0431-44B1-8B46-0EC0E0A45A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5088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FF98D4-C8EF-4BC0-96B5-C588DF33D5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71874" y="3486245"/>
            <a:ext cx="2252312" cy="2252606"/>
          </a:xfrm>
          <a:custGeom>
            <a:avLst/>
            <a:gdLst>
              <a:gd name="connsiteX0" fmla="*/ 0 w 4505211"/>
              <a:gd name="connsiteY0" fmla="*/ 0 h 4505211"/>
              <a:gd name="connsiteX1" fmla="*/ 4505211 w 4505211"/>
              <a:gd name="connsiteY1" fmla="*/ 0 h 4505211"/>
              <a:gd name="connsiteX2" fmla="*/ 4505211 w 4505211"/>
              <a:gd name="connsiteY2" fmla="*/ 4505211 h 4505211"/>
              <a:gd name="connsiteX3" fmla="*/ 0 w 4505211"/>
              <a:gd name="connsiteY3" fmla="*/ 4505211 h 45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5211" h="4505211">
                <a:moveTo>
                  <a:pt x="0" y="0"/>
                </a:moveTo>
                <a:lnTo>
                  <a:pt x="4505211" y="0"/>
                </a:lnTo>
                <a:lnTo>
                  <a:pt x="4505211" y="4505211"/>
                </a:lnTo>
                <a:lnTo>
                  <a:pt x="0" y="450521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01078" y="77628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0414" y="776287"/>
            <a:ext cx="5189844" cy="5314950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01078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171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568282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393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822504" y="1156447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6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5030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32141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59252" y="1237129"/>
            <a:ext cx="2527718" cy="3784226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3614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659942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83739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07537" y="1481328"/>
            <a:ext cx="2224520" cy="1880437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631334" y="1481328"/>
            <a:ext cx="2224520" cy="1880437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6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2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38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88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55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794B-3E03-3547-B82D-68355FCAAB59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05ED794B-3E03-3547-B82D-68355FCAAB59}" type="datetimeFigureOut">
              <a:rPr lang="it-IT" smtClean="0"/>
              <a:t>26/04/22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2665FFFB-AFBA-FB47-8624-F592852A1D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11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719" r:id="rId2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26, 2022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6224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43960E6-1DFE-4599-A773-680591B2EA3C}"/>
              </a:ext>
            </a:extLst>
          </p:cNvPr>
          <p:cNvGrpSpPr/>
          <p:nvPr/>
        </p:nvGrpSpPr>
        <p:grpSpPr>
          <a:xfrm>
            <a:off x="4642973" y="2359699"/>
            <a:ext cx="1674235" cy="2138602"/>
            <a:chOff x="1989136" y="6069421"/>
            <a:chExt cx="4457394" cy="569370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D874182-B17B-480A-8BAB-2199C544C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7700" y="6757742"/>
              <a:ext cx="3668830" cy="3916089"/>
            </a:xfrm>
            <a:custGeom>
              <a:avLst/>
              <a:gdLst>
                <a:gd name="T0" fmla="*/ 317 w 579"/>
                <a:gd name="T1" fmla="*/ 98 h 618"/>
                <a:gd name="T2" fmla="*/ 579 w 579"/>
                <a:gd name="T3" fmla="*/ 143 h 618"/>
                <a:gd name="T4" fmla="*/ 537 w 579"/>
                <a:gd name="T5" fmla="*/ 106 h 618"/>
                <a:gd name="T6" fmla="*/ 106 w 579"/>
                <a:gd name="T7" fmla="*/ 183 h 618"/>
                <a:gd name="T8" fmla="*/ 92 w 579"/>
                <a:gd name="T9" fmla="*/ 555 h 618"/>
                <a:gd name="T10" fmla="*/ 159 w 579"/>
                <a:gd name="T11" fmla="*/ 618 h 618"/>
                <a:gd name="T12" fmla="*/ 317 w 579"/>
                <a:gd name="T13" fmla="*/ 9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618">
                  <a:moveTo>
                    <a:pt x="317" y="98"/>
                  </a:moveTo>
                  <a:cubicBezTo>
                    <a:pt x="418" y="64"/>
                    <a:pt x="515" y="87"/>
                    <a:pt x="579" y="143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417" y="0"/>
                    <a:pt x="217" y="36"/>
                    <a:pt x="106" y="183"/>
                  </a:cubicBezTo>
                  <a:cubicBezTo>
                    <a:pt x="13" y="304"/>
                    <a:pt x="12" y="458"/>
                    <a:pt x="92" y="555"/>
                  </a:cubicBezTo>
                  <a:cubicBezTo>
                    <a:pt x="107" y="573"/>
                    <a:pt x="113" y="577"/>
                    <a:pt x="159" y="618"/>
                  </a:cubicBezTo>
                  <a:cubicBezTo>
                    <a:pt x="0" y="476"/>
                    <a:pt x="79" y="177"/>
                    <a:pt x="317" y="9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4AC20FE-ABC0-4994-AD6F-D967B4DCD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136" y="6069421"/>
              <a:ext cx="4256912" cy="5593461"/>
            </a:xfrm>
            <a:custGeom>
              <a:avLst/>
              <a:gdLst>
                <a:gd name="T0" fmla="*/ 319 w 673"/>
                <a:gd name="T1" fmla="*/ 735 h 883"/>
                <a:gd name="T2" fmla="*/ 191 w 673"/>
                <a:gd name="T3" fmla="*/ 357 h 883"/>
                <a:gd name="T4" fmla="*/ 585 w 673"/>
                <a:gd name="T5" fmla="*/ 170 h 883"/>
                <a:gd name="T6" fmla="*/ 673 w 673"/>
                <a:gd name="T7" fmla="*/ 226 h 883"/>
                <a:gd name="T8" fmla="*/ 673 w 673"/>
                <a:gd name="T9" fmla="*/ 89 h 883"/>
                <a:gd name="T10" fmla="*/ 632 w 673"/>
                <a:gd name="T11" fmla="*/ 71 h 883"/>
                <a:gd name="T12" fmla="*/ 99 w 673"/>
                <a:gd name="T13" fmla="*/ 323 h 883"/>
                <a:gd name="T14" fmla="*/ 272 w 673"/>
                <a:gd name="T15" fmla="*/ 834 h 883"/>
                <a:gd name="T16" fmla="*/ 673 w 673"/>
                <a:gd name="T17" fmla="*/ 751 h 883"/>
                <a:gd name="T18" fmla="*/ 673 w 673"/>
                <a:gd name="T19" fmla="*/ 614 h 883"/>
                <a:gd name="T20" fmla="*/ 319 w 673"/>
                <a:gd name="T21" fmla="*/ 7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3" h="883">
                  <a:moveTo>
                    <a:pt x="319" y="735"/>
                  </a:moveTo>
                  <a:cubicBezTo>
                    <a:pt x="175" y="682"/>
                    <a:pt x="118" y="513"/>
                    <a:pt x="191" y="357"/>
                  </a:cubicBezTo>
                  <a:cubicBezTo>
                    <a:pt x="264" y="201"/>
                    <a:pt x="441" y="117"/>
                    <a:pt x="585" y="170"/>
                  </a:cubicBezTo>
                  <a:cubicBezTo>
                    <a:pt x="620" y="182"/>
                    <a:pt x="649" y="202"/>
                    <a:pt x="673" y="226"/>
                  </a:cubicBezTo>
                  <a:cubicBezTo>
                    <a:pt x="673" y="89"/>
                    <a:pt x="673" y="89"/>
                    <a:pt x="673" y="89"/>
                  </a:cubicBezTo>
                  <a:cubicBezTo>
                    <a:pt x="660" y="82"/>
                    <a:pt x="646" y="76"/>
                    <a:pt x="632" y="71"/>
                  </a:cubicBezTo>
                  <a:cubicBezTo>
                    <a:pt x="437" y="0"/>
                    <a:pt x="198" y="113"/>
                    <a:pt x="99" y="323"/>
                  </a:cubicBezTo>
                  <a:cubicBezTo>
                    <a:pt x="0" y="534"/>
                    <a:pt x="78" y="763"/>
                    <a:pt x="272" y="834"/>
                  </a:cubicBezTo>
                  <a:cubicBezTo>
                    <a:pt x="405" y="883"/>
                    <a:pt x="558" y="845"/>
                    <a:pt x="673" y="751"/>
                  </a:cubicBezTo>
                  <a:cubicBezTo>
                    <a:pt x="673" y="614"/>
                    <a:pt x="673" y="614"/>
                    <a:pt x="673" y="614"/>
                  </a:cubicBezTo>
                  <a:cubicBezTo>
                    <a:pt x="587" y="726"/>
                    <a:pt x="441" y="780"/>
                    <a:pt x="319" y="7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3E2A5C-9561-43A2-A922-41F9FDAE0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8375" y="10827536"/>
              <a:ext cx="3187672" cy="935585"/>
            </a:xfrm>
            <a:custGeom>
              <a:avLst/>
              <a:gdLst>
                <a:gd name="T0" fmla="*/ 247 w 504"/>
                <a:gd name="T1" fmla="*/ 103 h 147"/>
                <a:gd name="T2" fmla="*/ 0 w 504"/>
                <a:gd name="T3" fmla="*/ 21 h 147"/>
                <a:gd name="T4" fmla="*/ 42 w 504"/>
                <a:gd name="T5" fmla="*/ 58 h 147"/>
                <a:gd name="T6" fmla="*/ 298 w 504"/>
                <a:gd name="T7" fmla="*/ 139 h 147"/>
                <a:gd name="T8" fmla="*/ 504 w 504"/>
                <a:gd name="T9" fmla="*/ 68 h 147"/>
                <a:gd name="T10" fmla="*/ 504 w 504"/>
                <a:gd name="T11" fmla="*/ 0 h 147"/>
                <a:gd name="T12" fmla="*/ 247 w 504"/>
                <a:gd name="T13" fmla="*/ 10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147">
                  <a:moveTo>
                    <a:pt x="247" y="103"/>
                  </a:moveTo>
                  <a:cubicBezTo>
                    <a:pt x="153" y="108"/>
                    <a:pt x="65" y="79"/>
                    <a:pt x="0" y="21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111" y="119"/>
                    <a:pt x="203" y="147"/>
                    <a:pt x="298" y="139"/>
                  </a:cubicBezTo>
                  <a:cubicBezTo>
                    <a:pt x="375" y="133"/>
                    <a:pt x="444" y="107"/>
                    <a:pt x="504" y="68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434" y="58"/>
                    <a:pt x="346" y="97"/>
                    <a:pt x="247" y="10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65D8A56-E7D6-4C22-A2E5-4AB5DD0C8B91}"/>
              </a:ext>
            </a:extLst>
          </p:cNvPr>
          <p:cNvSpPr txBox="1"/>
          <p:nvPr/>
        </p:nvSpPr>
        <p:spPr>
          <a:xfrm>
            <a:off x="1506575" y="2874519"/>
            <a:ext cx="999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gradFill flip="none" rotWithShape="1">
                  <a:gsLst>
                    <a:gs pos="0">
                      <a:schemeClr val="accent3"/>
                    </a:gs>
                    <a:gs pos="21000">
                      <a:schemeClr val="accent3">
                        <a:lumMod val="75000"/>
                      </a:schemeClr>
                    </a:gs>
                    <a:gs pos="48000">
                      <a:schemeClr val="accent4"/>
                    </a:gs>
                    <a:gs pos="82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723900" sx="93000" sy="93000" algn="ctr" rotWithShape="0">
                    <a:schemeClr val="accent3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Board Game  Reviews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3C522C-A494-436A-B7E1-8AC3A26402E2}"/>
              </a:ext>
            </a:extLst>
          </p:cNvPr>
          <p:cNvGrpSpPr/>
          <p:nvPr/>
        </p:nvGrpSpPr>
        <p:grpSpPr>
          <a:xfrm>
            <a:off x="6241906" y="2570548"/>
            <a:ext cx="700317" cy="1739496"/>
            <a:chOff x="6246048" y="6630772"/>
            <a:chExt cx="1864488" cy="463114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B7E6225-AAE8-40F4-BEEB-F4C526ED1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048" y="6630772"/>
              <a:ext cx="1416742" cy="4190084"/>
            </a:xfrm>
            <a:custGeom>
              <a:avLst/>
              <a:gdLst>
                <a:gd name="T0" fmla="*/ 0 w 223"/>
                <a:gd name="T1" fmla="*/ 0 h 662"/>
                <a:gd name="T2" fmla="*/ 0 w 223"/>
                <a:gd name="T3" fmla="*/ 137 h 662"/>
                <a:gd name="T4" fmla="*/ 40 w 223"/>
                <a:gd name="T5" fmla="*/ 459 h 662"/>
                <a:gd name="T6" fmla="*/ 0 w 223"/>
                <a:gd name="T7" fmla="*/ 525 h 662"/>
                <a:gd name="T8" fmla="*/ 0 w 223"/>
                <a:gd name="T9" fmla="*/ 662 h 662"/>
                <a:gd name="T10" fmla="*/ 132 w 223"/>
                <a:gd name="T11" fmla="*/ 492 h 662"/>
                <a:gd name="T12" fmla="*/ 0 w 223"/>
                <a:gd name="T13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662">
                  <a:moveTo>
                    <a:pt x="0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76" y="214"/>
                    <a:pt x="96" y="340"/>
                    <a:pt x="40" y="459"/>
                  </a:cubicBezTo>
                  <a:cubicBezTo>
                    <a:pt x="29" y="483"/>
                    <a:pt x="15" y="505"/>
                    <a:pt x="0" y="525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54" y="617"/>
                    <a:pt x="100" y="560"/>
                    <a:pt x="132" y="492"/>
                  </a:cubicBezTo>
                  <a:cubicBezTo>
                    <a:pt x="223" y="298"/>
                    <a:pt x="164" y="8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793FBEE-8677-4096-858C-22A492AD5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048" y="6904762"/>
              <a:ext cx="1864488" cy="4357151"/>
            </a:xfrm>
            <a:custGeom>
              <a:avLst/>
              <a:gdLst>
                <a:gd name="T0" fmla="*/ 135 w 294"/>
                <a:gd name="T1" fmla="*/ 68 h 688"/>
                <a:gd name="T2" fmla="*/ 62 w 294"/>
                <a:gd name="T3" fmla="*/ 0 h 688"/>
                <a:gd name="T4" fmla="*/ 0 w 294"/>
                <a:gd name="T5" fmla="*/ 620 h 688"/>
                <a:gd name="T6" fmla="*/ 0 w 294"/>
                <a:gd name="T7" fmla="*/ 688 h 688"/>
                <a:gd name="T8" fmla="*/ 135 w 294"/>
                <a:gd name="T9" fmla="*/ 6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688">
                  <a:moveTo>
                    <a:pt x="135" y="68"/>
                  </a:moveTo>
                  <a:cubicBezTo>
                    <a:pt x="117" y="47"/>
                    <a:pt x="106" y="39"/>
                    <a:pt x="62" y="0"/>
                  </a:cubicBezTo>
                  <a:cubicBezTo>
                    <a:pt x="248" y="165"/>
                    <a:pt x="188" y="463"/>
                    <a:pt x="0" y="620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207" y="552"/>
                    <a:pt x="294" y="254"/>
                    <a:pt x="135" y="6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DB84026-95FE-4159-B7B8-024CCD8318DE}"/>
              </a:ext>
            </a:extLst>
          </p:cNvPr>
          <p:cNvGrpSpPr/>
          <p:nvPr/>
        </p:nvGrpSpPr>
        <p:grpSpPr>
          <a:xfrm>
            <a:off x="7953479" y="1722373"/>
            <a:ext cx="1011977" cy="904230"/>
            <a:chOff x="5394326" y="5557838"/>
            <a:chExt cx="1520825" cy="1358900"/>
          </a:xfrm>
        </p:grpSpPr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1C16B4A2-E09F-4A27-A5CD-B2BE81809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5721351"/>
              <a:ext cx="868363" cy="928688"/>
            </a:xfrm>
            <a:custGeom>
              <a:avLst/>
              <a:gdLst>
                <a:gd name="T0" fmla="*/ 317 w 579"/>
                <a:gd name="T1" fmla="*/ 98 h 618"/>
                <a:gd name="T2" fmla="*/ 579 w 579"/>
                <a:gd name="T3" fmla="*/ 143 h 618"/>
                <a:gd name="T4" fmla="*/ 537 w 579"/>
                <a:gd name="T5" fmla="*/ 106 h 618"/>
                <a:gd name="T6" fmla="*/ 106 w 579"/>
                <a:gd name="T7" fmla="*/ 183 h 618"/>
                <a:gd name="T8" fmla="*/ 92 w 579"/>
                <a:gd name="T9" fmla="*/ 555 h 618"/>
                <a:gd name="T10" fmla="*/ 159 w 579"/>
                <a:gd name="T11" fmla="*/ 618 h 618"/>
                <a:gd name="T12" fmla="*/ 317 w 579"/>
                <a:gd name="T13" fmla="*/ 9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618">
                  <a:moveTo>
                    <a:pt x="317" y="98"/>
                  </a:moveTo>
                  <a:cubicBezTo>
                    <a:pt x="418" y="64"/>
                    <a:pt x="515" y="87"/>
                    <a:pt x="579" y="143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417" y="0"/>
                    <a:pt x="217" y="36"/>
                    <a:pt x="106" y="183"/>
                  </a:cubicBezTo>
                  <a:cubicBezTo>
                    <a:pt x="13" y="304"/>
                    <a:pt x="12" y="458"/>
                    <a:pt x="92" y="555"/>
                  </a:cubicBezTo>
                  <a:cubicBezTo>
                    <a:pt x="107" y="573"/>
                    <a:pt x="113" y="577"/>
                    <a:pt x="159" y="618"/>
                  </a:cubicBezTo>
                  <a:cubicBezTo>
                    <a:pt x="0" y="476"/>
                    <a:pt x="79" y="177"/>
                    <a:pt x="317" y="9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DD9D3AFE-253A-4D4E-A7C8-6E2A8FAD3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6" y="5756276"/>
              <a:ext cx="1266825" cy="1152525"/>
            </a:xfrm>
            <a:custGeom>
              <a:avLst/>
              <a:gdLst>
                <a:gd name="T0" fmla="*/ 639 w 844"/>
                <a:gd name="T1" fmla="*/ 68 h 767"/>
                <a:gd name="T2" fmla="*/ 566 w 844"/>
                <a:gd name="T3" fmla="*/ 0 h 767"/>
                <a:gd name="T4" fmla="*/ 247 w 844"/>
                <a:gd name="T5" fmla="*/ 723 h 767"/>
                <a:gd name="T6" fmla="*/ 0 w 844"/>
                <a:gd name="T7" fmla="*/ 641 h 767"/>
                <a:gd name="T8" fmla="*/ 42 w 844"/>
                <a:gd name="T9" fmla="*/ 678 h 767"/>
                <a:gd name="T10" fmla="*/ 298 w 844"/>
                <a:gd name="T11" fmla="*/ 759 h 767"/>
                <a:gd name="T12" fmla="*/ 639 w 844"/>
                <a:gd name="T13" fmla="*/ 6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4" h="767">
                  <a:moveTo>
                    <a:pt x="639" y="68"/>
                  </a:moveTo>
                  <a:cubicBezTo>
                    <a:pt x="621" y="47"/>
                    <a:pt x="610" y="39"/>
                    <a:pt x="566" y="0"/>
                  </a:cubicBezTo>
                  <a:cubicBezTo>
                    <a:pt x="822" y="226"/>
                    <a:pt x="614" y="702"/>
                    <a:pt x="247" y="723"/>
                  </a:cubicBezTo>
                  <a:cubicBezTo>
                    <a:pt x="153" y="728"/>
                    <a:pt x="65" y="699"/>
                    <a:pt x="0" y="641"/>
                  </a:cubicBezTo>
                  <a:cubicBezTo>
                    <a:pt x="42" y="678"/>
                    <a:pt x="42" y="678"/>
                    <a:pt x="42" y="678"/>
                  </a:cubicBezTo>
                  <a:cubicBezTo>
                    <a:pt x="111" y="739"/>
                    <a:pt x="203" y="767"/>
                    <a:pt x="298" y="759"/>
                  </a:cubicBezTo>
                  <a:cubicBezTo>
                    <a:pt x="641" y="732"/>
                    <a:pt x="844" y="308"/>
                    <a:pt x="639" y="6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5005E0E1-CE41-4F05-8CB0-7CA440F64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4326" y="5557838"/>
              <a:ext cx="1357313" cy="1358900"/>
            </a:xfrm>
            <a:custGeom>
              <a:avLst/>
              <a:gdLst>
                <a:gd name="T0" fmla="*/ 632 w 904"/>
                <a:gd name="T1" fmla="*/ 71 h 905"/>
                <a:gd name="T2" fmla="*/ 805 w 904"/>
                <a:gd name="T3" fmla="*/ 581 h 905"/>
                <a:gd name="T4" fmla="*/ 272 w 904"/>
                <a:gd name="T5" fmla="*/ 834 h 905"/>
                <a:gd name="T6" fmla="*/ 99 w 904"/>
                <a:gd name="T7" fmla="*/ 323 h 905"/>
                <a:gd name="T8" fmla="*/ 632 w 904"/>
                <a:gd name="T9" fmla="*/ 71 h 905"/>
                <a:gd name="T10" fmla="*/ 319 w 904"/>
                <a:gd name="T11" fmla="*/ 735 h 905"/>
                <a:gd name="T12" fmla="*/ 713 w 904"/>
                <a:gd name="T13" fmla="*/ 548 h 905"/>
                <a:gd name="T14" fmla="*/ 585 w 904"/>
                <a:gd name="T15" fmla="*/ 170 h 905"/>
                <a:gd name="T16" fmla="*/ 191 w 904"/>
                <a:gd name="T17" fmla="*/ 357 h 905"/>
                <a:gd name="T18" fmla="*/ 319 w 904"/>
                <a:gd name="T19" fmla="*/ 73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4" h="905">
                  <a:moveTo>
                    <a:pt x="632" y="71"/>
                  </a:moveTo>
                  <a:cubicBezTo>
                    <a:pt x="826" y="142"/>
                    <a:pt x="904" y="371"/>
                    <a:pt x="805" y="581"/>
                  </a:cubicBezTo>
                  <a:cubicBezTo>
                    <a:pt x="706" y="792"/>
                    <a:pt x="467" y="905"/>
                    <a:pt x="272" y="834"/>
                  </a:cubicBezTo>
                  <a:cubicBezTo>
                    <a:pt x="78" y="763"/>
                    <a:pt x="0" y="534"/>
                    <a:pt x="99" y="323"/>
                  </a:cubicBezTo>
                  <a:cubicBezTo>
                    <a:pt x="198" y="113"/>
                    <a:pt x="437" y="0"/>
                    <a:pt x="632" y="71"/>
                  </a:cubicBezTo>
                  <a:close/>
                  <a:moveTo>
                    <a:pt x="319" y="735"/>
                  </a:moveTo>
                  <a:cubicBezTo>
                    <a:pt x="463" y="788"/>
                    <a:pt x="640" y="704"/>
                    <a:pt x="713" y="548"/>
                  </a:cubicBezTo>
                  <a:cubicBezTo>
                    <a:pt x="786" y="392"/>
                    <a:pt x="729" y="223"/>
                    <a:pt x="585" y="170"/>
                  </a:cubicBezTo>
                  <a:cubicBezTo>
                    <a:pt x="441" y="117"/>
                    <a:pt x="264" y="201"/>
                    <a:pt x="191" y="357"/>
                  </a:cubicBezTo>
                  <a:cubicBezTo>
                    <a:pt x="118" y="513"/>
                    <a:pt x="175" y="682"/>
                    <a:pt x="319" y="735"/>
                  </a:cubicBezTo>
                </a:path>
              </a:pathLst>
            </a:custGeom>
            <a:solidFill>
              <a:schemeClr val="accent4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7692CD4-8124-477A-A141-1701C4D3BF07}"/>
              </a:ext>
            </a:extLst>
          </p:cNvPr>
          <p:cNvGrpSpPr/>
          <p:nvPr/>
        </p:nvGrpSpPr>
        <p:grpSpPr>
          <a:xfrm>
            <a:off x="4234376" y="4550615"/>
            <a:ext cx="416687" cy="416686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95" name="Freeform 46">
              <a:extLst>
                <a:ext uri="{FF2B5EF4-FFF2-40B4-BE49-F238E27FC236}">
                  <a16:creationId xmlns:a16="http://schemas.microsoft.com/office/drawing/2014/main" id="{3AE5073D-EF14-43E8-8333-61C84BB9F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96" name="Freeform 47">
              <a:extLst>
                <a:ext uri="{FF2B5EF4-FFF2-40B4-BE49-F238E27FC236}">
                  <a16:creationId xmlns:a16="http://schemas.microsoft.com/office/drawing/2014/main" id="{42C37ECA-2E9F-4F3A-9939-862CEB70E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973B98E-7F43-4812-8DB9-70BB973C4A96}"/>
              </a:ext>
            </a:extLst>
          </p:cNvPr>
          <p:cNvGrpSpPr/>
          <p:nvPr/>
        </p:nvGrpSpPr>
        <p:grpSpPr>
          <a:xfrm>
            <a:off x="4305130" y="1522324"/>
            <a:ext cx="650708" cy="613736"/>
            <a:chOff x="2887663" y="5300663"/>
            <a:chExt cx="977901" cy="92233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7DC74F-57E3-4DFE-8E97-422BADC7F3EF}"/>
                </a:ext>
              </a:extLst>
            </p:cNvPr>
            <p:cNvGrpSpPr/>
            <p:nvPr/>
          </p:nvGrpSpPr>
          <p:grpSpPr>
            <a:xfrm>
              <a:off x="2887663" y="5335588"/>
              <a:ext cx="920750" cy="887413"/>
              <a:chOff x="2887663" y="5335588"/>
              <a:chExt cx="920750" cy="887413"/>
            </a:xfrm>
          </p:grpSpPr>
          <p:sp>
            <p:nvSpPr>
              <p:cNvPr id="100" name="Freeform 37">
                <a:extLst>
                  <a:ext uri="{FF2B5EF4-FFF2-40B4-BE49-F238E27FC236}">
                    <a16:creationId xmlns:a16="http://schemas.microsoft.com/office/drawing/2014/main" id="{6C794459-CB2B-421B-B6D5-79A62E96B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563" y="5335588"/>
                <a:ext cx="684213" cy="660400"/>
              </a:xfrm>
              <a:custGeom>
                <a:avLst/>
                <a:gdLst>
                  <a:gd name="T0" fmla="*/ 50 w 456"/>
                  <a:gd name="T1" fmla="*/ 114 h 440"/>
                  <a:gd name="T2" fmla="*/ 36 w 456"/>
                  <a:gd name="T3" fmla="*/ 129 h 440"/>
                  <a:gd name="T4" fmla="*/ 0 w 456"/>
                  <a:gd name="T5" fmla="*/ 181 h 440"/>
                  <a:gd name="T6" fmla="*/ 150 w 456"/>
                  <a:gd name="T7" fmla="*/ 118 h 440"/>
                  <a:gd name="T8" fmla="*/ 375 w 456"/>
                  <a:gd name="T9" fmla="*/ 440 h 440"/>
                  <a:gd name="T10" fmla="*/ 404 w 456"/>
                  <a:gd name="T11" fmla="*/ 397 h 440"/>
                  <a:gd name="T12" fmla="*/ 428 w 456"/>
                  <a:gd name="T13" fmla="*/ 323 h 440"/>
                  <a:gd name="T14" fmla="*/ 50 w 456"/>
                  <a:gd name="T15" fmla="*/ 114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6" h="440">
                    <a:moveTo>
                      <a:pt x="50" y="114"/>
                    </a:moveTo>
                    <a:cubicBezTo>
                      <a:pt x="45" y="119"/>
                      <a:pt x="40" y="124"/>
                      <a:pt x="36" y="129"/>
                    </a:cubicBezTo>
                    <a:cubicBezTo>
                      <a:pt x="31" y="135"/>
                      <a:pt x="31" y="135"/>
                      <a:pt x="0" y="181"/>
                    </a:cubicBezTo>
                    <a:cubicBezTo>
                      <a:pt x="33" y="133"/>
                      <a:pt x="92" y="114"/>
                      <a:pt x="150" y="118"/>
                    </a:cubicBezTo>
                    <a:cubicBezTo>
                      <a:pt x="324" y="131"/>
                      <a:pt x="456" y="323"/>
                      <a:pt x="375" y="440"/>
                    </a:cubicBezTo>
                    <a:cubicBezTo>
                      <a:pt x="404" y="397"/>
                      <a:pt x="404" y="397"/>
                      <a:pt x="404" y="397"/>
                    </a:cubicBezTo>
                    <a:cubicBezTo>
                      <a:pt x="419" y="377"/>
                      <a:pt x="427" y="351"/>
                      <a:pt x="428" y="323"/>
                    </a:cubicBezTo>
                    <a:cubicBezTo>
                      <a:pt x="435" y="148"/>
                      <a:pt x="178" y="0"/>
                      <a:pt x="50" y="11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01" name="Freeform 38">
                <a:extLst>
                  <a:ext uri="{FF2B5EF4-FFF2-40B4-BE49-F238E27FC236}">
                    <a16:creationId xmlns:a16="http://schemas.microsoft.com/office/drawing/2014/main" id="{D908106B-F5EE-494A-9C3B-65C9CB2F5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663" y="5473701"/>
                <a:ext cx="920750" cy="749300"/>
              </a:xfrm>
              <a:custGeom>
                <a:avLst/>
                <a:gdLst>
                  <a:gd name="T0" fmla="*/ 613 w 613"/>
                  <a:gd name="T1" fmla="*/ 351 h 499"/>
                  <a:gd name="T2" fmla="*/ 446 w 613"/>
                  <a:gd name="T3" fmla="*/ 436 h 499"/>
                  <a:gd name="T4" fmla="*/ 253 w 613"/>
                  <a:gd name="T5" fmla="*/ 385 h 499"/>
                  <a:gd name="T6" fmla="*/ 107 w 613"/>
                  <a:gd name="T7" fmla="*/ 0 h 499"/>
                  <a:gd name="T8" fmla="*/ 77 w 613"/>
                  <a:gd name="T9" fmla="*/ 43 h 499"/>
                  <a:gd name="T10" fmla="*/ 207 w 613"/>
                  <a:gd name="T11" fmla="*/ 418 h 499"/>
                  <a:gd name="T12" fmla="*/ 496 w 613"/>
                  <a:gd name="T13" fmla="*/ 462 h 499"/>
                  <a:gd name="T14" fmla="*/ 574 w 613"/>
                  <a:gd name="T15" fmla="*/ 405 h 499"/>
                  <a:gd name="T16" fmla="*/ 613 w 613"/>
                  <a:gd name="T17" fmla="*/ 351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3" h="499">
                    <a:moveTo>
                      <a:pt x="613" y="351"/>
                    </a:moveTo>
                    <a:cubicBezTo>
                      <a:pt x="575" y="405"/>
                      <a:pt x="512" y="432"/>
                      <a:pt x="446" y="436"/>
                    </a:cubicBezTo>
                    <a:cubicBezTo>
                      <a:pt x="379" y="439"/>
                      <a:pt x="310" y="418"/>
                      <a:pt x="253" y="385"/>
                    </a:cubicBezTo>
                    <a:cubicBezTo>
                      <a:pt x="98" y="294"/>
                      <a:pt x="27" y="115"/>
                      <a:pt x="107" y="0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0" y="154"/>
                      <a:pt x="64" y="324"/>
                      <a:pt x="207" y="418"/>
                    </a:cubicBezTo>
                    <a:cubicBezTo>
                      <a:pt x="292" y="473"/>
                      <a:pt x="403" y="499"/>
                      <a:pt x="496" y="462"/>
                    </a:cubicBezTo>
                    <a:cubicBezTo>
                      <a:pt x="529" y="448"/>
                      <a:pt x="555" y="429"/>
                      <a:pt x="574" y="405"/>
                    </a:cubicBezTo>
                    <a:cubicBezTo>
                      <a:pt x="581" y="398"/>
                      <a:pt x="581" y="397"/>
                      <a:pt x="613" y="35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5D2D35D0-2648-42B4-BC8D-770C5E4700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851" y="5300663"/>
              <a:ext cx="874713" cy="873125"/>
            </a:xfrm>
            <a:custGeom>
              <a:avLst/>
              <a:gdLst>
                <a:gd name="T0" fmla="*/ 302 w 583"/>
                <a:gd name="T1" fmla="*/ 41 h 581"/>
                <a:gd name="T2" fmla="*/ 578 w 583"/>
                <a:gd name="T3" fmla="*/ 365 h 581"/>
                <a:gd name="T4" fmla="*/ 282 w 583"/>
                <a:gd name="T5" fmla="*/ 540 h 581"/>
                <a:gd name="T6" fmla="*/ 6 w 583"/>
                <a:gd name="T7" fmla="*/ 216 h 581"/>
                <a:gd name="T8" fmla="*/ 302 w 583"/>
                <a:gd name="T9" fmla="*/ 41 h 581"/>
                <a:gd name="T10" fmla="*/ 284 w 583"/>
                <a:gd name="T11" fmla="*/ 475 h 581"/>
                <a:gd name="T12" fmla="*/ 503 w 583"/>
                <a:gd name="T13" fmla="*/ 346 h 581"/>
                <a:gd name="T14" fmla="*/ 299 w 583"/>
                <a:gd name="T15" fmla="*/ 106 h 581"/>
                <a:gd name="T16" fmla="*/ 80 w 583"/>
                <a:gd name="T17" fmla="*/ 236 h 581"/>
                <a:gd name="T18" fmla="*/ 284 w 583"/>
                <a:gd name="T19" fmla="*/ 47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581">
                  <a:moveTo>
                    <a:pt x="302" y="41"/>
                  </a:moveTo>
                  <a:cubicBezTo>
                    <a:pt x="459" y="82"/>
                    <a:pt x="583" y="227"/>
                    <a:pt x="578" y="365"/>
                  </a:cubicBezTo>
                  <a:cubicBezTo>
                    <a:pt x="572" y="503"/>
                    <a:pt x="440" y="581"/>
                    <a:pt x="282" y="540"/>
                  </a:cubicBezTo>
                  <a:cubicBezTo>
                    <a:pt x="124" y="499"/>
                    <a:pt x="0" y="354"/>
                    <a:pt x="6" y="216"/>
                  </a:cubicBezTo>
                  <a:cubicBezTo>
                    <a:pt x="11" y="79"/>
                    <a:pt x="144" y="0"/>
                    <a:pt x="302" y="41"/>
                  </a:cubicBezTo>
                  <a:close/>
                  <a:moveTo>
                    <a:pt x="284" y="475"/>
                  </a:moveTo>
                  <a:cubicBezTo>
                    <a:pt x="401" y="506"/>
                    <a:pt x="499" y="448"/>
                    <a:pt x="503" y="346"/>
                  </a:cubicBezTo>
                  <a:cubicBezTo>
                    <a:pt x="508" y="244"/>
                    <a:pt x="416" y="136"/>
                    <a:pt x="299" y="106"/>
                  </a:cubicBezTo>
                  <a:cubicBezTo>
                    <a:pt x="182" y="76"/>
                    <a:pt x="84" y="134"/>
                    <a:pt x="80" y="236"/>
                  </a:cubicBezTo>
                  <a:cubicBezTo>
                    <a:pt x="76" y="337"/>
                    <a:pt x="168" y="445"/>
                    <a:pt x="284" y="475"/>
                  </a:cubicBezTo>
                </a:path>
              </a:pathLst>
            </a:custGeom>
            <a:solidFill>
              <a:schemeClr val="accent3">
                <a:alpha val="3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CCD621AF-CE3A-4D84-9D5E-6028A9A41ED2}"/>
              </a:ext>
            </a:extLst>
          </p:cNvPr>
          <p:cNvSpPr/>
          <p:nvPr/>
        </p:nvSpPr>
        <p:spPr>
          <a:xfrm>
            <a:off x="3235101" y="3752840"/>
            <a:ext cx="336315" cy="336315"/>
          </a:xfrm>
          <a:prstGeom prst="ellipse">
            <a:avLst/>
          </a:prstGeom>
          <a:noFill/>
          <a:ln w="101600">
            <a:solidFill>
              <a:schemeClr val="bg2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D9534D2-BF1F-487E-AD56-0983D0ECF6E7}"/>
              </a:ext>
            </a:extLst>
          </p:cNvPr>
          <p:cNvGrpSpPr/>
          <p:nvPr/>
        </p:nvGrpSpPr>
        <p:grpSpPr>
          <a:xfrm>
            <a:off x="2721906" y="2449138"/>
            <a:ext cx="163780" cy="158891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104" name="Freeform 48">
              <a:extLst>
                <a:ext uri="{FF2B5EF4-FFF2-40B4-BE49-F238E27FC236}">
                  <a16:creationId xmlns:a16="http://schemas.microsoft.com/office/drawing/2014/main" id="{252A06CF-A9E1-4B3B-A897-0EC867822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5" name="Freeform 49">
              <a:extLst>
                <a:ext uri="{FF2B5EF4-FFF2-40B4-BE49-F238E27FC236}">
                  <a16:creationId xmlns:a16="http://schemas.microsoft.com/office/drawing/2014/main" id="{85223E0F-E84A-4027-BC63-D510F5A80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FBBC954-412D-498A-94EB-38E05C5C8189}"/>
              </a:ext>
            </a:extLst>
          </p:cNvPr>
          <p:cNvGrpSpPr/>
          <p:nvPr/>
        </p:nvGrpSpPr>
        <p:grpSpPr>
          <a:xfrm>
            <a:off x="6846145" y="4907575"/>
            <a:ext cx="602116" cy="429932"/>
            <a:chOff x="2303463" y="7181851"/>
            <a:chExt cx="904875" cy="646113"/>
          </a:xfrm>
        </p:grpSpPr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36444400-E1BA-4F79-9652-0258D9F6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576" y="7253288"/>
              <a:ext cx="625475" cy="276225"/>
            </a:xfrm>
            <a:custGeom>
              <a:avLst/>
              <a:gdLst>
                <a:gd name="T0" fmla="*/ 416 w 416"/>
                <a:gd name="T1" fmla="*/ 156 h 183"/>
                <a:gd name="T2" fmla="*/ 301 w 416"/>
                <a:gd name="T3" fmla="*/ 34 h 183"/>
                <a:gd name="T4" fmla="*/ 33 w 416"/>
                <a:gd name="T5" fmla="*/ 78 h 183"/>
                <a:gd name="T6" fmla="*/ 2 w 416"/>
                <a:gd name="T7" fmla="*/ 137 h 183"/>
                <a:gd name="T8" fmla="*/ 0 w 416"/>
                <a:gd name="T9" fmla="*/ 168 h 183"/>
                <a:gd name="T10" fmla="*/ 45 w 416"/>
                <a:gd name="T11" fmla="*/ 86 h 183"/>
                <a:gd name="T12" fmla="*/ 287 w 416"/>
                <a:gd name="T13" fmla="*/ 49 h 183"/>
                <a:gd name="T14" fmla="*/ 407 w 416"/>
                <a:gd name="T15" fmla="*/ 141 h 183"/>
                <a:gd name="T16" fmla="*/ 415 w 416"/>
                <a:gd name="T17" fmla="*/ 183 h 183"/>
                <a:gd name="T18" fmla="*/ 416 w 416"/>
                <a:gd name="T19" fmla="*/ 15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6" h="183">
                  <a:moveTo>
                    <a:pt x="416" y="156"/>
                  </a:moveTo>
                  <a:cubicBezTo>
                    <a:pt x="413" y="97"/>
                    <a:pt x="357" y="54"/>
                    <a:pt x="301" y="34"/>
                  </a:cubicBezTo>
                  <a:cubicBezTo>
                    <a:pt x="206" y="0"/>
                    <a:pt x="90" y="20"/>
                    <a:pt x="33" y="78"/>
                  </a:cubicBezTo>
                  <a:cubicBezTo>
                    <a:pt x="18" y="94"/>
                    <a:pt x="6" y="114"/>
                    <a:pt x="2" y="137"/>
                  </a:cubicBezTo>
                  <a:cubicBezTo>
                    <a:pt x="1" y="145"/>
                    <a:pt x="1" y="148"/>
                    <a:pt x="0" y="168"/>
                  </a:cubicBezTo>
                  <a:cubicBezTo>
                    <a:pt x="1" y="136"/>
                    <a:pt x="20" y="107"/>
                    <a:pt x="45" y="86"/>
                  </a:cubicBezTo>
                  <a:cubicBezTo>
                    <a:pt x="107" y="35"/>
                    <a:pt x="207" y="25"/>
                    <a:pt x="287" y="49"/>
                  </a:cubicBezTo>
                  <a:cubicBezTo>
                    <a:pt x="336" y="63"/>
                    <a:pt x="387" y="94"/>
                    <a:pt x="407" y="141"/>
                  </a:cubicBezTo>
                  <a:cubicBezTo>
                    <a:pt x="413" y="155"/>
                    <a:pt x="416" y="169"/>
                    <a:pt x="415" y="183"/>
                  </a:cubicBezTo>
                  <a:cubicBezTo>
                    <a:pt x="416" y="160"/>
                    <a:pt x="416" y="161"/>
                    <a:pt x="416" y="156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AF554ACE-51ED-4760-9C65-55069FFF1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451" y="7473951"/>
              <a:ext cx="849313" cy="354013"/>
            </a:xfrm>
            <a:custGeom>
              <a:avLst/>
              <a:gdLst>
                <a:gd name="T0" fmla="*/ 564 w 566"/>
                <a:gd name="T1" fmla="*/ 20 h 236"/>
                <a:gd name="T2" fmla="*/ 220 w 566"/>
                <a:gd name="T3" fmla="*/ 192 h 236"/>
                <a:gd name="T4" fmla="*/ 3 w 566"/>
                <a:gd name="T5" fmla="*/ 0 h 236"/>
                <a:gd name="T6" fmla="*/ 3 w 566"/>
                <a:gd name="T7" fmla="*/ 0 h 236"/>
                <a:gd name="T8" fmla="*/ 3 w 566"/>
                <a:gd name="T9" fmla="*/ 0 h 236"/>
                <a:gd name="T10" fmla="*/ 2 w 566"/>
                <a:gd name="T11" fmla="*/ 20 h 236"/>
                <a:gd name="T12" fmla="*/ 19 w 566"/>
                <a:gd name="T13" fmla="*/ 88 h 236"/>
                <a:gd name="T14" fmla="*/ 361 w 566"/>
                <a:gd name="T15" fmla="*/ 212 h 236"/>
                <a:gd name="T16" fmla="*/ 526 w 566"/>
                <a:gd name="T17" fmla="*/ 128 h 236"/>
                <a:gd name="T18" fmla="*/ 564 w 566"/>
                <a:gd name="T19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236">
                  <a:moveTo>
                    <a:pt x="564" y="20"/>
                  </a:moveTo>
                  <a:cubicBezTo>
                    <a:pt x="559" y="139"/>
                    <a:pt x="393" y="222"/>
                    <a:pt x="220" y="192"/>
                  </a:cubicBezTo>
                  <a:cubicBezTo>
                    <a:pt x="87" y="169"/>
                    <a:pt x="0" y="86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41"/>
                    <a:pt x="7" y="65"/>
                    <a:pt x="19" y="88"/>
                  </a:cubicBezTo>
                  <a:cubicBezTo>
                    <a:pt x="70" y="184"/>
                    <a:pt x="223" y="236"/>
                    <a:pt x="361" y="212"/>
                  </a:cubicBezTo>
                  <a:cubicBezTo>
                    <a:pt x="421" y="201"/>
                    <a:pt x="485" y="174"/>
                    <a:pt x="526" y="128"/>
                  </a:cubicBezTo>
                  <a:cubicBezTo>
                    <a:pt x="566" y="83"/>
                    <a:pt x="563" y="43"/>
                    <a:pt x="564" y="2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1BB0E356-D673-4AA0-AFC1-72F43DD58D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3463" y="7181851"/>
              <a:ext cx="904875" cy="614363"/>
            </a:xfrm>
            <a:custGeom>
              <a:avLst/>
              <a:gdLst>
                <a:gd name="T0" fmla="*/ 347 w 603"/>
                <a:gd name="T1" fmla="*/ 20 h 409"/>
                <a:gd name="T2" fmla="*/ 578 w 603"/>
                <a:gd name="T3" fmla="*/ 240 h 409"/>
                <a:gd name="T4" fmla="*/ 256 w 603"/>
                <a:gd name="T5" fmla="*/ 389 h 409"/>
                <a:gd name="T6" fmla="*/ 25 w 603"/>
                <a:gd name="T7" fmla="*/ 168 h 409"/>
                <a:gd name="T8" fmla="*/ 347 w 603"/>
                <a:gd name="T9" fmla="*/ 20 h 409"/>
                <a:gd name="T10" fmla="*/ 268 w 603"/>
                <a:gd name="T11" fmla="*/ 341 h 409"/>
                <a:gd name="T12" fmla="*/ 506 w 603"/>
                <a:gd name="T13" fmla="*/ 231 h 409"/>
                <a:gd name="T14" fmla="*/ 335 w 603"/>
                <a:gd name="T15" fmla="*/ 68 h 409"/>
                <a:gd name="T16" fmla="*/ 97 w 603"/>
                <a:gd name="T17" fmla="*/ 178 h 409"/>
                <a:gd name="T18" fmla="*/ 268 w 603"/>
                <a:gd name="T19" fmla="*/ 34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3" h="409">
                  <a:moveTo>
                    <a:pt x="347" y="20"/>
                  </a:moveTo>
                  <a:cubicBezTo>
                    <a:pt x="499" y="40"/>
                    <a:pt x="603" y="139"/>
                    <a:pt x="578" y="240"/>
                  </a:cubicBezTo>
                  <a:cubicBezTo>
                    <a:pt x="553" y="342"/>
                    <a:pt x="408" y="409"/>
                    <a:pt x="256" y="389"/>
                  </a:cubicBezTo>
                  <a:cubicBezTo>
                    <a:pt x="103" y="369"/>
                    <a:pt x="0" y="270"/>
                    <a:pt x="25" y="168"/>
                  </a:cubicBezTo>
                  <a:cubicBezTo>
                    <a:pt x="50" y="67"/>
                    <a:pt x="194" y="0"/>
                    <a:pt x="347" y="20"/>
                  </a:cubicBezTo>
                  <a:close/>
                  <a:moveTo>
                    <a:pt x="268" y="341"/>
                  </a:moveTo>
                  <a:cubicBezTo>
                    <a:pt x="381" y="355"/>
                    <a:pt x="488" y="306"/>
                    <a:pt x="506" y="231"/>
                  </a:cubicBezTo>
                  <a:cubicBezTo>
                    <a:pt x="525" y="156"/>
                    <a:pt x="448" y="82"/>
                    <a:pt x="335" y="68"/>
                  </a:cubicBezTo>
                  <a:cubicBezTo>
                    <a:pt x="222" y="53"/>
                    <a:pt x="115" y="102"/>
                    <a:pt x="97" y="178"/>
                  </a:cubicBezTo>
                  <a:cubicBezTo>
                    <a:pt x="78" y="253"/>
                    <a:pt x="155" y="326"/>
                    <a:pt x="268" y="341"/>
                  </a:cubicBezTo>
                </a:path>
              </a:pathLst>
            </a:custGeom>
            <a:solidFill>
              <a:schemeClr val="accent5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1A05A0-EFBC-4ACA-AA9F-1AA065520AFC}"/>
              </a:ext>
            </a:extLst>
          </p:cNvPr>
          <p:cNvGrpSpPr/>
          <p:nvPr/>
        </p:nvGrpSpPr>
        <p:grpSpPr>
          <a:xfrm>
            <a:off x="8114369" y="4333990"/>
            <a:ext cx="194387" cy="194387"/>
            <a:chOff x="9175399" y="8544046"/>
            <a:chExt cx="626208" cy="626207"/>
          </a:xfrm>
        </p:grpSpPr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158DC225-CFEA-4B39-B317-FD2CB04F2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399" y="8774525"/>
              <a:ext cx="626208" cy="165250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A112BD42-2C96-48EA-B077-C8A276E66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862" y="8544046"/>
              <a:ext cx="165250" cy="626207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E65C6AA-7235-4653-9DD9-70F86184F2CB}"/>
              </a:ext>
            </a:extLst>
          </p:cNvPr>
          <p:cNvGrpSpPr/>
          <p:nvPr/>
        </p:nvGrpSpPr>
        <p:grpSpPr>
          <a:xfrm>
            <a:off x="2836191" y="5236935"/>
            <a:ext cx="163780" cy="158891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46447012-C2FB-4AC3-9823-BF5E0D553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D0618F8B-38D5-4652-8D27-2CE9F1D4E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AF7A3DF-054F-4E07-9730-B6B891849C23}"/>
              </a:ext>
            </a:extLst>
          </p:cNvPr>
          <p:cNvGrpSpPr/>
          <p:nvPr/>
        </p:nvGrpSpPr>
        <p:grpSpPr>
          <a:xfrm>
            <a:off x="6919366" y="1005344"/>
            <a:ext cx="416687" cy="416686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91A357EB-67F0-4B7C-A1B6-55C3AE477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8C485C2C-8DF8-4E16-828B-6AE21E513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9" name="TextBox 60">
            <a:extLst>
              <a:ext uri="{FF2B5EF4-FFF2-40B4-BE49-F238E27FC236}">
                <a16:creationId xmlns:a16="http://schemas.microsoft.com/office/drawing/2014/main" id="{44C729A7-A35D-4E5D-85BA-84A8675AAD20}"/>
              </a:ext>
            </a:extLst>
          </p:cNvPr>
          <p:cNvSpPr txBox="1"/>
          <p:nvPr/>
        </p:nvSpPr>
        <p:spPr>
          <a:xfrm>
            <a:off x="1506575" y="4708854"/>
            <a:ext cx="999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gradFill flip="none" rotWithShape="1">
                  <a:gsLst>
                    <a:gs pos="0">
                      <a:schemeClr val="accent3"/>
                    </a:gs>
                    <a:gs pos="21000">
                      <a:schemeClr val="accent3">
                        <a:lumMod val="75000"/>
                      </a:schemeClr>
                    </a:gs>
                    <a:gs pos="48000">
                      <a:schemeClr val="accent4"/>
                    </a:gs>
                    <a:gs pos="82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723900" sx="93000" sy="93000" algn="ctr" rotWithShape="0">
                    <a:schemeClr val="accent3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Davide Carrara</a:t>
            </a:r>
          </a:p>
          <a:p>
            <a:r>
              <a:rPr lang="en-US" sz="1600" b="1" dirty="0">
                <a:gradFill flip="none" rotWithShape="1">
                  <a:gsLst>
                    <a:gs pos="0">
                      <a:schemeClr val="accent3"/>
                    </a:gs>
                    <a:gs pos="21000">
                      <a:schemeClr val="accent3">
                        <a:lumMod val="75000"/>
                      </a:schemeClr>
                    </a:gs>
                    <a:gs pos="48000">
                      <a:schemeClr val="accent4"/>
                    </a:gs>
                    <a:gs pos="82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723900" sx="93000" sy="93000" algn="ctr" rotWithShape="0">
                    <a:schemeClr val="accent3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Francesco Romeo</a:t>
            </a:r>
          </a:p>
        </p:txBody>
      </p:sp>
      <p:sp>
        <p:nvSpPr>
          <p:cNvPr id="40" name="TextBox 60">
            <a:extLst>
              <a:ext uri="{FF2B5EF4-FFF2-40B4-BE49-F238E27FC236}">
                <a16:creationId xmlns:a16="http://schemas.microsoft.com/office/drawing/2014/main" id="{DBD1CA82-B0F2-4460-9900-43BE0D0B611D}"/>
              </a:ext>
            </a:extLst>
          </p:cNvPr>
          <p:cNvSpPr txBox="1"/>
          <p:nvPr/>
        </p:nvSpPr>
        <p:spPr>
          <a:xfrm>
            <a:off x="8211557" y="4652160"/>
            <a:ext cx="271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gradFill flip="none" rotWithShape="1">
                  <a:gsLst>
                    <a:gs pos="0">
                      <a:schemeClr val="accent3"/>
                    </a:gs>
                    <a:gs pos="21000">
                      <a:schemeClr val="accent3">
                        <a:lumMod val="75000"/>
                      </a:schemeClr>
                    </a:gs>
                    <a:gs pos="48000">
                      <a:schemeClr val="accent4"/>
                    </a:gs>
                    <a:gs pos="82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723900" sx="93000" sy="93000" algn="ctr" rotWithShape="0">
                    <a:schemeClr val="accent3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NONPARAMETRIC </a:t>
            </a:r>
          </a:p>
          <a:p>
            <a:r>
              <a:rPr lang="en-US" sz="1600" b="1" dirty="0">
                <a:gradFill flip="none" rotWithShape="1">
                  <a:gsLst>
                    <a:gs pos="0">
                      <a:schemeClr val="accent3"/>
                    </a:gs>
                    <a:gs pos="21000">
                      <a:schemeClr val="accent3">
                        <a:lumMod val="75000"/>
                      </a:schemeClr>
                    </a:gs>
                    <a:gs pos="48000">
                      <a:schemeClr val="accent4"/>
                    </a:gs>
                    <a:gs pos="82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723900" sx="93000" sy="93000" algn="ctr" rotWithShape="0">
                    <a:schemeClr val="accent3"/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3878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1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8" presetClass="emph" presetSubtype="0" repeatCount="indefinite" accel="48000" decel="5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3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38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8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47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39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02" grpId="0" animBg="1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34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5" name="Rectangle 38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6" name="Rectangle 40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7" name="Rectangle 42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554148-4143-4D08-BF87-C2E9067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The dataset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7C77CE0-D78E-46DC-8298-775EC28E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46" y="4146859"/>
            <a:ext cx="3472542" cy="180572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667496-8BD0-48B5-9C41-D7BEDB4B1FBA}"/>
              </a:ext>
            </a:extLst>
          </p:cNvPr>
          <p:cNvSpPr txBox="1"/>
          <p:nvPr/>
        </p:nvSpPr>
        <p:spPr>
          <a:xfrm>
            <a:off x="1654629" y="1963583"/>
            <a:ext cx="8719457" cy="201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dataset is obtained through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R-Tidy-Tuesday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originates from 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BoardGame</a:t>
            </a:r>
            <a:r>
              <a:rPr lang="en-US" sz="2000" b="1" dirty="0"/>
              <a:t>Geek</a:t>
            </a:r>
            <a:r>
              <a:rPr lang="en-US" sz="2000" dirty="0"/>
              <a:t>.com, the most relevant website in the field of board games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BGG contains detailed information regarding 21631 games, provided either by users or by the producers. </a:t>
            </a:r>
            <a:r>
              <a:rPr lang="en-US" sz="2000" dirty="0" err="1"/>
              <a:t>BoardGameGeek</a:t>
            </a:r>
            <a:r>
              <a:rPr lang="en-US" sz="2000" dirty="0"/>
              <a:t> also provides an exchange platform, whose data we can access.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Lastly, we can also use the text data of all reviews in the portal.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6148EDE-445E-4013-A127-AA4402A53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980" b="14983"/>
          <a:stretch/>
        </p:blipFill>
        <p:spPr>
          <a:xfrm>
            <a:off x="1654629" y="3983173"/>
            <a:ext cx="4104731" cy="25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3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34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5" name="Rectangle 38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6" name="Rectangle 40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7" name="Rectangle 42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78" name="Rectangle 44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554148-4143-4D08-BF87-C2E9067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Main features</a:t>
            </a:r>
          </a:p>
        </p:txBody>
      </p:sp>
      <p:graphicFrame>
        <p:nvGraphicFramePr>
          <p:cNvPr id="7" name="CasellaDiTesto 4">
            <a:extLst>
              <a:ext uri="{FF2B5EF4-FFF2-40B4-BE49-F238E27FC236}">
                <a16:creationId xmlns:a16="http://schemas.microsoft.com/office/drawing/2014/main" id="{B062C6D7-6EB6-41B6-98D4-497B86C0A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794130"/>
              </p:ext>
            </p:extLst>
          </p:nvPr>
        </p:nvGraphicFramePr>
        <p:xfrm>
          <a:off x="363583" y="1719936"/>
          <a:ext cx="11464834" cy="490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24329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D114A15-AA68-4AB4-8B40-E92C7D68CDFB}"/>
              </a:ext>
            </a:extLst>
          </p:cNvPr>
          <p:cNvSpPr txBox="1"/>
          <p:nvPr/>
        </p:nvSpPr>
        <p:spPr>
          <a:xfrm>
            <a:off x="1761267" y="921281"/>
            <a:ext cx="400904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Why Board Games?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A799A-5E2E-4A92-A410-FB54E5186761}"/>
              </a:ext>
            </a:extLst>
          </p:cNvPr>
          <p:cNvSpPr txBox="1"/>
          <p:nvPr/>
        </p:nvSpPr>
        <p:spPr>
          <a:xfrm>
            <a:off x="1289631" y="1513118"/>
            <a:ext cx="4952318" cy="545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Board games are becoming more and more </a:t>
            </a:r>
            <a:r>
              <a:rPr lang="en-US" sz="2000" b="1" dirty="0"/>
              <a:t>popular</a:t>
            </a:r>
            <a:r>
              <a:rPr lang="en-US" sz="2000" dirty="0"/>
              <a:t> nowadays. Their popularity started growing during covid-19 outbreak, and people now can’t stop playing them! </a:t>
            </a:r>
          </a:p>
          <a:p>
            <a:pPr algn="ctr">
              <a:spcBef>
                <a:spcPts val="1000"/>
              </a:spcBef>
            </a:pPr>
            <a:endParaRPr lang="en-US" sz="20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Thanks to many recent online playing environment, it is now possible to play almost any existing board game with a little expense.</a:t>
            </a:r>
          </a:p>
          <a:p>
            <a:pPr algn="ctr">
              <a:spcBef>
                <a:spcPts val="1000"/>
              </a:spcBef>
            </a:pPr>
            <a:endParaRPr lang="en-US" sz="20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Boardgame producers need now more than ever to understand the key factor driving the success of a game, but in terms of sales and rating from hardcore players.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8320BFA0-8E75-483E-9B25-79916B0181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926" r="17926"/>
          <a:stretch/>
        </p:blipFill>
        <p:spPr>
          <a:xfrm>
            <a:off x="6563847" y="1061049"/>
            <a:ext cx="4338522" cy="4632385"/>
          </a:xfrm>
        </p:spPr>
      </p:pic>
    </p:spTree>
    <p:extLst>
      <p:ext uri="{BB962C8B-B14F-4D97-AF65-F5344CB8AC3E}">
        <p14:creationId xmlns:p14="http://schemas.microsoft.com/office/powerpoint/2010/main" val="236958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D437AB0B-B299-4C80-A860-22F121614B43}"/>
              </a:ext>
            </a:extLst>
          </p:cNvPr>
          <p:cNvSpPr/>
          <p:nvPr/>
        </p:nvSpPr>
        <p:spPr>
          <a:xfrm>
            <a:off x="-216019" y="6350517"/>
            <a:ext cx="12632607" cy="640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DE31DAA-4084-49BD-87C7-DE61FA478343}"/>
              </a:ext>
            </a:extLst>
          </p:cNvPr>
          <p:cNvGrpSpPr/>
          <p:nvPr/>
        </p:nvGrpSpPr>
        <p:grpSpPr>
          <a:xfrm>
            <a:off x="-260791" y="3218492"/>
            <a:ext cx="2722056" cy="1449511"/>
            <a:chOff x="806025" y="3197177"/>
            <a:chExt cx="2722056" cy="1470826"/>
          </a:xfrm>
        </p:grpSpPr>
        <p:grpSp>
          <p:nvGrpSpPr>
            <p:cNvPr id="36" name="Group 11">
              <a:extLst>
                <a:ext uri="{FF2B5EF4-FFF2-40B4-BE49-F238E27FC236}">
                  <a16:creationId xmlns:a16="http://schemas.microsoft.com/office/drawing/2014/main" id="{591252C1-21FA-46A7-BF80-3CDFD9C6BF31}"/>
                </a:ext>
              </a:extLst>
            </p:cNvPr>
            <p:cNvGrpSpPr/>
            <p:nvPr/>
          </p:nvGrpSpPr>
          <p:grpSpPr>
            <a:xfrm rot="1150765">
              <a:off x="949775" y="3197177"/>
              <a:ext cx="2578306" cy="1446850"/>
              <a:chOff x="5443538" y="2841625"/>
              <a:chExt cx="1304925" cy="781050"/>
            </a:xfrm>
            <a:solidFill>
              <a:schemeClr val="accent6"/>
            </a:solidFill>
          </p:grpSpPr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id="{C6B6B34C-B73C-4A55-A67E-24BDE32D9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3538" y="3232150"/>
                <a:ext cx="1304925" cy="390525"/>
              </a:xfrm>
              <a:custGeom>
                <a:avLst/>
                <a:gdLst>
                  <a:gd name="T0" fmla="*/ 203 w 406"/>
                  <a:gd name="T1" fmla="*/ 32 h 119"/>
                  <a:gd name="T2" fmla="*/ 406 w 406"/>
                  <a:gd name="T3" fmla="*/ 119 h 119"/>
                  <a:gd name="T4" fmla="*/ 406 w 406"/>
                  <a:gd name="T5" fmla="*/ 0 h 119"/>
                  <a:gd name="T6" fmla="*/ 0 w 406"/>
                  <a:gd name="T7" fmla="*/ 0 h 119"/>
                  <a:gd name="T8" fmla="*/ 0 w 406"/>
                  <a:gd name="T9" fmla="*/ 119 h 119"/>
                  <a:gd name="T10" fmla="*/ 203 w 406"/>
                  <a:gd name="T11" fmla="*/ 3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6" h="119">
                    <a:moveTo>
                      <a:pt x="203" y="32"/>
                    </a:moveTo>
                    <a:cubicBezTo>
                      <a:pt x="287" y="32"/>
                      <a:pt x="362" y="66"/>
                      <a:pt x="406" y="119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45" y="66"/>
                      <a:pt x="119" y="32"/>
                      <a:pt x="203" y="32"/>
                    </a:cubicBezTo>
                    <a:close/>
                  </a:path>
                </a:pathLst>
              </a:custGeom>
              <a:grpFill/>
              <a:ln>
                <a:solidFill>
                  <a:schemeClr val="accent6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F418E0BA-E4F0-4E27-9989-FCD565E12A1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443538" y="2841625"/>
                <a:ext cx="1304925" cy="390525"/>
              </a:xfrm>
              <a:custGeom>
                <a:avLst/>
                <a:gdLst>
                  <a:gd name="T0" fmla="*/ 203 w 406"/>
                  <a:gd name="T1" fmla="*/ 32 h 119"/>
                  <a:gd name="T2" fmla="*/ 406 w 406"/>
                  <a:gd name="T3" fmla="*/ 119 h 119"/>
                  <a:gd name="T4" fmla="*/ 406 w 406"/>
                  <a:gd name="T5" fmla="*/ 0 h 119"/>
                  <a:gd name="T6" fmla="*/ 0 w 406"/>
                  <a:gd name="T7" fmla="*/ 0 h 119"/>
                  <a:gd name="T8" fmla="*/ 0 w 406"/>
                  <a:gd name="T9" fmla="*/ 119 h 119"/>
                  <a:gd name="T10" fmla="*/ 203 w 406"/>
                  <a:gd name="T11" fmla="*/ 3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6" h="119">
                    <a:moveTo>
                      <a:pt x="203" y="32"/>
                    </a:moveTo>
                    <a:cubicBezTo>
                      <a:pt x="287" y="32"/>
                      <a:pt x="362" y="66"/>
                      <a:pt x="406" y="119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45" y="66"/>
                      <a:pt x="119" y="32"/>
                      <a:pt x="203" y="32"/>
                    </a:cubicBezTo>
                    <a:close/>
                  </a:path>
                </a:pathLst>
              </a:custGeom>
              <a:grpFill/>
              <a:ln>
                <a:solidFill>
                  <a:schemeClr val="accent6"/>
                </a:solidFill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45B0494-525D-4079-AB32-A241EE756E42}"/>
                </a:ext>
              </a:extLst>
            </p:cNvPr>
            <p:cNvSpPr>
              <a:spLocks/>
            </p:cNvSpPr>
            <p:nvPr/>
          </p:nvSpPr>
          <p:spPr bwMode="auto">
            <a:xfrm rot="1230954">
              <a:off x="806025" y="3944578"/>
              <a:ext cx="2578306" cy="7234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2834014" flipV="1">
            <a:off x="-594030" y="4256288"/>
            <a:ext cx="2251685" cy="1352674"/>
            <a:chOff x="5443538" y="2841625"/>
            <a:chExt cx="1304925" cy="781050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5443538" y="3232150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 flipV="1">
              <a:off x="5443538" y="2841625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 rot="18765986">
            <a:off x="-388843" y="1254929"/>
            <a:ext cx="2004630" cy="1521849"/>
            <a:chOff x="5443538" y="2841625"/>
            <a:chExt cx="1304925" cy="781050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5443538" y="3232150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 flipV="1">
              <a:off x="5443538" y="2841625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20914675">
            <a:off x="17265" y="2316663"/>
            <a:ext cx="2578306" cy="1446850"/>
            <a:chOff x="5443538" y="2841625"/>
            <a:chExt cx="1304925" cy="78105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443538" y="3232150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 flipV="1">
              <a:off x="5443538" y="2841625"/>
              <a:ext cx="1304925" cy="390525"/>
            </a:xfrm>
            <a:custGeom>
              <a:avLst/>
              <a:gdLst>
                <a:gd name="T0" fmla="*/ 203 w 406"/>
                <a:gd name="T1" fmla="*/ 32 h 119"/>
                <a:gd name="T2" fmla="*/ 406 w 406"/>
                <a:gd name="T3" fmla="*/ 119 h 119"/>
                <a:gd name="T4" fmla="*/ 406 w 406"/>
                <a:gd name="T5" fmla="*/ 0 h 119"/>
                <a:gd name="T6" fmla="*/ 0 w 406"/>
                <a:gd name="T7" fmla="*/ 0 h 119"/>
                <a:gd name="T8" fmla="*/ 0 w 406"/>
                <a:gd name="T9" fmla="*/ 119 h 119"/>
                <a:gd name="T10" fmla="*/ 203 w 406"/>
                <a:gd name="T11" fmla="*/ 3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19">
                  <a:moveTo>
                    <a:pt x="203" y="32"/>
                  </a:moveTo>
                  <a:cubicBezTo>
                    <a:pt x="287" y="32"/>
                    <a:pt x="362" y="66"/>
                    <a:pt x="406" y="119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66"/>
                    <a:pt x="119" y="32"/>
                    <a:pt x="203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-2550863" y="1861620"/>
            <a:ext cx="2969681" cy="2969681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latin typeface="dt-line-business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8565" y="246673"/>
            <a:ext cx="1676308" cy="1676307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89544" y="1882482"/>
            <a:ext cx="1676308" cy="1676307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2932" y="5067490"/>
            <a:ext cx="1676308" cy="1676307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4790" y="392239"/>
            <a:ext cx="1385379" cy="13853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35008" y="2018549"/>
            <a:ext cx="1385379" cy="1385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8396" y="5212953"/>
            <a:ext cx="1385379" cy="1385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557412" y="1008823"/>
            <a:ext cx="3726627" cy="766933"/>
          </a:xfrm>
          <a:prstGeom prst="rect">
            <a:avLst/>
          </a:prstGeom>
        </p:spPr>
        <p:txBody>
          <a:bodyPr wrap="square" lIns="243808" rIns="243808" bIns="609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/>
              <a:t>Look for outlier or errors in the description of games and handle them through methods of robust statistics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7071864" y="506232"/>
            <a:ext cx="4693197" cy="5931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THE </a:t>
            </a:r>
          </a:p>
          <a:p>
            <a:pPr algn="r"/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NONPARAMETRIC APPROACH</a:t>
            </a:r>
          </a:p>
          <a:p>
            <a:endParaRPr lang="en-US" sz="3199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712688" y="574614"/>
            <a:ext cx="3571352" cy="381600"/>
          </a:xfrm>
          <a:prstGeom prst="roundRect">
            <a:avLst>
              <a:gd name="adj" fmla="val 351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FBFB"/>
                </a:solidFill>
              </a:rPr>
              <a:t>Depth Measures / Robust Statistics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54314" y="2591320"/>
            <a:ext cx="3726627" cy="766933"/>
          </a:xfrm>
          <a:prstGeom prst="rect">
            <a:avLst/>
          </a:prstGeom>
        </p:spPr>
        <p:txBody>
          <a:bodyPr wrap="square" lIns="243808" rIns="243808" bIns="60952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/>
              <a:t>Analyze difference in rating and complexity among the most common categories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3745842" y="2104442"/>
            <a:ext cx="3571200" cy="382013"/>
          </a:xfrm>
          <a:prstGeom prst="roundRect">
            <a:avLst>
              <a:gd name="adj" fmla="val 3518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Permutational Tests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25511" y="5929259"/>
            <a:ext cx="3858528" cy="600156"/>
          </a:xfrm>
          <a:prstGeom prst="rect">
            <a:avLst/>
          </a:prstGeom>
        </p:spPr>
        <p:txBody>
          <a:bodyPr wrap="square" lIns="243808" rIns="243808" bIns="60952">
            <a:spAutoFit/>
          </a:bodyPr>
          <a:lstStyle/>
          <a:p>
            <a:r>
              <a:rPr lang="it-IT" sz="1600" dirty="0" err="1"/>
              <a:t>Improve</a:t>
            </a:r>
            <a:r>
              <a:rPr lang="it-IT" sz="1600" dirty="0"/>
              <a:t> </a:t>
            </a:r>
            <a:r>
              <a:rPr lang="it-IT" sz="1600" dirty="0" err="1"/>
              <a:t>our</a:t>
            </a:r>
            <a:r>
              <a:rPr lang="it-IT" sz="1600" dirty="0"/>
              <a:t> </a:t>
            </a:r>
            <a:r>
              <a:rPr lang="it-IT" sz="1600" dirty="0" err="1"/>
              <a:t>prediction</a:t>
            </a:r>
            <a:r>
              <a:rPr lang="it-IT" sz="1600" dirty="0"/>
              <a:t> with confidence </a:t>
            </a:r>
            <a:r>
              <a:rPr lang="it-IT" sz="1600" dirty="0" err="1"/>
              <a:t>bands</a:t>
            </a:r>
            <a:r>
              <a:rPr lang="it-IT" sz="1600" dirty="0"/>
              <a:t> 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560333" y="5537679"/>
            <a:ext cx="3571200" cy="381600"/>
          </a:xfrm>
          <a:prstGeom prst="roundRect">
            <a:avLst>
              <a:gd name="adj" fmla="val 35188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Conformal Prediction</a:t>
            </a:r>
          </a:p>
        </p:txBody>
      </p:sp>
      <p:pic>
        <p:nvPicPr>
          <p:cNvPr id="3" name="Elemento grafico 2" descr="Braccio muscoloso con riempimento a tinta unita">
            <a:extLst>
              <a:ext uri="{FF2B5EF4-FFF2-40B4-BE49-F238E27FC236}">
                <a16:creationId xmlns:a16="http://schemas.microsoft.com/office/drawing/2014/main" id="{23E5C58E-2BAA-4FF1-B2E4-74374683F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0040" y="610637"/>
            <a:ext cx="914400" cy="914400"/>
          </a:xfrm>
          <a:prstGeom prst="rect">
            <a:avLst/>
          </a:prstGeom>
        </p:spPr>
      </p:pic>
      <p:pic>
        <p:nvPicPr>
          <p:cNvPr id="5" name="Elemento grafico 4" descr="Trasferimento con riempimento a tinta unita">
            <a:extLst>
              <a:ext uri="{FF2B5EF4-FFF2-40B4-BE49-F238E27FC236}">
                <a16:creationId xmlns:a16="http://schemas.microsoft.com/office/drawing/2014/main" id="{A4799FCC-E287-402B-8094-129E7D3C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24850" y="2248026"/>
            <a:ext cx="914400" cy="914400"/>
          </a:xfrm>
          <a:prstGeom prst="rect">
            <a:avLst/>
          </a:prstGeom>
        </p:spPr>
      </p:pic>
      <p:sp>
        <p:nvSpPr>
          <p:cNvPr id="49" name="Oval 24">
            <a:extLst>
              <a:ext uri="{FF2B5EF4-FFF2-40B4-BE49-F238E27FC236}">
                <a16:creationId xmlns:a16="http://schemas.microsoft.com/office/drawing/2014/main" id="{7DABD533-3A99-42F3-9847-843F3552AD8D}"/>
              </a:ext>
            </a:extLst>
          </p:cNvPr>
          <p:cNvSpPr/>
          <p:nvPr/>
        </p:nvSpPr>
        <p:spPr>
          <a:xfrm>
            <a:off x="1840758" y="3683345"/>
            <a:ext cx="1676308" cy="1676307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28">
            <a:extLst>
              <a:ext uri="{FF2B5EF4-FFF2-40B4-BE49-F238E27FC236}">
                <a16:creationId xmlns:a16="http://schemas.microsoft.com/office/drawing/2014/main" id="{7B75FE44-7FF6-4B84-8B71-47A734D9CA9E}"/>
              </a:ext>
            </a:extLst>
          </p:cNvPr>
          <p:cNvSpPr/>
          <p:nvPr/>
        </p:nvSpPr>
        <p:spPr>
          <a:xfrm>
            <a:off x="1985087" y="3822317"/>
            <a:ext cx="1385379" cy="138537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lemento grafico 7" descr="Diagramma di dispersione con riempimento a tinta unita">
            <a:extLst>
              <a:ext uri="{FF2B5EF4-FFF2-40B4-BE49-F238E27FC236}">
                <a16:creationId xmlns:a16="http://schemas.microsoft.com/office/drawing/2014/main" id="{54CB26E5-3FE7-4585-BF10-5C11619DC5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22028" y="4058558"/>
            <a:ext cx="914400" cy="914400"/>
          </a:xfrm>
          <a:prstGeom prst="rect">
            <a:avLst/>
          </a:prstGeom>
        </p:spPr>
      </p:pic>
      <p:sp>
        <p:nvSpPr>
          <p:cNvPr id="54" name="Rounded Rectangle 41">
            <a:extLst>
              <a:ext uri="{FF2B5EF4-FFF2-40B4-BE49-F238E27FC236}">
                <a16:creationId xmlns:a16="http://schemas.microsoft.com/office/drawing/2014/main" id="{B2416B1A-925E-4B67-A810-004DA6E59FA3}"/>
              </a:ext>
            </a:extLst>
          </p:cNvPr>
          <p:cNvSpPr/>
          <p:nvPr/>
        </p:nvSpPr>
        <p:spPr>
          <a:xfrm>
            <a:off x="3938028" y="3984632"/>
            <a:ext cx="3571200" cy="381600"/>
          </a:xfrm>
          <a:prstGeom prst="roundRect">
            <a:avLst>
              <a:gd name="adj" fmla="val 35188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NonParametric</a:t>
            </a:r>
            <a:r>
              <a:rPr lang="en-US" dirty="0"/>
              <a:t> Regression</a:t>
            </a:r>
          </a:p>
        </p:txBody>
      </p:sp>
      <p:sp>
        <p:nvSpPr>
          <p:cNvPr id="55" name="Rectangle 40">
            <a:extLst>
              <a:ext uri="{FF2B5EF4-FFF2-40B4-BE49-F238E27FC236}">
                <a16:creationId xmlns:a16="http://schemas.microsoft.com/office/drawing/2014/main" id="{5E5C4F19-B86D-4064-A494-9962BD25695E}"/>
              </a:ext>
            </a:extLst>
          </p:cNvPr>
          <p:cNvSpPr/>
          <p:nvPr/>
        </p:nvSpPr>
        <p:spPr>
          <a:xfrm>
            <a:off x="3790277" y="4385606"/>
            <a:ext cx="3754790" cy="600156"/>
          </a:xfrm>
          <a:prstGeom prst="rect">
            <a:avLst/>
          </a:prstGeom>
        </p:spPr>
        <p:txBody>
          <a:bodyPr wrap="square" lIns="243808" rIns="243808" bIns="60952">
            <a:spAutoFit/>
          </a:bodyPr>
          <a:lstStyle/>
          <a:p>
            <a:r>
              <a:rPr lang="it-IT" sz="1600" dirty="0" err="1"/>
              <a:t>Provide</a:t>
            </a:r>
            <a:r>
              <a:rPr lang="it-IT" sz="1600" dirty="0"/>
              <a:t> a model for the rating of a game </a:t>
            </a:r>
            <a:r>
              <a:rPr lang="it-IT" sz="1600" dirty="0" err="1"/>
              <a:t>given</a:t>
            </a:r>
            <a:r>
              <a:rPr lang="it-IT" sz="1600" dirty="0"/>
              <a:t> </a:t>
            </a:r>
            <a:r>
              <a:rPr lang="it-IT" sz="1600" dirty="0" err="1"/>
              <a:t>its</a:t>
            </a:r>
            <a:r>
              <a:rPr lang="it-IT" sz="1600" dirty="0"/>
              <a:t> </a:t>
            </a:r>
            <a:r>
              <a:rPr lang="it-IT" sz="1600" dirty="0" err="1"/>
              <a:t>characteristic</a:t>
            </a:r>
            <a:r>
              <a:rPr lang="it-IT" sz="1600" dirty="0"/>
              <a:t> features </a:t>
            </a:r>
          </a:p>
        </p:txBody>
      </p:sp>
      <p:pic>
        <p:nvPicPr>
          <p:cNvPr id="15" name="Elemento grafico 14" descr="Segno di spunta con riempimento a tinta unita">
            <a:extLst>
              <a:ext uri="{FF2B5EF4-FFF2-40B4-BE49-F238E27FC236}">
                <a16:creationId xmlns:a16="http://schemas.microsoft.com/office/drawing/2014/main" id="{9CB01D36-FE30-4ECF-992C-9B58884B40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123" y="5463265"/>
            <a:ext cx="914400" cy="914400"/>
          </a:xfrm>
          <a:prstGeom prst="rect">
            <a:avLst/>
          </a:prstGeom>
        </p:spPr>
      </p:pic>
      <p:sp>
        <p:nvSpPr>
          <p:cNvPr id="56" name="Rectangle 45">
            <a:extLst>
              <a:ext uri="{FF2B5EF4-FFF2-40B4-BE49-F238E27FC236}">
                <a16:creationId xmlns:a16="http://schemas.microsoft.com/office/drawing/2014/main" id="{FE32580F-DBF4-40F4-A6A7-0E52CB3E42DF}"/>
              </a:ext>
            </a:extLst>
          </p:cNvPr>
          <p:cNvSpPr/>
          <p:nvPr/>
        </p:nvSpPr>
        <p:spPr>
          <a:xfrm>
            <a:off x="8354732" y="2486455"/>
            <a:ext cx="3410330" cy="3598659"/>
          </a:xfrm>
          <a:prstGeom prst="rect">
            <a:avLst/>
          </a:prstGeom>
          <a:solidFill>
            <a:schemeClr val="bg2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A59F8FE3-52FB-4142-BC00-E8BAB604C5AE}"/>
              </a:ext>
            </a:extLst>
          </p:cNvPr>
          <p:cNvSpPr txBox="1">
            <a:spLocks/>
          </p:cNvSpPr>
          <p:nvPr/>
        </p:nvSpPr>
        <p:spPr>
          <a:xfrm>
            <a:off x="8546918" y="2793667"/>
            <a:ext cx="3024595" cy="1366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99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Our </a:t>
            </a:r>
            <a:r>
              <a:rPr lang="en-US" sz="2999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Questions</a:t>
            </a:r>
          </a:p>
          <a:p>
            <a:endParaRPr lang="en-US" sz="2999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46">
            <a:extLst>
              <a:ext uri="{FF2B5EF4-FFF2-40B4-BE49-F238E27FC236}">
                <a16:creationId xmlns:a16="http://schemas.microsoft.com/office/drawing/2014/main" id="{725BF935-0A59-4258-AB37-D5BC3041F238}"/>
              </a:ext>
            </a:extLst>
          </p:cNvPr>
          <p:cNvSpPr txBox="1"/>
          <p:nvPr/>
        </p:nvSpPr>
        <p:spPr>
          <a:xfrm>
            <a:off x="8546918" y="3646871"/>
            <a:ext cx="302459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Which dynamics or categories make a game more </a:t>
            </a:r>
            <a:r>
              <a:rPr lang="en-US" b="1" dirty="0"/>
              <a:t>popular</a:t>
            </a:r>
            <a:r>
              <a:rPr lang="en-US" dirty="0"/>
              <a:t>?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How can we </a:t>
            </a:r>
            <a:r>
              <a:rPr lang="en-US" b="1" dirty="0"/>
              <a:t>predict</a:t>
            </a:r>
            <a:r>
              <a:rPr lang="en-US" dirty="0"/>
              <a:t> the rating of a game and its </a:t>
            </a:r>
            <a:r>
              <a:rPr lang="en-US" b="1" dirty="0"/>
              <a:t>commercial </a:t>
            </a:r>
            <a:r>
              <a:rPr lang="en-US" dirty="0"/>
              <a:t>success?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1442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4" grpId="0"/>
      <p:bldP spid="55" grpId="0"/>
      <p:bldP spid="56" grpId="0" animBg="1"/>
      <p:bldP spid="57" grpId="0"/>
      <p:bldP spid="58" grpId="0"/>
    </p:bldLst>
  </p:timing>
</p:sld>
</file>

<file path=ppt/theme/theme1.xml><?xml version="1.0" encoding="utf-8"?>
<a:theme xmlns:a="http://schemas.openxmlformats.org/drawingml/2006/main" name="Tema1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E580626-54DA-49FC-B38F-09B858A92B7A}" vid="{2BEAB7C9-D9B4-4CDF-AFCA-5A99F68205F8}"/>
    </a:ext>
  </a:extLst>
</a:theme>
</file>

<file path=ppt/theme/theme2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346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dt-line-business-01</vt:lpstr>
      <vt:lpstr>Gill Sans Nova</vt:lpstr>
      <vt:lpstr>Open Sans Extrabold</vt:lpstr>
      <vt:lpstr>Tema1</vt:lpstr>
      <vt:lpstr>GradientRiseVTI</vt:lpstr>
      <vt:lpstr>Presentazione standard di PowerPoint</vt:lpstr>
      <vt:lpstr>The dataset</vt:lpstr>
      <vt:lpstr>Main features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Romeo</dc:creator>
  <cp:lastModifiedBy>Francesco Romeo</cp:lastModifiedBy>
  <cp:revision>2</cp:revision>
  <dcterms:created xsi:type="dcterms:W3CDTF">2022-04-14T10:04:25Z</dcterms:created>
  <dcterms:modified xsi:type="dcterms:W3CDTF">2022-04-26T14:35:33Z</dcterms:modified>
</cp:coreProperties>
</file>