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999" r:id="rId2"/>
  </p:sldMasterIdLst>
  <p:notesMasterIdLst>
    <p:notesMasterId r:id="rId21"/>
  </p:notesMasterIdLst>
  <p:sldIdLst>
    <p:sldId id="1788" r:id="rId3"/>
    <p:sldId id="259" r:id="rId4"/>
    <p:sldId id="1767" r:id="rId5"/>
    <p:sldId id="1996" r:id="rId6"/>
    <p:sldId id="1998" r:id="rId7"/>
    <p:sldId id="1974" r:id="rId8"/>
    <p:sldId id="1987" r:id="rId9"/>
    <p:sldId id="586" r:id="rId10"/>
    <p:sldId id="1991" r:id="rId11"/>
    <p:sldId id="953" r:id="rId12"/>
    <p:sldId id="988" r:id="rId13"/>
    <p:sldId id="1989" r:id="rId14"/>
    <p:sldId id="1793" r:id="rId15"/>
    <p:sldId id="948" r:id="rId16"/>
    <p:sldId id="1983" r:id="rId17"/>
    <p:sldId id="1995" r:id="rId18"/>
    <p:sldId id="1975" r:id="rId19"/>
    <p:sldId id="89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C80869-1DC3-A23E-4A9D-6D483F130E12}" name="Francesco Romeo" initials="FR" userId="S::10578070@polimi.it::64c432a4-b7e2-49d5-9b9c-f66d68d85ce8" providerId="AD"/>
  <p188:author id="{718D3E7A-0685-6518-F6CD-D05F5F5CFCD5}" name="Davide" initials="D" userId="David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C"/>
    <a:srgbClr val="DAE3F3"/>
    <a:srgbClr val="EE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77B1A-02A0-4E28-B5B2-ABC89FCC80DD}" v="3818" dt="2022-07-11T21:49:28.979"/>
    <p1510:client id="{C28DEF89-79B0-5B6C-2A41-11879F033F34}" v="42" dt="2022-07-11T12:11:23.613"/>
    <p1510:client id="{EA16B22B-7CE0-BE42-BC75-F4A371F0EF37}" v="8814" dt="2022-07-11T21:49:54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Zanotti" userId="b0ca90fb-0be9-4ce2-ba8c-9ff5fb882d3f" providerId="ADAL" clId="{1A57FB37-614F-4EE8-A9C4-61CDE813850A}"/>
    <pc:docChg chg="undo custSel addSld delSld modSld sldOrd modMainMaster addSection delSection">
      <pc:chgData name="Daniela Zanotti" userId="b0ca90fb-0be9-4ce2-ba8c-9ff5fb882d3f" providerId="ADAL" clId="{1A57FB37-614F-4EE8-A9C4-61CDE813850A}" dt="2022-05-28T20:17:05.258" v="4168" actId="20577"/>
      <pc:docMkLst>
        <pc:docMk/>
      </pc:docMkLst>
      <pc:sldChg chg="addSp delSp modSp del mod ord delAnim modAnim">
        <pc:chgData name="Daniela Zanotti" userId="b0ca90fb-0be9-4ce2-ba8c-9ff5fb882d3f" providerId="ADAL" clId="{1A57FB37-614F-4EE8-A9C4-61CDE813850A}" dt="2022-05-27T14:15:30.302" v="3574" actId="2696"/>
        <pc:sldMkLst>
          <pc:docMk/>
          <pc:sldMk cId="518776342" sldId="289"/>
        </pc:sldMkLst>
        <pc:spChg chg="mod">
          <ac:chgData name="Daniela Zanotti" userId="b0ca90fb-0be9-4ce2-ba8c-9ff5fb882d3f" providerId="ADAL" clId="{1A57FB37-614F-4EE8-A9C4-61CDE813850A}" dt="2022-05-26T14:40:29.975" v="1948" actId="207"/>
          <ac:spMkLst>
            <pc:docMk/>
            <pc:sldMk cId="518776342" sldId="289"/>
            <ac:spMk id="2" creationId="{7D1CB23E-3A38-4CA2-9A8E-814FC33CD092}"/>
          </ac:spMkLst>
        </pc:spChg>
        <pc:spChg chg="mod">
          <ac:chgData name="Daniela Zanotti" userId="b0ca90fb-0be9-4ce2-ba8c-9ff5fb882d3f" providerId="ADAL" clId="{1A57FB37-614F-4EE8-A9C4-61CDE813850A}" dt="2022-05-26T14:40:37.642" v="1949" actId="207"/>
          <ac:spMkLst>
            <pc:docMk/>
            <pc:sldMk cId="518776342" sldId="289"/>
            <ac:spMk id="3" creationId="{74F911EA-0262-4E7C-B0C2-DFEC162A5580}"/>
          </ac:spMkLst>
        </pc:spChg>
        <pc:spChg chg="mod">
          <ac:chgData name="Daniela Zanotti" userId="b0ca90fb-0be9-4ce2-ba8c-9ff5fb882d3f" providerId="ADAL" clId="{1A57FB37-614F-4EE8-A9C4-61CDE813850A}" dt="2022-05-26T14:38:34.978" v="1932" actId="6549"/>
          <ac:spMkLst>
            <pc:docMk/>
            <pc:sldMk cId="518776342" sldId="289"/>
            <ac:spMk id="4" creationId="{3D95EE26-3608-4159-A68F-4911E8504AE2}"/>
          </ac:spMkLst>
        </pc:spChg>
        <pc:spChg chg="mod">
          <ac:chgData name="Daniela Zanotti" userId="b0ca90fb-0be9-4ce2-ba8c-9ff5fb882d3f" providerId="ADAL" clId="{1A57FB37-614F-4EE8-A9C4-61CDE813850A}" dt="2022-05-26T14:41:07.088" v="1952" actId="207"/>
          <ac:spMkLst>
            <pc:docMk/>
            <pc:sldMk cId="518776342" sldId="289"/>
            <ac:spMk id="5" creationId="{DB1513CC-2C6A-4795-979C-2C5EDFA44813}"/>
          </ac:spMkLst>
        </pc:spChg>
        <pc:spChg chg="mod">
          <ac:chgData name="Daniela Zanotti" userId="b0ca90fb-0be9-4ce2-ba8c-9ff5fb882d3f" providerId="ADAL" clId="{1A57FB37-614F-4EE8-A9C4-61CDE813850A}" dt="2022-05-26T14:41:13.318" v="1953" actId="207"/>
          <ac:spMkLst>
            <pc:docMk/>
            <pc:sldMk cId="518776342" sldId="289"/>
            <ac:spMk id="10" creationId="{124C6825-64D6-4507-8B80-9A55AB9D3154}"/>
          </ac:spMkLst>
        </pc:spChg>
        <pc:spChg chg="mod">
          <ac:chgData name="Daniela Zanotti" userId="b0ca90fb-0be9-4ce2-ba8c-9ff5fb882d3f" providerId="ADAL" clId="{1A57FB37-614F-4EE8-A9C4-61CDE813850A}" dt="2022-05-26T14:40:59.729" v="1951" actId="207"/>
          <ac:spMkLst>
            <pc:docMk/>
            <pc:sldMk cId="518776342" sldId="289"/>
            <ac:spMk id="11" creationId="{4E386331-7F85-4988-89FF-10BD7408F7AD}"/>
          </ac:spMkLst>
        </pc:spChg>
        <pc:spChg chg="mod">
          <ac:chgData name="Daniela Zanotti" userId="b0ca90fb-0be9-4ce2-ba8c-9ff5fb882d3f" providerId="ADAL" clId="{1A57FB37-614F-4EE8-A9C4-61CDE813850A}" dt="2022-05-26T14:38:38.629" v="1933" actId="6549"/>
          <ac:spMkLst>
            <pc:docMk/>
            <pc:sldMk cId="518776342" sldId="289"/>
            <ac:spMk id="12" creationId="{2577D58B-0F1F-4BAA-9A3B-D8E2408FB301}"/>
          </ac:spMkLst>
        </pc:spChg>
        <pc:spChg chg="mod">
          <ac:chgData name="Daniela Zanotti" userId="b0ca90fb-0be9-4ce2-ba8c-9ff5fb882d3f" providerId="ADAL" clId="{1A57FB37-614F-4EE8-A9C4-61CDE813850A}" dt="2022-05-26T14:41:25.266" v="1955" actId="207"/>
          <ac:spMkLst>
            <pc:docMk/>
            <pc:sldMk cId="518776342" sldId="289"/>
            <ac:spMk id="17" creationId="{D2697A0D-EA46-4A7A-A3C4-1C43E38FB052}"/>
          </ac:spMkLst>
        </pc:spChg>
        <pc:spChg chg="mod">
          <ac:chgData name="Daniela Zanotti" userId="b0ca90fb-0be9-4ce2-ba8c-9ff5fb882d3f" providerId="ADAL" clId="{1A57FB37-614F-4EE8-A9C4-61CDE813850A}" dt="2022-05-26T14:41:18.430" v="1954" actId="207"/>
          <ac:spMkLst>
            <pc:docMk/>
            <pc:sldMk cId="518776342" sldId="289"/>
            <ac:spMk id="18" creationId="{C3C338B2-7D6D-462A-99CB-9ABEF907B731}"/>
          </ac:spMkLst>
        </pc:spChg>
        <pc:spChg chg="mod">
          <ac:chgData name="Daniela Zanotti" userId="b0ca90fb-0be9-4ce2-ba8c-9ff5fb882d3f" providerId="ADAL" clId="{1A57FB37-614F-4EE8-A9C4-61CDE813850A}" dt="2022-05-26T14:38:40.465" v="1934" actId="6549"/>
          <ac:spMkLst>
            <pc:docMk/>
            <pc:sldMk cId="518776342" sldId="289"/>
            <ac:spMk id="19" creationId="{764B9F52-9FF3-43BC-A044-CF2A519D3BB3}"/>
          </ac:spMkLst>
        </pc:spChg>
        <pc:spChg chg="mod">
          <ac:chgData name="Daniela Zanotti" userId="b0ca90fb-0be9-4ce2-ba8c-9ff5fb882d3f" providerId="ADAL" clId="{1A57FB37-614F-4EE8-A9C4-61CDE813850A}" dt="2022-05-26T14:41:44.314" v="1959" actId="207"/>
          <ac:spMkLst>
            <pc:docMk/>
            <pc:sldMk cId="518776342" sldId="289"/>
            <ac:spMk id="22" creationId="{BC5E461A-ECFC-4F13-9C45-54DDCB18F022}"/>
          </ac:spMkLst>
        </pc:spChg>
        <pc:spChg chg="mod">
          <ac:chgData name="Daniela Zanotti" userId="b0ca90fb-0be9-4ce2-ba8c-9ff5fb882d3f" providerId="ADAL" clId="{1A57FB37-614F-4EE8-A9C4-61CDE813850A}" dt="2022-05-26T14:41:29.396" v="1956" actId="207"/>
          <ac:spMkLst>
            <pc:docMk/>
            <pc:sldMk cId="518776342" sldId="289"/>
            <ac:spMk id="23" creationId="{7F4DA4B1-8286-46BD-BB13-539C1CDE04A5}"/>
          </ac:spMkLst>
        </pc:spChg>
        <pc:spChg chg="mod">
          <ac:chgData name="Daniela Zanotti" userId="b0ca90fb-0be9-4ce2-ba8c-9ff5fb882d3f" providerId="ADAL" clId="{1A57FB37-614F-4EE8-A9C4-61CDE813850A}" dt="2022-05-26T14:38:41.995" v="1935" actId="6549"/>
          <ac:spMkLst>
            <pc:docMk/>
            <pc:sldMk cId="518776342" sldId="289"/>
            <ac:spMk id="24" creationId="{7A62B387-8583-4AE1-A165-4FABB2146856}"/>
          </ac:spMkLst>
        </pc:spChg>
        <pc:spChg chg="del mod">
          <ac:chgData name="Daniela Zanotti" userId="b0ca90fb-0be9-4ce2-ba8c-9ff5fb882d3f" providerId="ADAL" clId="{1A57FB37-614F-4EE8-A9C4-61CDE813850A}" dt="2022-05-26T13:28:02.370" v="1879" actId="478"/>
          <ac:spMkLst>
            <pc:docMk/>
            <pc:sldMk cId="518776342" sldId="289"/>
            <ac:spMk id="25" creationId="{3AA9EDBE-0BA6-4A45-90ED-3B9D027F6846}"/>
          </ac:spMkLst>
        </pc:spChg>
        <pc:spChg chg="del mod">
          <ac:chgData name="Daniela Zanotti" userId="b0ca90fb-0be9-4ce2-ba8c-9ff5fb882d3f" providerId="ADAL" clId="{1A57FB37-614F-4EE8-A9C4-61CDE813850A}" dt="2022-05-26T13:27:09.496" v="1874" actId="478"/>
          <ac:spMkLst>
            <pc:docMk/>
            <pc:sldMk cId="518776342" sldId="289"/>
            <ac:spMk id="26" creationId="{F5650AB7-44CD-4DCC-A87A-03EA0521F028}"/>
          </ac:spMkLst>
        </pc:spChg>
        <pc:spChg chg="del">
          <ac:chgData name="Daniela Zanotti" userId="b0ca90fb-0be9-4ce2-ba8c-9ff5fb882d3f" providerId="ADAL" clId="{1A57FB37-614F-4EE8-A9C4-61CDE813850A}" dt="2022-05-26T13:22:38.594" v="1818" actId="478"/>
          <ac:spMkLst>
            <pc:docMk/>
            <pc:sldMk cId="518776342" sldId="289"/>
            <ac:spMk id="27" creationId="{27695DDE-D750-49F7-AE26-D39B326FC7F8}"/>
          </ac:spMkLst>
        </pc:spChg>
        <pc:spChg chg="del mod">
          <ac:chgData name="Daniela Zanotti" userId="b0ca90fb-0be9-4ce2-ba8c-9ff5fb882d3f" providerId="ADAL" clId="{1A57FB37-614F-4EE8-A9C4-61CDE813850A}" dt="2022-05-26T13:28:27.313" v="1883" actId="478"/>
          <ac:spMkLst>
            <pc:docMk/>
            <pc:sldMk cId="518776342" sldId="289"/>
            <ac:spMk id="28" creationId="{0995D4CB-9781-4132-A4D5-F328829A4B1B}"/>
          </ac:spMkLst>
        </pc:spChg>
        <pc:spChg chg="add mod">
          <ac:chgData name="Daniela Zanotti" userId="b0ca90fb-0be9-4ce2-ba8c-9ff5fb882d3f" providerId="ADAL" clId="{1A57FB37-614F-4EE8-A9C4-61CDE813850A}" dt="2022-05-26T13:46:54.005" v="1903" actId="1076"/>
          <ac:spMkLst>
            <pc:docMk/>
            <pc:sldMk cId="518776342" sldId="289"/>
            <ac:spMk id="29" creationId="{0F501508-9F71-F1EC-4563-98BB90665865}"/>
          </ac:spMkLst>
        </pc:spChg>
        <pc:spChg chg="mod">
          <ac:chgData name="Daniela Zanotti" userId="b0ca90fb-0be9-4ce2-ba8c-9ff5fb882d3f" providerId="ADAL" clId="{1A57FB37-614F-4EE8-A9C4-61CDE813850A}" dt="2022-05-26T14:40:11.495" v="1947" actId="1076"/>
          <ac:spMkLst>
            <pc:docMk/>
            <pc:sldMk cId="518776342" sldId="289"/>
            <ac:spMk id="30" creationId="{A1286B05-56E1-41F0-91F5-86A09DABB3EA}"/>
          </ac:spMkLst>
        </pc:spChg>
        <pc:spChg chg="mod">
          <ac:chgData name="Daniela Zanotti" userId="b0ca90fb-0be9-4ce2-ba8c-9ff5fb882d3f" providerId="ADAL" clId="{1A57FB37-614F-4EE8-A9C4-61CDE813850A}" dt="2022-05-26T13:23:17.393" v="1853" actId="1035"/>
          <ac:spMkLst>
            <pc:docMk/>
            <pc:sldMk cId="518776342" sldId="289"/>
            <ac:spMk id="31" creationId="{260D6600-D391-47B1-95A4-05B90688B984}"/>
          </ac:spMkLst>
        </pc:spChg>
        <pc:spChg chg="mod">
          <ac:chgData name="Daniela Zanotti" userId="b0ca90fb-0be9-4ce2-ba8c-9ff5fb882d3f" providerId="ADAL" clId="{1A57FB37-614F-4EE8-A9C4-61CDE813850A}" dt="2022-05-26T13:23:17.393" v="1853" actId="1035"/>
          <ac:spMkLst>
            <pc:docMk/>
            <pc:sldMk cId="518776342" sldId="289"/>
            <ac:spMk id="32" creationId="{6299F28C-7532-4DF8-B062-2B286A2AF423}"/>
          </ac:spMkLst>
        </pc:spChg>
        <pc:spChg chg="mod">
          <ac:chgData name="Daniela Zanotti" userId="b0ca90fb-0be9-4ce2-ba8c-9ff5fb882d3f" providerId="ADAL" clId="{1A57FB37-614F-4EE8-A9C4-61CDE813850A}" dt="2022-05-26T13:23:17.393" v="1853" actId="1035"/>
          <ac:spMkLst>
            <pc:docMk/>
            <pc:sldMk cId="518776342" sldId="289"/>
            <ac:spMk id="33" creationId="{110BEA65-93E1-4383-BD85-65F9C3AD39F6}"/>
          </ac:spMkLst>
        </pc:spChg>
        <pc:spChg chg="mod">
          <ac:chgData name="Daniela Zanotti" userId="b0ca90fb-0be9-4ce2-ba8c-9ff5fb882d3f" providerId="ADAL" clId="{1A57FB37-614F-4EE8-A9C4-61CDE813850A}" dt="2022-05-26T13:47:09.479" v="1904" actId="1076"/>
          <ac:spMkLst>
            <pc:docMk/>
            <pc:sldMk cId="518776342" sldId="289"/>
            <ac:spMk id="34" creationId="{6223D112-71EA-4CF9-A563-98B6CD65A988}"/>
          </ac:spMkLst>
        </pc:spChg>
        <pc:spChg chg="add mod ord">
          <ac:chgData name="Daniela Zanotti" userId="b0ca90fb-0be9-4ce2-ba8c-9ff5fb882d3f" providerId="ADAL" clId="{1A57FB37-614F-4EE8-A9C4-61CDE813850A}" dt="2022-05-26T14:41:33.817" v="1957" actId="207"/>
          <ac:spMkLst>
            <pc:docMk/>
            <pc:sldMk cId="518776342" sldId="289"/>
            <ac:spMk id="35" creationId="{B8AEA480-0276-585B-0DED-0B46BFB61A6A}"/>
          </ac:spMkLst>
        </pc:spChg>
        <pc:spChg chg="add mod">
          <ac:chgData name="Daniela Zanotti" userId="b0ca90fb-0be9-4ce2-ba8c-9ff5fb882d3f" providerId="ADAL" clId="{1A57FB37-614F-4EE8-A9C4-61CDE813850A}" dt="2022-05-26T14:41:39.195" v="1958" actId="207"/>
          <ac:spMkLst>
            <pc:docMk/>
            <pc:sldMk cId="518776342" sldId="289"/>
            <ac:spMk id="36" creationId="{4D1251D2-790C-CA49-D891-184301B04794}"/>
          </ac:spMkLst>
        </pc:spChg>
        <pc:spChg chg="add del mod">
          <ac:chgData name="Daniela Zanotti" userId="b0ca90fb-0be9-4ce2-ba8c-9ff5fb882d3f" providerId="ADAL" clId="{1A57FB37-614F-4EE8-A9C4-61CDE813850A}" dt="2022-05-26T13:23:55.614" v="1861" actId="478"/>
          <ac:spMkLst>
            <pc:docMk/>
            <pc:sldMk cId="518776342" sldId="289"/>
            <ac:spMk id="37" creationId="{F640CCE2-DF60-C9BB-0D2A-5BDC89887835}"/>
          </ac:spMkLst>
        </pc:spChg>
        <pc:spChg chg="add del mod">
          <ac:chgData name="Daniela Zanotti" userId="b0ca90fb-0be9-4ce2-ba8c-9ff5fb882d3f" providerId="ADAL" clId="{1A57FB37-614F-4EE8-A9C4-61CDE813850A}" dt="2022-05-26T13:24:00.578" v="1864" actId="478"/>
          <ac:spMkLst>
            <pc:docMk/>
            <pc:sldMk cId="518776342" sldId="289"/>
            <ac:spMk id="38" creationId="{E3AFA13F-C410-B8E6-18BB-76C569AB11F0}"/>
          </ac:spMkLst>
        </pc:spChg>
        <pc:spChg chg="add mod">
          <ac:chgData name="Daniela Zanotti" userId="b0ca90fb-0be9-4ce2-ba8c-9ff5fb882d3f" providerId="ADAL" clId="{1A57FB37-614F-4EE8-A9C4-61CDE813850A}" dt="2022-05-26T14:38:43.397" v="1936" actId="6549"/>
          <ac:spMkLst>
            <pc:docMk/>
            <pc:sldMk cId="518776342" sldId="289"/>
            <ac:spMk id="39" creationId="{148C677E-98B5-C621-E917-F662418CF9FC}"/>
          </ac:spMkLst>
        </pc:spChg>
        <pc:spChg chg="add mod">
          <ac:chgData name="Daniela Zanotti" userId="b0ca90fb-0be9-4ce2-ba8c-9ff5fb882d3f" providerId="ADAL" clId="{1A57FB37-614F-4EE8-A9C4-61CDE813850A}" dt="2022-05-26T13:46:47.309" v="1902" actId="1076"/>
          <ac:spMkLst>
            <pc:docMk/>
            <pc:sldMk cId="518776342" sldId="289"/>
            <ac:spMk id="40" creationId="{D534AC94-2ABA-E2AE-EDB1-D514C712CEA7}"/>
          </ac:spMkLst>
        </pc:spChg>
        <pc:spChg chg="add mod">
          <ac:chgData name="Daniela Zanotti" userId="b0ca90fb-0be9-4ce2-ba8c-9ff5fb882d3f" providerId="ADAL" clId="{1A57FB37-614F-4EE8-A9C4-61CDE813850A}" dt="2022-05-26T13:48:13.707" v="1916" actId="1035"/>
          <ac:spMkLst>
            <pc:docMk/>
            <pc:sldMk cId="518776342" sldId="289"/>
            <ac:spMk id="41" creationId="{11F8F30C-C5B6-BF40-47FC-2F095E6425C2}"/>
          </ac:spMkLst>
        </pc:spChg>
        <pc:spChg chg="add mod">
          <ac:chgData name="Daniela Zanotti" userId="b0ca90fb-0be9-4ce2-ba8c-9ff5fb882d3f" providerId="ADAL" clId="{1A57FB37-614F-4EE8-A9C4-61CDE813850A}" dt="2022-05-26T13:46:33.718" v="1900" actId="1076"/>
          <ac:spMkLst>
            <pc:docMk/>
            <pc:sldMk cId="518776342" sldId="289"/>
            <ac:spMk id="42" creationId="{D62BDF8E-1CD0-A38E-86FF-F95E83FF04FC}"/>
          </ac:spMkLst>
        </pc:spChg>
        <pc:spChg chg="add mod">
          <ac:chgData name="Daniela Zanotti" userId="b0ca90fb-0be9-4ce2-ba8c-9ff5fb882d3f" providerId="ADAL" clId="{1A57FB37-614F-4EE8-A9C4-61CDE813850A}" dt="2022-05-26T13:29:09.529" v="1887" actId="1076"/>
          <ac:spMkLst>
            <pc:docMk/>
            <pc:sldMk cId="518776342" sldId="289"/>
            <ac:spMk id="43" creationId="{F44BA6D3-DEE1-A58B-1878-00EE6B0C03F6}"/>
          </ac:spMkLst>
        </pc:spChg>
        <pc:spChg chg="add mod">
          <ac:chgData name="Daniela Zanotti" userId="b0ca90fb-0be9-4ce2-ba8c-9ff5fb882d3f" providerId="ADAL" clId="{1A57FB37-614F-4EE8-A9C4-61CDE813850A}" dt="2022-05-26T13:47:38.062" v="1909" actId="1076"/>
          <ac:spMkLst>
            <pc:docMk/>
            <pc:sldMk cId="518776342" sldId="289"/>
            <ac:spMk id="44" creationId="{0636F8EE-7E40-2AE3-3136-05040D124F23}"/>
          </ac:spMkLst>
        </pc:spChg>
        <pc:spChg chg="add mod">
          <ac:chgData name="Daniela Zanotti" userId="b0ca90fb-0be9-4ce2-ba8c-9ff5fb882d3f" providerId="ADAL" clId="{1A57FB37-614F-4EE8-A9C4-61CDE813850A}" dt="2022-05-26T13:48:23.585" v="1917" actId="1076"/>
          <ac:spMkLst>
            <pc:docMk/>
            <pc:sldMk cId="518776342" sldId="289"/>
            <ac:spMk id="45" creationId="{69FE3DD0-98A4-F79C-1F93-A8A2177AC42A}"/>
          </ac:spMkLst>
        </pc:spChg>
        <pc:spChg chg="add mod ord">
          <ac:chgData name="Daniela Zanotti" userId="b0ca90fb-0be9-4ce2-ba8c-9ff5fb882d3f" providerId="ADAL" clId="{1A57FB37-614F-4EE8-A9C4-61CDE813850A}" dt="2022-05-26T14:40:04.365" v="1946" actId="1076"/>
          <ac:spMkLst>
            <pc:docMk/>
            <pc:sldMk cId="518776342" sldId="289"/>
            <ac:spMk id="46" creationId="{2347D9B6-3E8C-84DD-03F0-8984B011821B}"/>
          </ac:spMkLst>
        </pc:spChg>
      </pc:sldChg>
      <pc:sldChg chg="addSp delSp modSp add mod">
        <pc:chgData name="Daniela Zanotti" userId="b0ca90fb-0be9-4ce2-ba8c-9ff5fb882d3f" providerId="ADAL" clId="{1A57FB37-614F-4EE8-A9C4-61CDE813850A}" dt="2022-05-26T11:37:23.444" v="919" actId="14100"/>
        <pc:sldMkLst>
          <pc:docMk/>
          <pc:sldMk cId="680009585" sldId="484"/>
        </pc:sldMkLst>
        <pc:graphicFrameChg chg="add del mod modGraphic">
          <ac:chgData name="Daniela Zanotti" userId="b0ca90fb-0be9-4ce2-ba8c-9ff5fb882d3f" providerId="ADAL" clId="{1A57FB37-614F-4EE8-A9C4-61CDE813850A}" dt="2022-05-26T11:37:23.444" v="919" actId="14100"/>
          <ac:graphicFrameMkLst>
            <pc:docMk/>
            <pc:sldMk cId="680009585" sldId="484"/>
            <ac:graphicFrameMk id="2" creationId="{00000000-0000-0000-0000-000000000000}"/>
          </ac:graphicFrameMkLst>
        </pc:graphicFrameChg>
      </pc:sldChg>
      <pc:sldChg chg="addSp delSp modSp add del mod delAnim modAnim">
        <pc:chgData name="Daniela Zanotti" userId="b0ca90fb-0be9-4ce2-ba8c-9ff5fb882d3f" providerId="ADAL" clId="{1A57FB37-614F-4EE8-A9C4-61CDE813850A}" dt="2022-05-27T21:47:42.159" v="3977" actId="2696"/>
        <pc:sldMkLst>
          <pc:docMk/>
          <pc:sldMk cId="2286653968" sldId="522"/>
        </pc:sldMkLst>
        <pc:spChg chg="del">
          <ac:chgData name="Daniela Zanotti" userId="b0ca90fb-0be9-4ce2-ba8c-9ff5fb882d3f" providerId="ADAL" clId="{1A57FB37-614F-4EE8-A9C4-61CDE813850A}" dt="2022-05-27T21:27:01.417" v="3764" actId="478"/>
          <ac:spMkLst>
            <pc:docMk/>
            <pc:sldMk cId="2286653968" sldId="522"/>
            <ac:spMk id="2" creationId="{3EED8573-5BCE-4F43-9AB5-644A6A6AB6E9}"/>
          </ac:spMkLst>
        </pc:spChg>
        <pc:spChg chg="mod">
          <ac:chgData name="Daniela Zanotti" userId="b0ca90fb-0be9-4ce2-ba8c-9ff5fb882d3f" providerId="ADAL" clId="{1A57FB37-614F-4EE8-A9C4-61CDE813850A}" dt="2022-05-27T21:26:24.243" v="3763" actId="2711"/>
          <ac:spMkLst>
            <pc:docMk/>
            <pc:sldMk cId="2286653968" sldId="522"/>
            <ac:spMk id="3" creationId="{C2BFEF56-C71E-4E8D-AC1F-390CCE748918}"/>
          </ac:spMkLst>
        </pc:spChg>
        <pc:spChg chg="add mod ord">
          <ac:chgData name="Daniela Zanotti" userId="b0ca90fb-0be9-4ce2-ba8c-9ff5fb882d3f" providerId="ADAL" clId="{1A57FB37-614F-4EE8-A9C4-61CDE813850A}" dt="2022-05-27T21:34:51.926" v="3862"/>
          <ac:spMkLst>
            <pc:docMk/>
            <pc:sldMk cId="2286653968" sldId="522"/>
            <ac:spMk id="4" creationId="{64B844B4-FD3E-FB84-9D34-61E045918D38}"/>
          </ac:spMkLst>
        </pc:spChg>
        <pc:spChg chg="del mod">
          <ac:chgData name="Daniela Zanotti" userId="b0ca90fb-0be9-4ce2-ba8c-9ff5fb882d3f" providerId="ADAL" clId="{1A57FB37-614F-4EE8-A9C4-61CDE813850A}" dt="2022-05-27T21:32:12.058" v="3827" actId="478"/>
          <ac:spMkLst>
            <pc:docMk/>
            <pc:sldMk cId="2286653968" sldId="522"/>
            <ac:spMk id="5" creationId="{F0A348CB-8FBA-4BEF-B67D-7A4E10C29C1E}"/>
          </ac:spMkLst>
        </pc:spChg>
        <pc:spChg chg="del mod">
          <ac:chgData name="Daniela Zanotti" userId="b0ca90fb-0be9-4ce2-ba8c-9ff5fb882d3f" providerId="ADAL" clId="{1A57FB37-614F-4EE8-A9C4-61CDE813850A}" dt="2022-05-27T21:32:12.058" v="3827" actId="478"/>
          <ac:spMkLst>
            <pc:docMk/>
            <pc:sldMk cId="2286653968" sldId="522"/>
            <ac:spMk id="6" creationId="{DD791C16-4329-4411-A731-6A96B9DAD538}"/>
          </ac:spMkLst>
        </pc:spChg>
        <pc:spChg chg="del">
          <ac:chgData name="Daniela Zanotti" userId="b0ca90fb-0be9-4ce2-ba8c-9ff5fb882d3f" providerId="ADAL" clId="{1A57FB37-614F-4EE8-A9C4-61CDE813850A}" dt="2022-05-27T21:27:06.173" v="3765" actId="478"/>
          <ac:spMkLst>
            <pc:docMk/>
            <pc:sldMk cId="2286653968" sldId="522"/>
            <ac:spMk id="7" creationId="{1FE8BD92-16FC-4106-82F3-981E29C1A490}"/>
          </ac:spMkLst>
        </pc:spChg>
        <pc:spChg chg="del mod">
          <ac:chgData name="Daniela Zanotti" userId="b0ca90fb-0be9-4ce2-ba8c-9ff5fb882d3f" providerId="ADAL" clId="{1A57FB37-614F-4EE8-A9C4-61CDE813850A}" dt="2022-05-27T21:30:27.277" v="3809" actId="478"/>
          <ac:spMkLst>
            <pc:docMk/>
            <pc:sldMk cId="2286653968" sldId="522"/>
            <ac:spMk id="8" creationId="{763CC19A-2AAB-4343-99D4-29C0D8377A81}"/>
          </ac:spMkLst>
        </pc:spChg>
        <pc:spChg chg="del">
          <ac:chgData name="Daniela Zanotti" userId="b0ca90fb-0be9-4ce2-ba8c-9ff5fb882d3f" providerId="ADAL" clId="{1A57FB37-614F-4EE8-A9C4-61CDE813850A}" dt="2022-05-27T21:27:07.676" v="3766" actId="478"/>
          <ac:spMkLst>
            <pc:docMk/>
            <pc:sldMk cId="2286653968" sldId="522"/>
            <ac:spMk id="9" creationId="{9EF44E19-1A77-4B5A-AF2A-CC27A73F8A1D}"/>
          </ac:spMkLst>
        </pc:spChg>
        <pc:spChg chg="add del mod">
          <ac:chgData name="Daniela Zanotti" userId="b0ca90fb-0be9-4ce2-ba8c-9ff5fb882d3f" providerId="ADAL" clId="{1A57FB37-614F-4EE8-A9C4-61CDE813850A}" dt="2022-05-27T21:28:03.216" v="3770" actId="478"/>
          <ac:spMkLst>
            <pc:docMk/>
            <pc:sldMk cId="2286653968" sldId="522"/>
            <ac:spMk id="10" creationId="{0CA3C8D9-68CF-402C-39B3-07616CF48498}"/>
          </ac:spMkLst>
        </pc:spChg>
        <pc:spChg chg="add del mod">
          <ac:chgData name="Daniela Zanotti" userId="b0ca90fb-0be9-4ce2-ba8c-9ff5fb882d3f" providerId="ADAL" clId="{1A57FB37-614F-4EE8-A9C4-61CDE813850A}" dt="2022-05-27T21:28:03.712" v="3771" actId="478"/>
          <ac:spMkLst>
            <pc:docMk/>
            <pc:sldMk cId="2286653968" sldId="522"/>
            <ac:spMk id="11" creationId="{B3446F92-6B75-D5EA-474C-CE3BF745B87C}"/>
          </ac:spMkLst>
        </pc:spChg>
        <pc:spChg chg="add del mod">
          <ac:chgData name="Daniela Zanotti" userId="b0ca90fb-0be9-4ce2-ba8c-9ff5fb882d3f" providerId="ADAL" clId="{1A57FB37-614F-4EE8-A9C4-61CDE813850A}" dt="2022-05-27T21:28:04.421" v="3772" actId="478"/>
          <ac:spMkLst>
            <pc:docMk/>
            <pc:sldMk cId="2286653968" sldId="522"/>
            <ac:spMk id="12" creationId="{6C80461D-1FB5-AE29-A3E0-C8A54D53975B}"/>
          </ac:spMkLst>
        </pc:spChg>
        <pc:spChg chg="add del mod">
          <ac:chgData name="Daniela Zanotti" userId="b0ca90fb-0be9-4ce2-ba8c-9ff5fb882d3f" providerId="ADAL" clId="{1A57FB37-614F-4EE8-A9C4-61CDE813850A}" dt="2022-05-27T21:32:12.058" v="3827" actId="478"/>
          <ac:spMkLst>
            <pc:docMk/>
            <pc:sldMk cId="2286653968" sldId="522"/>
            <ac:spMk id="13" creationId="{8BFA54C9-CC92-55E4-0211-4FBF2D3EF1FC}"/>
          </ac:spMkLst>
        </pc:spChg>
        <pc:spChg chg="add del mod">
          <ac:chgData name="Daniela Zanotti" userId="b0ca90fb-0be9-4ce2-ba8c-9ff5fb882d3f" providerId="ADAL" clId="{1A57FB37-614F-4EE8-A9C4-61CDE813850A}" dt="2022-05-27T21:32:12.058" v="3827" actId="478"/>
          <ac:spMkLst>
            <pc:docMk/>
            <pc:sldMk cId="2286653968" sldId="522"/>
            <ac:spMk id="14" creationId="{1F5A7BB8-F7FD-3DFF-2506-F1A21F208713}"/>
          </ac:spMkLst>
        </pc:spChg>
        <pc:spChg chg="add del mod">
          <ac:chgData name="Daniela Zanotti" userId="b0ca90fb-0be9-4ce2-ba8c-9ff5fb882d3f" providerId="ADAL" clId="{1A57FB37-614F-4EE8-A9C4-61CDE813850A}" dt="2022-05-27T21:32:12.058" v="3827" actId="478"/>
          <ac:spMkLst>
            <pc:docMk/>
            <pc:sldMk cId="2286653968" sldId="522"/>
            <ac:spMk id="15" creationId="{52EB096B-B7D0-BE9F-01FE-FC11FE07921A}"/>
          </ac:spMkLst>
        </pc:spChg>
        <pc:spChg chg="add mod">
          <ac:chgData name="Daniela Zanotti" userId="b0ca90fb-0be9-4ce2-ba8c-9ff5fb882d3f" providerId="ADAL" clId="{1A57FB37-614F-4EE8-A9C4-61CDE813850A}" dt="2022-05-27T21:34:06.061" v="3850" actId="113"/>
          <ac:spMkLst>
            <pc:docMk/>
            <pc:sldMk cId="2286653968" sldId="522"/>
            <ac:spMk id="16" creationId="{9AE11F04-E803-4988-113F-2ECA976F014F}"/>
          </ac:spMkLst>
        </pc:spChg>
        <pc:spChg chg="add del">
          <ac:chgData name="Daniela Zanotti" userId="b0ca90fb-0be9-4ce2-ba8c-9ff5fb882d3f" providerId="ADAL" clId="{1A57FB37-614F-4EE8-A9C4-61CDE813850A}" dt="2022-05-27T21:34:10.908" v="3852" actId="478"/>
          <ac:spMkLst>
            <pc:docMk/>
            <pc:sldMk cId="2286653968" sldId="522"/>
            <ac:spMk id="18" creationId="{3CCDAD11-9B69-D15F-DA07-718B64946C4F}"/>
          </ac:spMkLst>
        </pc:spChg>
        <pc:spChg chg="add mod">
          <ac:chgData name="Daniela Zanotti" userId="b0ca90fb-0be9-4ce2-ba8c-9ff5fb882d3f" providerId="ADAL" clId="{1A57FB37-614F-4EE8-A9C4-61CDE813850A}" dt="2022-05-27T21:34:47.814" v="3860" actId="113"/>
          <ac:spMkLst>
            <pc:docMk/>
            <pc:sldMk cId="2286653968" sldId="522"/>
            <ac:spMk id="19" creationId="{580F5078-5ED8-A12E-0845-DA013211216E}"/>
          </ac:spMkLst>
        </pc:spChg>
        <pc:spChg chg="add mod">
          <ac:chgData name="Daniela Zanotti" userId="b0ca90fb-0be9-4ce2-ba8c-9ff5fb882d3f" providerId="ADAL" clId="{1A57FB37-614F-4EE8-A9C4-61CDE813850A}" dt="2022-05-27T21:35:44.119" v="3868" actId="113"/>
          <ac:spMkLst>
            <pc:docMk/>
            <pc:sldMk cId="2286653968" sldId="522"/>
            <ac:spMk id="20" creationId="{5AE1EE0C-AD15-4E79-3C41-0445ED3F7395}"/>
          </ac:spMkLst>
        </pc:spChg>
      </pc:sldChg>
      <pc:sldChg chg="addSp delSp modSp add del mod delAnim modAnim">
        <pc:chgData name="Daniela Zanotti" userId="b0ca90fb-0be9-4ce2-ba8c-9ff5fb882d3f" providerId="ADAL" clId="{1A57FB37-614F-4EE8-A9C4-61CDE813850A}" dt="2022-05-26T10:01:16.135" v="569" actId="2696"/>
        <pc:sldMkLst>
          <pc:docMk/>
          <pc:sldMk cId="372419276" sldId="891"/>
        </pc:sldMkLst>
        <pc:spChg chg="add del mod">
          <ac:chgData name="Daniela Zanotti" userId="b0ca90fb-0be9-4ce2-ba8c-9ff5fb882d3f" providerId="ADAL" clId="{1A57FB37-614F-4EE8-A9C4-61CDE813850A}" dt="2022-05-26T09:40:53.307" v="250" actId="478"/>
          <ac:spMkLst>
            <pc:docMk/>
            <pc:sldMk cId="372419276" sldId="891"/>
            <ac:spMk id="44" creationId="{77B5709D-1499-2237-89AD-C261E15F1CB7}"/>
          </ac:spMkLst>
        </pc:spChg>
        <pc:spChg chg="mod">
          <ac:chgData name="Daniela Zanotti" userId="b0ca90fb-0be9-4ce2-ba8c-9ff5fb882d3f" providerId="ADAL" clId="{1A57FB37-614F-4EE8-A9C4-61CDE813850A}" dt="2022-05-26T09:21:10.262" v="248" actId="1076"/>
          <ac:spMkLst>
            <pc:docMk/>
            <pc:sldMk cId="372419276" sldId="891"/>
            <ac:spMk id="46" creationId="{E00C2A78-95D1-4B3E-AE9D-42C7C328B767}"/>
          </ac:spMkLst>
        </pc:spChg>
        <pc:spChg chg="del mod">
          <ac:chgData name="Daniela Zanotti" userId="b0ca90fb-0be9-4ce2-ba8c-9ff5fb882d3f" providerId="ADAL" clId="{1A57FB37-614F-4EE8-A9C4-61CDE813850A}" dt="2022-05-26T09:19:46.092" v="246" actId="478"/>
          <ac:spMkLst>
            <pc:docMk/>
            <pc:sldMk cId="372419276" sldId="891"/>
            <ac:spMk id="47" creationId="{76AE1ACC-D4FD-49FC-AB2A-99877D47F59B}"/>
          </ac:spMkLst>
        </pc:spChg>
        <pc:spChg chg="del">
          <ac:chgData name="Daniela Zanotti" userId="b0ca90fb-0be9-4ce2-ba8c-9ff5fb882d3f" providerId="ADAL" clId="{1A57FB37-614F-4EE8-A9C4-61CDE813850A}" dt="2022-05-26T09:19:08.935" v="244" actId="478"/>
          <ac:spMkLst>
            <pc:docMk/>
            <pc:sldMk cId="372419276" sldId="891"/>
            <ac:spMk id="48" creationId="{34143093-D979-4ECB-93F4-52C4CF526AB5}"/>
          </ac:spMkLst>
        </pc:spChg>
        <pc:spChg chg="del mod">
          <ac:chgData name="Daniela Zanotti" userId="b0ca90fb-0be9-4ce2-ba8c-9ff5fb882d3f" providerId="ADAL" clId="{1A57FB37-614F-4EE8-A9C4-61CDE813850A}" dt="2022-05-26T09:19:07.839" v="243" actId="478"/>
          <ac:spMkLst>
            <pc:docMk/>
            <pc:sldMk cId="372419276" sldId="891"/>
            <ac:spMk id="50" creationId="{8854628D-F743-4A0E-BA36-5DE065E96EE7}"/>
          </ac:spMkLst>
        </pc:spChg>
        <pc:spChg chg="del">
          <ac:chgData name="Daniela Zanotti" userId="b0ca90fb-0be9-4ce2-ba8c-9ff5fb882d3f" providerId="ADAL" clId="{1A57FB37-614F-4EE8-A9C4-61CDE813850A}" dt="2022-05-26T09:19:05.935" v="241" actId="478"/>
          <ac:spMkLst>
            <pc:docMk/>
            <pc:sldMk cId="372419276" sldId="891"/>
            <ac:spMk id="51" creationId="{8C3E337A-1CC0-473E-9A63-F93B607102CA}"/>
          </ac:spMkLst>
        </pc:spChg>
      </pc:sldChg>
      <pc:sldChg chg="addSp delSp modSp add del mod delAnim modAnim">
        <pc:chgData name="Daniela Zanotti" userId="b0ca90fb-0be9-4ce2-ba8c-9ff5fb882d3f" providerId="ADAL" clId="{1A57FB37-614F-4EE8-A9C4-61CDE813850A}" dt="2022-05-26T10:01:02.740" v="568" actId="2696"/>
        <pc:sldMkLst>
          <pc:docMk/>
          <pc:sldMk cId="2637158233" sldId="942"/>
        </pc:sldMkLst>
        <pc:spChg chg="del mod">
          <ac:chgData name="Daniela Zanotti" userId="b0ca90fb-0be9-4ce2-ba8c-9ff5fb882d3f" providerId="ADAL" clId="{1A57FB37-614F-4EE8-A9C4-61CDE813850A}" dt="2022-05-26T09:42:12.437" v="279" actId="478"/>
          <ac:spMkLst>
            <pc:docMk/>
            <pc:sldMk cId="2637158233" sldId="942"/>
            <ac:spMk id="10" creationId="{E264855D-6EB7-43A9-B221-756981985864}"/>
          </ac:spMkLst>
        </pc:spChg>
        <pc:spChg chg="del mod">
          <ac:chgData name="Daniela Zanotti" userId="b0ca90fb-0be9-4ce2-ba8c-9ff5fb882d3f" providerId="ADAL" clId="{1A57FB37-614F-4EE8-A9C4-61CDE813850A}" dt="2022-05-26T09:43:49.409" v="299" actId="478"/>
          <ac:spMkLst>
            <pc:docMk/>
            <pc:sldMk cId="2637158233" sldId="942"/>
            <ac:spMk id="11" creationId="{35556778-1206-4121-B703-4C96B9BD4A4B}"/>
          </ac:spMkLst>
        </pc:spChg>
        <pc:spChg chg="del mod">
          <ac:chgData name="Daniela Zanotti" userId="b0ca90fb-0be9-4ce2-ba8c-9ff5fb882d3f" providerId="ADAL" clId="{1A57FB37-614F-4EE8-A9C4-61CDE813850A}" dt="2022-05-26T09:42:20.929" v="282" actId="478"/>
          <ac:spMkLst>
            <pc:docMk/>
            <pc:sldMk cId="2637158233" sldId="942"/>
            <ac:spMk id="12" creationId="{79857BF8-3E79-495B-B2CC-B20E60BF35A4}"/>
          </ac:spMkLst>
        </pc:spChg>
        <pc:spChg chg="del">
          <ac:chgData name="Daniela Zanotti" userId="b0ca90fb-0be9-4ce2-ba8c-9ff5fb882d3f" providerId="ADAL" clId="{1A57FB37-614F-4EE8-A9C4-61CDE813850A}" dt="2022-05-26T09:41:50.058" v="252" actId="478"/>
          <ac:spMkLst>
            <pc:docMk/>
            <pc:sldMk cId="2637158233" sldId="942"/>
            <ac:spMk id="13" creationId="{E8D2455A-D105-4BB3-8C47-1A39448BB4D1}"/>
          </ac:spMkLst>
        </pc:spChg>
        <pc:spChg chg="add mod">
          <ac:chgData name="Daniela Zanotti" userId="b0ca90fb-0be9-4ce2-ba8c-9ff5fb882d3f" providerId="ADAL" clId="{1A57FB37-614F-4EE8-A9C4-61CDE813850A}" dt="2022-05-26T09:44:25.209" v="324" actId="1035"/>
          <ac:spMkLst>
            <pc:docMk/>
            <pc:sldMk cId="2637158233" sldId="942"/>
            <ac:spMk id="14" creationId="{692753E2-6410-6DB1-9E4E-C22E9186D278}"/>
          </ac:spMkLst>
        </pc:spChg>
        <pc:spChg chg="add del mod">
          <ac:chgData name="Daniela Zanotti" userId="b0ca90fb-0be9-4ce2-ba8c-9ff5fb882d3f" providerId="ADAL" clId="{1A57FB37-614F-4EE8-A9C4-61CDE813850A}" dt="2022-05-26T09:43:57.202" v="302" actId="478"/>
          <ac:spMkLst>
            <pc:docMk/>
            <pc:sldMk cId="2637158233" sldId="942"/>
            <ac:spMk id="15" creationId="{6160BDDF-F4F1-9E70-0ADB-F891B419D586}"/>
          </ac:spMkLst>
        </pc:spChg>
        <pc:spChg chg="add mod">
          <ac:chgData name="Daniela Zanotti" userId="b0ca90fb-0be9-4ce2-ba8c-9ff5fb882d3f" providerId="ADAL" clId="{1A57FB37-614F-4EE8-A9C4-61CDE813850A}" dt="2022-05-26T09:44:30.579" v="325" actId="20577"/>
          <ac:spMkLst>
            <pc:docMk/>
            <pc:sldMk cId="2637158233" sldId="942"/>
            <ac:spMk id="16" creationId="{24523BA8-75DC-6B57-FA5F-3537DBC020A0}"/>
          </ac:spMkLst>
        </pc:spChg>
        <pc:spChg chg="mod">
          <ac:chgData name="Daniela Zanotti" userId="b0ca90fb-0be9-4ce2-ba8c-9ff5fb882d3f" providerId="ADAL" clId="{1A57FB37-614F-4EE8-A9C4-61CDE813850A}" dt="2022-05-26T09:46:31.928" v="388" actId="1076"/>
          <ac:spMkLst>
            <pc:docMk/>
            <pc:sldMk cId="2637158233" sldId="942"/>
            <ac:spMk id="17" creationId="{C27FE4F2-4167-46C8-AF44-93E5AC5EA878}"/>
          </ac:spMkLst>
        </pc:spChg>
        <pc:spChg chg="mod">
          <ac:chgData name="Daniela Zanotti" userId="b0ca90fb-0be9-4ce2-ba8c-9ff5fb882d3f" providerId="ADAL" clId="{1A57FB37-614F-4EE8-A9C4-61CDE813850A}" dt="2022-05-26T09:46:27.156" v="387" actId="1076"/>
          <ac:spMkLst>
            <pc:docMk/>
            <pc:sldMk cId="2637158233" sldId="942"/>
            <ac:spMk id="18" creationId="{1FE6E808-D2A8-4E9E-998F-358C5A54CDB3}"/>
          </ac:spMkLst>
        </pc:spChg>
        <pc:spChg chg="mod">
          <ac:chgData name="Daniela Zanotti" userId="b0ca90fb-0be9-4ce2-ba8c-9ff5fb882d3f" providerId="ADAL" clId="{1A57FB37-614F-4EE8-A9C4-61CDE813850A}" dt="2022-05-26T09:46:46.865" v="401" actId="1076"/>
          <ac:spMkLst>
            <pc:docMk/>
            <pc:sldMk cId="2637158233" sldId="942"/>
            <ac:spMk id="19" creationId="{9180F3C5-3B2D-4FDB-B3C5-78D1EF59C3C4}"/>
          </ac:spMkLst>
        </pc:spChg>
        <pc:spChg chg="del mod">
          <ac:chgData name="Daniela Zanotti" userId="b0ca90fb-0be9-4ce2-ba8c-9ff5fb882d3f" providerId="ADAL" clId="{1A57FB37-614F-4EE8-A9C4-61CDE813850A}" dt="2022-05-26T09:41:54.551" v="254" actId="478"/>
          <ac:spMkLst>
            <pc:docMk/>
            <pc:sldMk cId="2637158233" sldId="942"/>
            <ac:spMk id="20" creationId="{A1E68E28-7514-4702-94AB-1EE7C82DF7E7}"/>
          </ac:spMkLst>
        </pc:spChg>
        <pc:spChg chg="add mod">
          <ac:chgData name="Daniela Zanotti" userId="b0ca90fb-0be9-4ce2-ba8c-9ff5fb882d3f" providerId="ADAL" clId="{1A57FB37-614F-4EE8-A9C4-61CDE813850A}" dt="2022-05-26T09:44:38.492" v="331" actId="20577"/>
          <ac:spMkLst>
            <pc:docMk/>
            <pc:sldMk cId="2637158233" sldId="942"/>
            <ac:spMk id="22" creationId="{8A2584C9-3D6A-7BED-C22A-3CD312257B7E}"/>
          </ac:spMkLst>
        </pc:spChg>
        <pc:spChg chg="add mod">
          <ac:chgData name="Daniela Zanotti" userId="b0ca90fb-0be9-4ce2-ba8c-9ff5fb882d3f" providerId="ADAL" clId="{1A57FB37-614F-4EE8-A9C4-61CDE813850A}" dt="2022-05-26T09:45:46.755" v="379" actId="1076"/>
          <ac:spMkLst>
            <pc:docMk/>
            <pc:sldMk cId="2637158233" sldId="942"/>
            <ac:spMk id="23" creationId="{8190BE6F-AF36-C3C6-C927-1737D413B88E}"/>
          </ac:spMkLst>
        </pc:spChg>
      </pc:sldChg>
      <pc:sldChg chg="modSp add del mod">
        <pc:chgData name="Daniela Zanotti" userId="b0ca90fb-0be9-4ce2-ba8c-9ff5fb882d3f" providerId="ADAL" clId="{1A57FB37-614F-4EE8-A9C4-61CDE813850A}" dt="2022-05-27T14:14:56" v="3568" actId="2696"/>
        <pc:sldMkLst>
          <pc:docMk/>
          <pc:sldMk cId="378708516" sldId="951"/>
        </pc:sldMkLst>
        <pc:spChg chg="mod">
          <ac:chgData name="Daniela Zanotti" userId="b0ca90fb-0be9-4ce2-ba8c-9ff5fb882d3f" providerId="ADAL" clId="{1A57FB37-614F-4EE8-A9C4-61CDE813850A}" dt="2022-05-26T12:26:47.498" v="1407" actId="1076"/>
          <ac:spMkLst>
            <pc:docMk/>
            <pc:sldMk cId="378708516" sldId="951"/>
            <ac:spMk id="6" creationId="{5AD12F5F-41A7-4D03-995E-C0045162928A}"/>
          </ac:spMkLst>
        </pc:spChg>
      </pc:sldChg>
      <pc:sldChg chg="addSp delSp modSp add del mod">
        <pc:chgData name="Daniela Zanotti" userId="b0ca90fb-0be9-4ce2-ba8c-9ff5fb882d3f" providerId="ADAL" clId="{1A57FB37-614F-4EE8-A9C4-61CDE813850A}" dt="2022-05-27T14:14:58.866" v="3569" actId="2696"/>
        <pc:sldMkLst>
          <pc:docMk/>
          <pc:sldMk cId="2141909478" sldId="953"/>
        </pc:sldMkLst>
        <pc:spChg chg="mod">
          <ac:chgData name="Daniela Zanotti" userId="b0ca90fb-0be9-4ce2-ba8c-9ff5fb882d3f" providerId="ADAL" clId="{1A57FB37-614F-4EE8-A9C4-61CDE813850A}" dt="2022-05-26T13:22:27.685" v="1817" actId="1076"/>
          <ac:spMkLst>
            <pc:docMk/>
            <pc:sldMk cId="2141909478" sldId="953"/>
            <ac:spMk id="2" creationId="{17C9838F-D447-7346-8650-1F68587105BA}"/>
          </ac:spMkLst>
        </pc:spChg>
        <pc:spChg chg="mod">
          <ac:chgData name="Daniela Zanotti" userId="b0ca90fb-0be9-4ce2-ba8c-9ff5fb882d3f" providerId="ADAL" clId="{1A57FB37-614F-4EE8-A9C4-61CDE813850A}" dt="2022-05-26T13:02:53.855" v="1579" actId="14100"/>
          <ac:spMkLst>
            <pc:docMk/>
            <pc:sldMk cId="2141909478" sldId="953"/>
            <ac:spMk id="3" creationId="{B8132141-0DE9-0147-9EEC-B124BA6A7B76}"/>
          </ac:spMkLst>
        </pc:spChg>
        <pc:spChg chg="mod">
          <ac:chgData name="Daniela Zanotti" userId="b0ca90fb-0be9-4ce2-ba8c-9ff5fb882d3f" providerId="ADAL" clId="{1A57FB37-614F-4EE8-A9C4-61CDE813850A}" dt="2022-05-26T13:03:02.449" v="1581" actId="14100"/>
          <ac:spMkLst>
            <pc:docMk/>
            <pc:sldMk cId="2141909478" sldId="953"/>
            <ac:spMk id="6" creationId="{DA080C79-42F6-F345-8782-BE7B92B95BB6}"/>
          </ac:spMkLst>
        </pc:spChg>
        <pc:spChg chg="mod">
          <ac:chgData name="Daniela Zanotti" userId="b0ca90fb-0be9-4ce2-ba8c-9ff5fb882d3f" providerId="ADAL" clId="{1A57FB37-614F-4EE8-A9C4-61CDE813850A}" dt="2022-05-26T13:03:18.236" v="1584" actId="2711"/>
          <ac:spMkLst>
            <pc:docMk/>
            <pc:sldMk cId="2141909478" sldId="953"/>
            <ac:spMk id="7" creationId="{5A1F798B-75FB-DC49-A39B-4274D18C0A1B}"/>
          </ac:spMkLst>
        </pc:spChg>
        <pc:spChg chg="mod">
          <ac:chgData name="Daniela Zanotti" userId="b0ca90fb-0be9-4ce2-ba8c-9ff5fb882d3f" providerId="ADAL" clId="{1A57FB37-614F-4EE8-A9C4-61CDE813850A}" dt="2022-05-26T13:02:29.450" v="1576" actId="14100"/>
          <ac:spMkLst>
            <pc:docMk/>
            <pc:sldMk cId="2141909478" sldId="953"/>
            <ac:spMk id="8" creationId="{717FBC87-6274-B148-AF87-A77A3C9F3FAD}"/>
          </ac:spMkLst>
        </pc:spChg>
        <pc:spChg chg="add mod">
          <ac:chgData name="Daniela Zanotti" userId="b0ca90fb-0be9-4ce2-ba8c-9ff5fb882d3f" providerId="ADAL" clId="{1A57FB37-614F-4EE8-A9C4-61CDE813850A}" dt="2022-05-26T13:13:10.211" v="1794" actId="1076"/>
          <ac:spMkLst>
            <pc:docMk/>
            <pc:sldMk cId="2141909478" sldId="953"/>
            <ac:spMk id="12" creationId="{0100A0BA-5038-3224-ED1D-5B965461B6EE}"/>
          </ac:spMkLst>
        </pc:spChg>
        <pc:spChg chg="add mod">
          <ac:chgData name="Daniela Zanotti" userId="b0ca90fb-0be9-4ce2-ba8c-9ff5fb882d3f" providerId="ADAL" clId="{1A57FB37-614F-4EE8-A9C4-61CDE813850A}" dt="2022-05-26T12:39:06.465" v="1419" actId="1076"/>
          <ac:spMkLst>
            <pc:docMk/>
            <pc:sldMk cId="2141909478" sldId="953"/>
            <ac:spMk id="14" creationId="{5AD6B809-307B-4ED4-A768-1F0519F8B25E}"/>
          </ac:spMkLst>
        </pc:spChg>
        <pc:spChg chg="add mod">
          <ac:chgData name="Daniela Zanotti" userId="b0ca90fb-0be9-4ce2-ba8c-9ff5fb882d3f" providerId="ADAL" clId="{1A57FB37-614F-4EE8-A9C4-61CDE813850A}" dt="2022-05-26T12:39:14.056" v="1421" actId="1076"/>
          <ac:spMkLst>
            <pc:docMk/>
            <pc:sldMk cId="2141909478" sldId="953"/>
            <ac:spMk id="18" creationId="{78BA839F-E6AE-5332-6EAE-6D2B89E60829}"/>
          </ac:spMkLst>
        </pc:spChg>
        <pc:spChg chg="del mod">
          <ac:chgData name="Daniela Zanotti" userId="b0ca90fb-0be9-4ce2-ba8c-9ff5fb882d3f" providerId="ADAL" clId="{1A57FB37-614F-4EE8-A9C4-61CDE813850A}" dt="2022-05-26T12:37:57.661" v="1416" actId="478"/>
          <ac:spMkLst>
            <pc:docMk/>
            <pc:sldMk cId="2141909478" sldId="953"/>
            <ac:spMk id="18" creationId="{AD857DF9-06F8-40AB-992F-6C447FF87015}"/>
          </ac:spMkLst>
        </pc:spChg>
        <pc:spChg chg="add mod">
          <ac:chgData name="Daniela Zanotti" userId="b0ca90fb-0be9-4ce2-ba8c-9ff5fb882d3f" providerId="ADAL" clId="{1A57FB37-614F-4EE8-A9C4-61CDE813850A}" dt="2022-05-26T13:47:51.960" v="1910" actId="1076"/>
          <ac:spMkLst>
            <pc:docMk/>
            <pc:sldMk cId="2141909478" sldId="953"/>
            <ac:spMk id="20" creationId="{408CB730-BD7D-D8B4-4B15-FF8DB15407F1}"/>
          </ac:spMkLst>
        </pc:spChg>
        <pc:spChg chg="mod">
          <ac:chgData name="Daniela Zanotti" userId="b0ca90fb-0be9-4ce2-ba8c-9ff5fb882d3f" providerId="ADAL" clId="{1A57FB37-614F-4EE8-A9C4-61CDE813850A}" dt="2022-05-26T13:03:13.403" v="1583" actId="14100"/>
          <ac:spMkLst>
            <pc:docMk/>
            <pc:sldMk cId="2141909478" sldId="953"/>
            <ac:spMk id="21" creationId="{1CA3AAC3-7CB5-A849-8B64-F851F3B18091}"/>
          </ac:spMkLst>
        </pc:spChg>
        <pc:picChg chg="del mod">
          <ac:chgData name="Daniela Zanotti" userId="b0ca90fb-0be9-4ce2-ba8c-9ff5fb882d3f" providerId="ADAL" clId="{1A57FB37-614F-4EE8-A9C4-61CDE813850A}" dt="2022-05-26T13:04:15.191" v="1588" actId="478"/>
          <ac:picMkLst>
            <pc:docMk/>
            <pc:sldMk cId="2141909478" sldId="953"/>
            <ac:picMk id="4" creationId="{6E1D6578-E3B5-7A48-8E3B-2F9B6AC49B14}"/>
          </ac:picMkLst>
        </pc:picChg>
        <pc:picChg chg="del mod">
          <ac:chgData name="Daniela Zanotti" userId="b0ca90fb-0be9-4ce2-ba8c-9ff5fb882d3f" providerId="ADAL" clId="{1A57FB37-614F-4EE8-A9C4-61CDE813850A}" dt="2022-05-26T13:04:20.116" v="1592" actId="478"/>
          <ac:picMkLst>
            <pc:docMk/>
            <pc:sldMk cId="2141909478" sldId="953"/>
            <ac:picMk id="5" creationId="{272AC1E3-E07E-252A-F2C5-3CD8D873B829}"/>
          </ac:picMkLst>
        </pc:picChg>
        <pc:picChg chg="del mod">
          <ac:chgData name="Daniela Zanotti" userId="b0ca90fb-0be9-4ce2-ba8c-9ff5fb882d3f" providerId="ADAL" clId="{1A57FB37-614F-4EE8-A9C4-61CDE813850A}" dt="2022-05-26T13:04:18.774" v="1591" actId="478"/>
          <ac:picMkLst>
            <pc:docMk/>
            <pc:sldMk cId="2141909478" sldId="953"/>
            <ac:picMk id="11" creationId="{F2623BAF-02DB-FB48-B859-3FD84C492144}"/>
          </ac:picMkLst>
        </pc:picChg>
        <pc:picChg chg="add del mod">
          <ac:chgData name="Daniela Zanotti" userId="b0ca90fb-0be9-4ce2-ba8c-9ff5fb882d3f" providerId="ADAL" clId="{1A57FB37-614F-4EE8-A9C4-61CDE813850A}" dt="2022-05-26T13:04:17.411" v="1590" actId="478"/>
          <ac:picMkLst>
            <pc:docMk/>
            <pc:sldMk cId="2141909478" sldId="953"/>
            <ac:picMk id="13" creationId="{4C601D39-9616-E348-B70A-681804FE8F0C}"/>
          </ac:picMkLst>
        </pc:picChg>
        <pc:picChg chg="add del mod">
          <ac:chgData name="Daniela Zanotti" userId="b0ca90fb-0be9-4ce2-ba8c-9ff5fb882d3f" providerId="ADAL" clId="{1A57FB37-614F-4EE8-A9C4-61CDE813850A}" dt="2022-05-26T13:04:16.352" v="1589" actId="478"/>
          <ac:picMkLst>
            <pc:docMk/>
            <pc:sldMk cId="2141909478" sldId="953"/>
            <ac:picMk id="19" creationId="{D0CBDC23-09FA-3D40-0434-1FD6675952D8}"/>
          </ac:picMkLst>
        </pc:picChg>
        <pc:cxnChg chg="add del">
          <ac:chgData name="Daniela Zanotti" userId="b0ca90fb-0be9-4ce2-ba8c-9ff5fb882d3f" providerId="ADAL" clId="{1A57FB37-614F-4EE8-A9C4-61CDE813850A}" dt="2022-05-26T13:04:35.115" v="1594" actId="478"/>
          <ac:cxnSpMkLst>
            <pc:docMk/>
            <pc:sldMk cId="2141909478" sldId="953"/>
            <ac:cxnSpMk id="10" creationId="{3C168D0E-964F-174B-780C-CB7D94ADBB07}"/>
          </ac:cxnSpMkLst>
        </pc:cxnChg>
      </pc:sldChg>
      <pc:sldChg chg="addSp delSp modSp mod delAnim modAnim">
        <pc:chgData name="Daniela Zanotti" userId="b0ca90fb-0be9-4ce2-ba8c-9ff5fb882d3f" providerId="ADAL" clId="{1A57FB37-614F-4EE8-A9C4-61CDE813850A}" dt="2022-05-27T12:34:40.506" v="3127" actId="478"/>
        <pc:sldMkLst>
          <pc:docMk/>
          <pc:sldMk cId="3710800147" sldId="988"/>
        </pc:sldMkLst>
        <pc:spChg chg="mod">
          <ac:chgData name="Daniela Zanotti" userId="b0ca90fb-0be9-4ce2-ba8c-9ff5fb882d3f" providerId="ADAL" clId="{1A57FB37-614F-4EE8-A9C4-61CDE813850A}" dt="2022-05-26T11:53:14.913" v="1230" actId="1037"/>
          <ac:spMkLst>
            <pc:docMk/>
            <pc:sldMk cId="3710800147" sldId="988"/>
            <ac:spMk id="2" creationId="{3D4876B4-53E0-3C4D-96CF-F3CE8E9DA4A5}"/>
          </ac:spMkLst>
        </pc:spChg>
        <pc:spChg chg="del mod">
          <ac:chgData name="Daniela Zanotti" userId="b0ca90fb-0be9-4ce2-ba8c-9ff5fb882d3f" providerId="ADAL" clId="{1A57FB37-614F-4EE8-A9C4-61CDE813850A}" dt="2022-05-27T12:34:40.506" v="3127" actId="478"/>
          <ac:spMkLst>
            <pc:docMk/>
            <pc:sldMk cId="3710800147" sldId="988"/>
            <ac:spMk id="5" creationId="{941F491E-1ABC-C946-823B-04E3AEC1D8A9}"/>
          </ac:spMkLst>
        </pc:spChg>
        <pc:spChg chg="mod">
          <ac:chgData name="Daniela Zanotti" userId="b0ca90fb-0be9-4ce2-ba8c-9ff5fb882d3f" providerId="ADAL" clId="{1A57FB37-614F-4EE8-A9C4-61CDE813850A}" dt="2022-05-26T11:59:44.244" v="1381" actId="1035"/>
          <ac:spMkLst>
            <pc:docMk/>
            <pc:sldMk cId="3710800147" sldId="988"/>
            <ac:spMk id="30" creationId="{6693EFAC-9070-402B-B08D-912EBB8898DF}"/>
          </ac:spMkLst>
        </pc:spChg>
        <pc:spChg chg="add del mod">
          <ac:chgData name="Daniela Zanotti" userId="b0ca90fb-0be9-4ce2-ba8c-9ff5fb882d3f" providerId="ADAL" clId="{1A57FB37-614F-4EE8-A9C4-61CDE813850A}" dt="2022-05-26T11:50:22.990" v="1106"/>
          <ac:spMkLst>
            <pc:docMk/>
            <pc:sldMk cId="3710800147" sldId="988"/>
            <ac:spMk id="38" creationId="{F0641FA8-B913-9B86-CC26-FB732CC5EF27}"/>
          </ac:spMkLst>
        </pc:spChg>
        <pc:spChg chg="add del mod">
          <ac:chgData name="Daniela Zanotti" userId="b0ca90fb-0be9-4ce2-ba8c-9ff5fb882d3f" providerId="ADAL" clId="{1A57FB37-614F-4EE8-A9C4-61CDE813850A}" dt="2022-05-26T11:50:22.990" v="1106"/>
          <ac:spMkLst>
            <pc:docMk/>
            <pc:sldMk cId="3710800147" sldId="988"/>
            <ac:spMk id="41" creationId="{69F4739D-548F-F3A2-7B99-020326EFCE14}"/>
          </ac:spMkLst>
        </pc:spChg>
        <pc:spChg chg="mod">
          <ac:chgData name="Daniela Zanotti" userId="b0ca90fb-0be9-4ce2-ba8c-9ff5fb882d3f" providerId="ADAL" clId="{1A57FB37-614F-4EE8-A9C4-61CDE813850A}" dt="2022-05-26T11:54:40.950" v="1267" actId="14100"/>
          <ac:spMkLst>
            <pc:docMk/>
            <pc:sldMk cId="3710800147" sldId="988"/>
            <ac:spMk id="43" creationId="{B8A4336F-77AB-4975-9F95-200DFA549E0B}"/>
          </ac:spMkLst>
        </pc:spChg>
        <pc:spChg chg="add del mod">
          <ac:chgData name="Daniela Zanotti" userId="b0ca90fb-0be9-4ce2-ba8c-9ff5fb882d3f" providerId="ADAL" clId="{1A57FB37-614F-4EE8-A9C4-61CDE813850A}" dt="2022-05-26T11:50:22.990" v="1106"/>
          <ac:spMkLst>
            <pc:docMk/>
            <pc:sldMk cId="3710800147" sldId="988"/>
            <ac:spMk id="44" creationId="{0CF716CF-6CD3-0B14-C23A-319D708642C8}"/>
          </ac:spMkLst>
        </pc:spChg>
        <pc:spChg chg="add del mod">
          <ac:chgData name="Daniela Zanotti" userId="b0ca90fb-0be9-4ce2-ba8c-9ff5fb882d3f" providerId="ADAL" clId="{1A57FB37-614F-4EE8-A9C4-61CDE813850A}" dt="2022-05-26T11:50:22.990" v="1106"/>
          <ac:spMkLst>
            <pc:docMk/>
            <pc:sldMk cId="3710800147" sldId="988"/>
            <ac:spMk id="46" creationId="{F4509220-2C86-2D8F-FDA5-2805DF9B3401}"/>
          </ac:spMkLst>
        </pc:spChg>
        <pc:spChg chg="add mod">
          <ac:chgData name="Daniela Zanotti" userId="b0ca90fb-0be9-4ce2-ba8c-9ff5fb882d3f" providerId="ADAL" clId="{1A57FB37-614F-4EE8-A9C4-61CDE813850A}" dt="2022-05-26T11:53:14.913" v="1230" actId="1037"/>
          <ac:spMkLst>
            <pc:docMk/>
            <pc:sldMk cId="3710800147" sldId="988"/>
            <ac:spMk id="47" creationId="{50703D47-454E-D0E5-8A9F-D2D29D63839F}"/>
          </ac:spMkLst>
        </pc:spChg>
        <pc:spChg chg="add mod">
          <ac:chgData name="Daniela Zanotti" userId="b0ca90fb-0be9-4ce2-ba8c-9ff5fb882d3f" providerId="ADAL" clId="{1A57FB37-614F-4EE8-A9C4-61CDE813850A}" dt="2022-05-26T11:57:29.047" v="1308" actId="20577"/>
          <ac:spMkLst>
            <pc:docMk/>
            <pc:sldMk cId="3710800147" sldId="988"/>
            <ac:spMk id="49" creationId="{66918AF7-3199-E18E-7989-33EA10CAD74B}"/>
          </ac:spMkLst>
        </pc:spChg>
        <pc:spChg chg="add del mod">
          <ac:chgData name="Daniela Zanotti" userId="b0ca90fb-0be9-4ce2-ba8c-9ff5fb882d3f" providerId="ADAL" clId="{1A57FB37-614F-4EE8-A9C4-61CDE813850A}" dt="2022-05-26T11:51:36.068" v="1200" actId="478"/>
          <ac:spMkLst>
            <pc:docMk/>
            <pc:sldMk cId="3710800147" sldId="988"/>
            <ac:spMk id="50" creationId="{5603E0F9-15A3-1D72-1D51-B40FF2077EF1}"/>
          </ac:spMkLst>
        </pc:spChg>
        <pc:spChg chg="add del mod">
          <ac:chgData name="Daniela Zanotti" userId="b0ca90fb-0be9-4ce2-ba8c-9ff5fb882d3f" providerId="ADAL" clId="{1A57FB37-614F-4EE8-A9C4-61CDE813850A}" dt="2022-05-26T11:51:38.497" v="1201" actId="478"/>
          <ac:spMkLst>
            <pc:docMk/>
            <pc:sldMk cId="3710800147" sldId="988"/>
            <ac:spMk id="51" creationId="{0878BA73-C72F-52D2-2184-2D0E2CA6880A}"/>
          </ac:spMkLst>
        </pc:spChg>
        <pc:spChg chg="add mod">
          <ac:chgData name="Daniela Zanotti" userId="b0ca90fb-0be9-4ce2-ba8c-9ff5fb882d3f" providerId="ADAL" clId="{1A57FB37-614F-4EE8-A9C4-61CDE813850A}" dt="2022-05-26T11:53:18.710" v="1231" actId="1037"/>
          <ac:spMkLst>
            <pc:docMk/>
            <pc:sldMk cId="3710800147" sldId="988"/>
            <ac:spMk id="52" creationId="{FA6C2867-FD46-F5FD-F53D-46B6E8E37DDC}"/>
          </ac:spMkLst>
        </pc:spChg>
        <pc:spChg chg="mod">
          <ac:chgData name="Daniela Zanotti" userId="b0ca90fb-0be9-4ce2-ba8c-9ff5fb882d3f" providerId="ADAL" clId="{1A57FB37-614F-4EE8-A9C4-61CDE813850A}" dt="2022-05-26T12:04:49.943" v="1383" actId="1035"/>
          <ac:spMkLst>
            <pc:docMk/>
            <pc:sldMk cId="3710800147" sldId="988"/>
            <ac:spMk id="111" creationId="{A3BE4010-BD36-5C4B-95C0-CDFDC740CC1A}"/>
          </ac:spMkLst>
        </pc:spChg>
        <pc:spChg chg="mod">
          <ac:chgData name="Daniela Zanotti" userId="b0ca90fb-0be9-4ce2-ba8c-9ff5fb882d3f" providerId="ADAL" clId="{1A57FB37-614F-4EE8-A9C4-61CDE813850A}" dt="2022-05-26T12:04:49.943" v="1383" actId="1035"/>
          <ac:spMkLst>
            <pc:docMk/>
            <pc:sldMk cId="3710800147" sldId="988"/>
            <ac:spMk id="112" creationId="{126FFDB0-F6F2-6F41-8131-DE6210738D9C}"/>
          </ac:spMkLst>
        </pc:spChg>
        <pc:spChg chg="mod">
          <ac:chgData name="Daniela Zanotti" userId="b0ca90fb-0be9-4ce2-ba8c-9ff5fb882d3f" providerId="ADAL" clId="{1A57FB37-614F-4EE8-A9C4-61CDE813850A}" dt="2022-05-26T12:04:49.943" v="1383" actId="1035"/>
          <ac:spMkLst>
            <pc:docMk/>
            <pc:sldMk cId="3710800147" sldId="988"/>
            <ac:spMk id="113" creationId="{7FBB6C22-9E29-8841-890D-7B321C2A8225}"/>
          </ac:spMkLst>
        </pc:spChg>
        <pc:spChg chg="mod">
          <ac:chgData name="Daniela Zanotti" userId="b0ca90fb-0be9-4ce2-ba8c-9ff5fb882d3f" providerId="ADAL" clId="{1A57FB37-614F-4EE8-A9C4-61CDE813850A}" dt="2022-05-26T12:04:49.943" v="1383" actId="1035"/>
          <ac:spMkLst>
            <pc:docMk/>
            <pc:sldMk cId="3710800147" sldId="988"/>
            <ac:spMk id="118" creationId="{0B4A1926-1F81-4546-8AAD-A903AF377D40}"/>
          </ac:spMkLst>
        </pc:spChg>
        <pc:spChg chg="mod">
          <ac:chgData name="Daniela Zanotti" userId="b0ca90fb-0be9-4ce2-ba8c-9ff5fb882d3f" providerId="ADAL" clId="{1A57FB37-614F-4EE8-A9C4-61CDE813850A}" dt="2022-05-26T12:04:49.943" v="1383" actId="1035"/>
          <ac:spMkLst>
            <pc:docMk/>
            <pc:sldMk cId="3710800147" sldId="988"/>
            <ac:spMk id="119" creationId="{08BABFAE-08B0-344F-B84A-FEF3E1485517}"/>
          </ac:spMkLst>
        </pc:spChg>
        <pc:spChg chg="mod">
          <ac:chgData name="Daniela Zanotti" userId="b0ca90fb-0be9-4ce2-ba8c-9ff5fb882d3f" providerId="ADAL" clId="{1A57FB37-614F-4EE8-A9C4-61CDE813850A}" dt="2022-05-26T11:54:24.033" v="1264" actId="14100"/>
          <ac:spMkLst>
            <pc:docMk/>
            <pc:sldMk cId="3710800147" sldId="988"/>
            <ac:spMk id="132" creationId="{F49FADBF-96FF-F147-B5E6-0B521575EBF7}"/>
          </ac:spMkLst>
        </pc:spChg>
        <pc:spChg chg="del mod">
          <ac:chgData name="Daniela Zanotti" userId="b0ca90fb-0be9-4ce2-ba8c-9ff5fb882d3f" providerId="ADAL" clId="{1A57FB37-614F-4EE8-A9C4-61CDE813850A}" dt="2022-05-26T11:52:57.555" v="1223" actId="478"/>
          <ac:spMkLst>
            <pc:docMk/>
            <pc:sldMk cId="3710800147" sldId="988"/>
            <ac:spMk id="133" creationId="{83AB5F7D-FD0B-9041-9512-4F86ABBB6C0F}"/>
          </ac:spMkLst>
        </pc:spChg>
        <pc:spChg chg="mod">
          <ac:chgData name="Daniela Zanotti" userId="b0ca90fb-0be9-4ce2-ba8c-9ff5fb882d3f" providerId="ADAL" clId="{1A57FB37-614F-4EE8-A9C4-61CDE813850A}" dt="2022-05-26T11:54:13.443" v="1262" actId="14100"/>
          <ac:spMkLst>
            <pc:docMk/>
            <pc:sldMk cId="3710800147" sldId="988"/>
            <ac:spMk id="136" creationId="{C5EA0E67-F6D2-1845-A584-DF51FF866B76}"/>
          </ac:spMkLst>
        </pc:spChg>
        <pc:spChg chg="mod">
          <ac:chgData name="Daniela Zanotti" userId="b0ca90fb-0be9-4ce2-ba8c-9ff5fb882d3f" providerId="ADAL" clId="{1A57FB37-614F-4EE8-A9C4-61CDE813850A}" dt="2022-05-26T14:50:20.986" v="1970" actId="34135"/>
          <ac:spMkLst>
            <pc:docMk/>
            <pc:sldMk cId="3710800147" sldId="988"/>
            <ac:spMk id="137" creationId="{62AFABD0-280C-7941-9892-50E909C86FA0}"/>
          </ac:spMkLst>
        </pc:spChg>
        <pc:spChg chg="mod">
          <ac:chgData name="Daniela Zanotti" userId="b0ca90fb-0be9-4ce2-ba8c-9ff5fb882d3f" providerId="ADAL" clId="{1A57FB37-614F-4EE8-A9C4-61CDE813850A}" dt="2022-05-26T14:50:20.986" v="1970" actId="34135"/>
          <ac:spMkLst>
            <pc:docMk/>
            <pc:sldMk cId="3710800147" sldId="988"/>
            <ac:spMk id="140" creationId="{4377E0D8-B92D-EC41-B2D7-46A85CEF50C1}"/>
          </ac:spMkLst>
        </pc:spChg>
        <pc:grpChg chg="mod">
          <ac:chgData name="Daniela Zanotti" userId="b0ca90fb-0be9-4ce2-ba8c-9ff5fb882d3f" providerId="ADAL" clId="{1A57FB37-614F-4EE8-A9C4-61CDE813850A}" dt="2022-05-26T12:04:49.943" v="1383" actId="1035"/>
          <ac:grpSpMkLst>
            <pc:docMk/>
            <pc:sldMk cId="3710800147" sldId="988"/>
            <ac:grpSpMk id="3" creationId="{831559A1-348E-4208-84A2-3589EDA30A91}"/>
          </ac:grpSpMkLst>
        </pc:grpChg>
        <pc:grpChg chg="mod">
          <ac:chgData name="Daniela Zanotti" userId="b0ca90fb-0be9-4ce2-ba8c-9ff5fb882d3f" providerId="ADAL" clId="{1A57FB37-614F-4EE8-A9C4-61CDE813850A}" dt="2022-05-26T12:04:49.943" v="1383" actId="1035"/>
          <ac:grpSpMkLst>
            <pc:docMk/>
            <pc:sldMk cId="3710800147" sldId="988"/>
            <ac:grpSpMk id="4" creationId="{C120D51F-D252-45A0-A15D-C5512C0FFB6D}"/>
          </ac:grpSpMkLst>
        </pc:grpChg>
        <pc:grpChg chg="mod">
          <ac:chgData name="Daniela Zanotti" userId="b0ca90fb-0be9-4ce2-ba8c-9ff5fb882d3f" providerId="ADAL" clId="{1A57FB37-614F-4EE8-A9C4-61CDE813850A}" dt="2022-05-26T12:04:49.943" v="1383" actId="1035"/>
          <ac:grpSpMkLst>
            <pc:docMk/>
            <pc:sldMk cId="3710800147" sldId="988"/>
            <ac:grpSpMk id="6" creationId="{BAF4B792-C4BF-4814-AA0D-F04EC3F91960}"/>
          </ac:grpSpMkLst>
        </pc:grpChg>
        <pc:grpChg chg="mod">
          <ac:chgData name="Daniela Zanotti" userId="b0ca90fb-0be9-4ce2-ba8c-9ff5fb882d3f" providerId="ADAL" clId="{1A57FB37-614F-4EE8-A9C4-61CDE813850A}" dt="2022-05-26T12:04:49.943" v="1383" actId="1035"/>
          <ac:grpSpMkLst>
            <pc:docMk/>
            <pc:sldMk cId="3710800147" sldId="988"/>
            <ac:grpSpMk id="29" creationId="{77C9DF9E-E3D9-48BE-9260-91DB01E5E699}"/>
          </ac:grpSpMkLst>
        </pc:grpChg>
        <pc:grpChg chg="mod">
          <ac:chgData name="Daniela Zanotti" userId="b0ca90fb-0be9-4ce2-ba8c-9ff5fb882d3f" providerId="ADAL" clId="{1A57FB37-614F-4EE8-A9C4-61CDE813850A}" dt="2022-05-26T12:04:49.943" v="1383" actId="1035"/>
          <ac:grpSpMkLst>
            <pc:docMk/>
            <pc:sldMk cId="3710800147" sldId="988"/>
            <ac:grpSpMk id="72" creationId="{BC68A0BE-5275-4A4E-BBB9-EFDB0D6A6E16}"/>
          </ac:grpSpMkLst>
        </pc:grpChg>
        <pc:graphicFrameChg chg="add mod modGraphic">
          <ac:chgData name="Daniela Zanotti" userId="b0ca90fb-0be9-4ce2-ba8c-9ff5fb882d3f" providerId="ADAL" clId="{1A57FB37-614F-4EE8-A9C4-61CDE813850A}" dt="2022-05-26T11:54:32.600" v="1265" actId="1076"/>
          <ac:graphicFrameMkLst>
            <pc:docMk/>
            <pc:sldMk cId="3710800147" sldId="988"/>
            <ac:graphicFrameMk id="37" creationId="{A0637A9D-27A8-853B-8D4B-67D7BDB314DA}"/>
          </ac:graphicFrameMkLst>
        </pc:graphicFrameChg>
        <pc:picChg chg="add mod">
          <ac:chgData name="Daniela Zanotti" userId="b0ca90fb-0be9-4ce2-ba8c-9ff5fb882d3f" providerId="ADAL" clId="{1A57FB37-614F-4EE8-A9C4-61CDE813850A}" dt="2022-05-26T11:33:21.611" v="886"/>
          <ac:picMkLst>
            <pc:docMk/>
            <pc:sldMk cId="3710800147" sldId="988"/>
            <ac:picMk id="36" creationId="{8EF3E257-7797-2A1D-E823-0B6F6259F806}"/>
          </ac:picMkLst>
        </pc:picChg>
        <pc:picChg chg="add del mod">
          <ac:chgData name="Daniela Zanotti" userId="b0ca90fb-0be9-4ce2-ba8c-9ff5fb882d3f" providerId="ADAL" clId="{1A57FB37-614F-4EE8-A9C4-61CDE813850A}" dt="2022-05-26T11:50:22.990" v="1106"/>
          <ac:picMkLst>
            <pc:docMk/>
            <pc:sldMk cId="3710800147" sldId="988"/>
            <ac:picMk id="39" creationId="{811B1E4D-5DD4-4C8A-0BEE-267C5515C37B}"/>
          </ac:picMkLst>
        </pc:picChg>
        <pc:picChg chg="add del mod">
          <ac:chgData name="Daniela Zanotti" userId="b0ca90fb-0be9-4ce2-ba8c-9ff5fb882d3f" providerId="ADAL" clId="{1A57FB37-614F-4EE8-A9C4-61CDE813850A}" dt="2022-05-26T11:51:02.105" v="1193" actId="478"/>
          <ac:picMkLst>
            <pc:docMk/>
            <pc:sldMk cId="3710800147" sldId="988"/>
            <ac:picMk id="48" creationId="{341EF8FE-2CB4-B2C1-B706-DBBB002761C2}"/>
          </ac:picMkLst>
        </pc:picChg>
        <pc:picChg chg="mod">
          <ac:chgData name="Daniela Zanotti" userId="b0ca90fb-0be9-4ce2-ba8c-9ff5fb882d3f" providerId="ADAL" clId="{1A57FB37-614F-4EE8-A9C4-61CDE813850A}" dt="2022-05-26T14:50:20.986" v="1970" actId="34135"/>
          <ac:picMkLst>
            <pc:docMk/>
            <pc:sldMk cId="3710800147" sldId="988"/>
            <ac:picMk id="135" creationId="{7E0DEC60-B36E-3742-A1D8-247A66EF31F2}"/>
          </ac:picMkLst>
        </pc:picChg>
        <pc:cxnChg chg="mod">
          <ac:chgData name="Daniela Zanotti" userId="b0ca90fb-0be9-4ce2-ba8c-9ff5fb882d3f" providerId="ADAL" clId="{1A57FB37-614F-4EE8-A9C4-61CDE813850A}" dt="2022-05-26T12:04:49.943" v="1383" actId="1035"/>
          <ac:cxnSpMkLst>
            <pc:docMk/>
            <pc:sldMk cId="3710800147" sldId="988"/>
            <ac:cxnSpMk id="45" creationId="{B23DC81F-5094-40FA-A7DB-9B5893D9DBC4}"/>
          </ac:cxnSpMkLst>
        </pc:cxnChg>
        <pc:cxnChg chg="mod">
          <ac:chgData name="Daniela Zanotti" userId="b0ca90fb-0be9-4ce2-ba8c-9ff5fb882d3f" providerId="ADAL" clId="{1A57FB37-614F-4EE8-A9C4-61CDE813850A}" dt="2022-05-26T12:04:49.943" v="1383" actId="1035"/>
          <ac:cxnSpMkLst>
            <pc:docMk/>
            <pc:sldMk cId="3710800147" sldId="988"/>
            <ac:cxnSpMk id="60" creationId="{9357A389-80E3-5549-84D2-C39FEA802C47}"/>
          </ac:cxnSpMkLst>
        </pc:cxnChg>
        <pc:cxnChg chg="mod">
          <ac:chgData name="Daniela Zanotti" userId="b0ca90fb-0be9-4ce2-ba8c-9ff5fb882d3f" providerId="ADAL" clId="{1A57FB37-614F-4EE8-A9C4-61CDE813850A}" dt="2022-05-26T12:04:49.943" v="1383" actId="1035"/>
          <ac:cxnSpMkLst>
            <pc:docMk/>
            <pc:sldMk cId="3710800147" sldId="988"/>
            <ac:cxnSpMk id="61" creationId="{19E26B92-0E9C-2D4C-82D0-3B715B6E2F2E}"/>
          </ac:cxnSpMkLst>
        </pc:cxnChg>
        <pc:cxnChg chg="mod">
          <ac:chgData name="Daniela Zanotti" userId="b0ca90fb-0be9-4ce2-ba8c-9ff5fb882d3f" providerId="ADAL" clId="{1A57FB37-614F-4EE8-A9C4-61CDE813850A}" dt="2022-05-26T12:04:49.943" v="1383" actId="1035"/>
          <ac:cxnSpMkLst>
            <pc:docMk/>
            <pc:sldMk cId="3710800147" sldId="988"/>
            <ac:cxnSpMk id="62" creationId="{5B78C86D-877A-9B47-AC1C-23D86A03AB14}"/>
          </ac:cxnSpMkLst>
        </pc:cxnChg>
        <pc:cxnChg chg="mod">
          <ac:chgData name="Daniela Zanotti" userId="b0ca90fb-0be9-4ce2-ba8c-9ff5fb882d3f" providerId="ADAL" clId="{1A57FB37-614F-4EE8-A9C4-61CDE813850A}" dt="2022-05-26T12:04:49.943" v="1383" actId="1035"/>
          <ac:cxnSpMkLst>
            <pc:docMk/>
            <pc:sldMk cId="3710800147" sldId="988"/>
            <ac:cxnSpMk id="75" creationId="{504D3C5D-60D7-7149-9C13-254D91AE70D5}"/>
          </ac:cxnSpMkLst>
        </pc:cxnChg>
        <pc:cxnChg chg="mod">
          <ac:chgData name="Daniela Zanotti" userId="b0ca90fb-0be9-4ce2-ba8c-9ff5fb882d3f" providerId="ADAL" clId="{1A57FB37-614F-4EE8-A9C4-61CDE813850A}" dt="2022-05-26T12:04:49.943" v="1383" actId="1035"/>
          <ac:cxnSpMkLst>
            <pc:docMk/>
            <pc:sldMk cId="3710800147" sldId="988"/>
            <ac:cxnSpMk id="76" creationId="{FA48B9D8-201D-EB45-981D-44CD39002B7E}"/>
          </ac:cxnSpMkLst>
        </pc:cxnChg>
        <pc:cxnChg chg="mod">
          <ac:chgData name="Daniela Zanotti" userId="b0ca90fb-0be9-4ce2-ba8c-9ff5fb882d3f" providerId="ADAL" clId="{1A57FB37-614F-4EE8-A9C4-61CDE813850A}" dt="2022-05-26T12:04:49.943" v="1383" actId="1035"/>
          <ac:cxnSpMkLst>
            <pc:docMk/>
            <pc:sldMk cId="3710800147" sldId="988"/>
            <ac:cxnSpMk id="115" creationId="{606E7D38-C547-4644-9156-08172F928CC5}"/>
          </ac:cxnSpMkLst>
        </pc:cxnChg>
      </pc:sldChg>
      <pc:sldChg chg="modSp mod">
        <pc:chgData name="Daniela Zanotti" userId="b0ca90fb-0be9-4ce2-ba8c-9ff5fb882d3f" providerId="ADAL" clId="{1A57FB37-614F-4EE8-A9C4-61CDE813850A}" dt="2022-05-28T20:17:05.258" v="4168" actId="20577"/>
        <pc:sldMkLst>
          <pc:docMk/>
          <pc:sldMk cId="44402293" sldId="1007"/>
        </pc:sldMkLst>
        <pc:spChg chg="mod">
          <ac:chgData name="Daniela Zanotti" userId="b0ca90fb-0be9-4ce2-ba8c-9ff5fb882d3f" providerId="ADAL" clId="{1A57FB37-614F-4EE8-A9C4-61CDE813850A}" dt="2022-05-27T08:08:41.979" v="2508" actId="207"/>
          <ac:spMkLst>
            <pc:docMk/>
            <pc:sldMk cId="44402293" sldId="1007"/>
            <ac:spMk id="8" creationId="{58AC099C-E41C-4134-86EF-F579AC9A0162}"/>
          </ac:spMkLst>
        </pc:spChg>
        <pc:spChg chg="mod">
          <ac:chgData name="Daniela Zanotti" userId="b0ca90fb-0be9-4ce2-ba8c-9ff5fb882d3f" providerId="ADAL" clId="{1A57FB37-614F-4EE8-A9C4-61CDE813850A}" dt="2022-05-28T20:17:05.258" v="4168" actId="20577"/>
          <ac:spMkLst>
            <pc:docMk/>
            <pc:sldMk cId="44402293" sldId="1007"/>
            <ac:spMk id="16" creationId="{0A21FE63-A765-9D80-782D-D2565760293F}"/>
          </ac:spMkLst>
        </pc:spChg>
        <pc:picChg chg="mod">
          <ac:chgData name="Daniela Zanotti" userId="b0ca90fb-0be9-4ce2-ba8c-9ff5fb882d3f" providerId="ADAL" clId="{1A57FB37-614F-4EE8-A9C4-61CDE813850A}" dt="2022-05-27T19:32:25.302" v="3662"/>
          <ac:picMkLst>
            <pc:docMk/>
            <pc:sldMk cId="44402293" sldId="1007"/>
            <ac:picMk id="4" creationId="{23CA0F6E-0316-F8E5-87C6-A5BB11F6029C}"/>
          </ac:picMkLst>
        </pc:picChg>
        <pc:picChg chg="mod">
          <ac:chgData name="Daniela Zanotti" userId="b0ca90fb-0be9-4ce2-ba8c-9ff5fb882d3f" providerId="ADAL" clId="{1A57FB37-614F-4EE8-A9C4-61CDE813850A}" dt="2022-05-27T19:32:25.302" v="3662"/>
          <ac:picMkLst>
            <pc:docMk/>
            <pc:sldMk cId="44402293" sldId="1007"/>
            <ac:picMk id="9" creationId="{6F95BB05-39C2-F3D1-1B4F-2068C0339008}"/>
          </ac:picMkLst>
        </pc:picChg>
      </pc:sldChg>
      <pc:sldChg chg="addSp delSp modSp mod">
        <pc:chgData name="Daniela Zanotti" userId="b0ca90fb-0be9-4ce2-ba8c-9ff5fb882d3f" providerId="ADAL" clId="{1A57FB37-614F-4EE8-A9C4-61CDE813850A}" dt="2022-05-26T08:51:52.846" v="239" actId="1076"/>
        <pc:sldMkLst>
          <pc:docMk/>
          <pc:sldMk cId="852193103" sldId="1045"/>
        </pc:sldMkLst>
        <pc:spChg chg="add mod">
          <ac:chgData name="Daniela Zanotti" userId="b0ca90fb-0be9-4ce2-ba8c-9ff5fb882d3f" providerId="ADAL" clId="{1A57FB37-614F-4EE8-A9C4-61CDE813850A}" dt="2022-05-26T08:51:52.846" v="239" actId="1076"/>
          <ac:spMkLst>
            <pc:docMk/>
            <pc:sldMk cId="852193103" sldId="1045"/>
            <ac:spMk id="2" creationId="{3D545EDE-28A4-0CE1-6AF5-81715C2DE846}"/>
          </ac:spMkLst>
        </pc:spChg>
        <pc:spChg chg="mod">
          <ac:chgData name="Daniela Zanotti" userId="b0ca90fb-0be9-4ce2-ba8c-9ff5fb882d3f" providerId="ADAL" clId="{1A57FB37-614F-4EE8-A9C4-61CDE813850A}" dt="2022-05-26T08:25:58.001" v="159" actId="1076"/>
          <ac:spMkLst>
            <pc:docMk/>
            <pc:sldMk cId="852193103" sldId="1045"/>
            <ac:spMk id="10" creationId="{B00D4AED-E08E-70AB-AAA3-CB79E61E50BF}"/>
          </ac:spMkLst>
        </pc:spChg>
        <pc:picChg chg="add mod">
          <ac:chgData name="Daniela Zanotti" userId="b0ca90fb-0be9-4ce2-ba8c-9ff5fb882d3f" providerId="ADAL" clId="{1A57FB37-614F-4EE8-A9C4-61CDE813850A}" dt="2022-05-26T08:20:47.248" v="139" actId="1076"/>
          <ac:picMkLst>
            <pc:docMk/>
            <pc:sldMk cId="852193103" sldId="1045"/>
            <ac:picMk id="4" creationId="{7C4C81D8-18C2-C9A0-5878-FE37F4F94355}"/>
          </ac:picMkLst>
        </pc:picChg>
        <pc:picChg chg="add mod">
          <ac:chgData name="Daniela Zanotti" userId="b0ca90fb-0be9-4ce2-ba8c-9ff5fb882d3f" providerId="ADAL" clId="{1A57FB37-614F-4EE8-A9C4-61CDE813850A}" dt="2022-05-26T08:20:54.300" v="141" actId="1076"/>
          <ac:picMkLst>
            <pc:docMk/>
            <pc:sldMk cId="852193103" sldId="1045"/>
            <ac:picMk id="11" creationId="{838426ED-72C6-9D20-7914-B82142C6B0C0}"/>
          </ac:picMkLst>
        </pc:picChg>
        <pc:picChg chg="add del mod">
          <ac:chgData name="Daniela Zanotti" userId="b0ca90fb-0be9-4ce2-ba8c-9ff5fb882d3f" providerId="ADAL" clId="{1A57FB37-614F-4EE8-A9C4-61CDE813850A}" dt="2022-05-26T08:15:43.772" v="132" actId="478"/>
          <ac:picMkLst>
            <pc:docMk/>
            <pc:sldMk cId="852193103" sldId="1045"/>
            <ac:picMk id="12" creationId="{0D8C4567-6A01-A932-ACF8-5CF7C9BBD751}"/>
          </ac:picMkLst>
        </pc:picChg>
      </pc:sldChg>
      <pc:sldChg chg="addSp delSp modSp add mod ord delAnim modAnim">
        <pc:chgData name="Daniela Zanotti" userId="b0ca90fb-0be9-4ce2-ba8c-9ff5fb882d3f" providerId="ADAL" clId="{1A57FB37-614F-4EE8-A9C4-61CDE813850A}" dt="2022-05-26T12:45:45.710" v="1537" actId="1038"/>
        <pc:sldMkLst>
          <pc:docMk/>
          <pc:sldMk cId="2630203253" sldId="1080"/>
        </pc:sldMkLst>
        <pc:spChg chg="del">
          <ac:chgData name="Daniela Zanotti" userId="b0ca90fb-0be9-4ce2-ba8c-9ff5fb882d3f" providerId="ADAL" clId="{1A57FB37-614F-4EE8-A9C4-61CDE813850A}" dt="2022-05-26T12:45:34.247" v="1440" actId="478"/>
          <ac:spMkLst>
            <pc:docMk/>
            <pc:sldMk cId="2630203253" sldId="1080"/>
            <ac:spMk id="25" creationId="{F10E7E55-C4DD-6753-216A-214AD53D5BBA}"/>
          </ac:spMkLst>
        </pc:spChg>
        <pc:spChg chg="del mod">
          <ac:chgData name="Daniela Zanotti" userId="b0ca90fb-0be9-4ce2-ba8c-9ff5fb882d3f" providerId="ADAL" clId="{1A57FB37-614F-4EE8-A9C4-61CDE813850A}" dt="2022-05-26T12:45:06.565" v="1439" actId="478"/>
          <ac:spMkLst>
            <pc:docMk/>
            <pc:sldMk cId="2630203253" sldId="1080"/>
            <ac:spMk id="26" creationId="{C37829A2-3E7D-FABE-FF94-E0E0AA7C7A29}"/>
          </ac:spMkLst>
        </pc:spChg>
        <pc:spChg chg="del mod">
          <ac:chgData name="Daniela Zanotti" userId="b0ca90fb-0be9-4ce2-ba8c-9ff5fb882d3f" providerId="ADAL" clId="{1A57FB37-614F-4EE8-A9C4-61CDE813850A}" dt="2022-05-26T12:45:03.908" v="1438" actId="478"/>
          <ac:spMkLst>
            <pc:docMk/>
            <pc:sldMk cId="2630203253" sldId="1080"/>
            <ac:spMk id="27" creationId="{614A86C5-89E1-B27C-6455-1AE4404BC021}"/>
          </ac:spMkLst>
        </pc:spChg>
        <pc:spChg chg="add mod">
          <ac:chgData name="Daniela Zanotti" userId="b0ca90fb-0be9-4ce2-ba8c-9ff5fb882d3f" providerId="ADAL" clId="{1A57FB37-614F-4EE8-A9C4-61CDE813850A}" dt="2022-05-26T10:29:54.256" v="809" actId="571"/>
          <ac:spMkLst>
            <pc:docMk/>
            <pc:sldMk cId="2630203253" sldId="1080"/>
            <ac:spMk id="28" creationId="{C6435B27-36E6-7CDA-D6E4-B5FBF054BDC2}"/>
          </ac:spMkLst>
        </pc:spChg>
        <pc:spChg chg="add del mod">
          <ac:chgData name="Daniela Zanotti" userId="b0ca90fb-0be9-4ce2-ba8c-9ff5fb882d3f" providerId="ADAL" clId="{1A57FB37-614F-4EE8-A9C4-61CDE813850A}" dt="2022-05-26T09:59:19.714" v="546" actId="478"/>
          <ac:spMkLst>
            <pc:docMk/>
            <pc:sldMk cId="2630203253" sldId="1080"/>
            <ac:spMk id="32" creationId="{40FC4648-B392-1FCE-650B-2342BE706F78}"/>
          </ac:spMkLst>
        </pc:spChg>
        <pc:spChg chg="add del mod">
          <ac:chgData name="Daniela Zanotti" userId="b0ca90fb-0be9-4ce2-ba8c-9ff5fb882d3f" providerId="ADAL" clId="{1A57FB37-614F-4EE8-A9C4-61CDE813850A}" dt="2022-05-26T09:59:17.954" v="545" actId="478"/>
          <ac:spMkLst>
            <pc:docMk/>
            <pc:sldMk cId="2630203253" sldId="1080"/>
            <ac:spMk id="33" creationId="{7ECA96B1-688C-C308-8D00-854B3F709815}"/>
          </ac:spMkLst>
        </pc:spChg>
        <pc:spChg chg="add del mod">
          <ac:chgData name="Daniela Zanotti" userId="b0ca90fb-0be9-4ce2-ba8c-9ff5fb882d3f" providerId="ADAL" clId="{1A57FB37-614F-4EE8-A9C4-61CDE813850A}" dt="2022-05-26T09:59:29.347" v="549" actId="478"/>
          <ac:spMkLst>
            <pc:docMk/>
            <pc:sldMk cId="2630203253" sldId="1080"/>
            <ac:spMk id="34" creationId="{008FB794-8237-8D0F-DF65-41D4108B8F83}"/>
          </ac:spMkLst>
        </pc:spChg>
        <pc:spChg chg="add del mod">
          <ac:chgData name="Daniela Zanotti" userId="b0ca90fb-0be9-4ce2-ba8c-9ff5fb882d3f" providerId="ADAL" clId="{1A57FB37-614F-4EE8-A9C4-61CDE813850A}" dt="2022-05-26T09:59:29.347" v="549" actId="478"/>
          <ac:spMkLst>
            <pc:docMk/>
            <pc:sldMk cId="2630203253" sldId="1080"/>
            <ac:spMk id="35" creationId="{820D296C-D6BE-30A9-D26B-1974115B4FEA}"/>
          </ac:spMkLst>
        </pc:spChg>
        <pc:spChg chg="add del mod">
          <ac:chgData name="Daniela Zanotti" userId="b0ca90fb-0be9-4ce2-ba8c-9ff5fb882d3f" providerId="ADAL" clId="{1A57FB37-614F-4EE8-A9C4-61CDE813850A}" dt="2022-05-26T10:00:41.775" v="562" actId="478"/>
          <ac:spMkLst>
            <pc:docMk/>
            <pc:sldMk cId="2630203253" sldId="1080"/>
            <ac:spMk id="36" creationId="{161F67D5-9991-7E88-7D21-8DCFE5C17329}"/>
          </ac:spMkLst>
        </pc:spChg>
        <pc:spChg chg="add del mod">
          <ac:chgData name="Daniela Zanotti" userId="b0ca90fb-0be9-4ce2-ba8c-9ff5fb882d3f" providerId="ADAL" clId="{1A57FB37-614F-4EE8-A9C4-61CDE813850A}" dt="2022-05-26T10:00:40.440" v="561" actId="478"/>
          <ac:spMkLst>
            <pc:docMk/>
            <pc:sldMk cId="2630203253" sldId="1080"/>
            <ac:spMk id="37" creationId="{B322E09D-C091-D074-31B8-4EDC6CF10999}"/>
          </ac:spMkLst>
        </pc:spChg>
        <pc:spChg chg="add del mod">
          <ac:chgData name="Daniela Zanotti" userId="b0ca90fb-0be9-4ce2-ba8c-9ff5fb882d3f" providerId="ADAL" clId="{1A57FB37-614F-4EE8-A9C4-61CDE813850A}" dt="2022-05-26T10:00:40.440" v="561" actId="478"/>
          <ac:spMkLst>
            <pc:docMk/>
            <pc:sldMk cId="2630203253" sldId="1080"/>
            <ac:spMk id="38" creationId="{04C82BAD-1049-83AC-BB55-F5092A383875}"/>
          </ac:spMkLst>
        </pc:spChg>
        <pc:spChg chg="add 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39" creationId="{9D03E124-12C7-6789-7EFB-A92FF67AEF52}"/>
          </ac:spMkLst>
        </pc:spChg>
        <pc:spChg chg="add 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40" creationId="{15D00B89-9573-14ED-BE8E-AC109D95C9FD}"/>
          </ac:spMkLst>
        </pc:spChg>
        <pc:spChg chg="add 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41" creationId="{F12F16CE-F0C7-14C2-0C41-C4B11513D08A}"/>
          </ac:spMkLst>
        </pc:spChg>
        <pc:spChg chg="add 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42" creationId="{2E460029-D465-1180-9448-CADFD61635CE}"/>
          </ac:spMkLst>
        </pc:spChg>
        <pc:spChg chg="add 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43" creationId="{3BE84574-CAA9-6BFD-46D8-0F2761BB7BAF}"/>
          </ac:spMkLst>
        </pc:spChg>
        <pc:spChg chg="add 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44" creationId="{4BBE8DB5-CD49-AA82-1F82-30FD398B0238}"/>
          </ac:spMkLst>
        </pc:spChg>
        <pc:spChg chg="add 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45" creationId="{7F923F50-EC05-E6D9-EA63-8859D2EA3544}"/>
          </ac:spMkLst>
        </pc:spChg>
        <pc:spChg chg="add 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46" creationId="{B99BFB67-5F40-7E0A-1AA2-F65FD45669A7}"/>
          </ac:spMkLst>
        </pc:spChg>
        <pc:spChg chg="del">
          <ac:chgData name="Daniela Zanotti" userId="b0ca90fb-0be9-4ce2-ba8c-9ff5fb882d3f" providerId="ADAL" clId="{1A57FB37-614F-4EE8-A9C4-61CDE813850A}" dt="2022-05-26T10:29:58.693" v="810" actId="478"/>
          <ac:spMkLst>
            <pc:docMk/>
            <pc:sldMk cId="2630203253" sldId="1080"/>
            <ac:spMk id="48" creationId="{BE0B715E-E132-4149-BF98-1C16715EC28A}"/>
          </ac:spMkLst>
        </pc:spChg>
        <pc:spChg chg="add 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49" creationId="{09678D2A-9333-C119-8D06-62C6EF508355}"/>
          </ac:spMkLst>
        </pc:spChg>
        <pc:spChg chg="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50" creationId="{82A778CD-EEF8-4D83-85F0-DDCA2D9907A7}"/>
          </ac:spMkLst>
        </pc:spChg>
        <pc:spChg chg="mod">
          <ac:chgData name="Daniela Zanotti" userId="b0ca90fb-0be9-4ce2-ba8c-9ff5fb882d3f" providerId="ADAL" clId="{1A57FB37-614F-4EE8-A9C4-61CDE813850A}" dt="2022-05-26T09:57:34.534" v="539" actId="1076"/>
          <ac:spMkLst>
            <pc:docMk/>
            <pc:sldMk cId="2630203253" sldId="1080"/>
            <ac:spMk id="55" creationId="{E2B4A7F5-DD8B-494B-B577-887C6AA6244D}"/>
          </ac:spMkLst>
        </pc:spChg>
        <pc:spChg chg="mod">
          <ac:chgData name="Daniela Zanotti" userId="b0ca90fb-0be9-4ce2-ba8c-9ff5fb882d3f" providerId="ADAL" clId="{1A57FB37-614F-4EE8-A9C4-61CDE813850A}" dt="2022-05-26T09:56:46.187" v="501" actId="207"/>
          <ac:spMkLst>
            <pc:docMk/>
            <pc:sldMk cId="2630203253" sldId="1080"/>
            <ac:spMk id="56" creationId="{F300C904-CF0B-473A-BEF5-6DD3E6E552AD}"/>
          </ac:spMkLst>
        </pc:spChg>
        <pc:spChg chg="mod">
          <ac:chgData name="Daniela Zanotti" userId="b0ca90fb-0be9-4ce2-ba8c-9ff5fb882d3f" providerId="ADAL" clId="{1A57FB37-614F-4EE8-A9C4-61CDE813850A}" dt="2022-05-26T09:57:32.154" v="538" actId="1076"/>
          <ac:spMkLst>
            <pc:docMk/>
            <pc:sldMk cId="2630203253" sldId="1080"/>
            <ac:spMk id="57" creationId="{1F028D16-8106-4E2C-B5CF-14ABA9529CC0}"/>
          </ac:spMkLst>
        </pc:spChg>
        <pc:spChg chg="del mod">
          <ac:chgData name="Daniela Zanotti" userId="b0ca90fb-0be9-4ce2-ba8c-9ff5fb882d3f" providerId="ADAL" clId="{1A57FB37-614F-4EE8-A9C4-61CDE813850A}" dt="2022-05-26T09:54:11.730" v="450" actId="478"/>
          <ac:spMkLst>
            <pc:docMk/>
            <pc:sldMk cId="2630203253" sldId="1080"/>
            <ac:spMk id="58" creationId="{841BC1ED-88DE-4F6C-BF17-5CE3D3815ED9}"/>
          </ac:spMkLst>
        </pc:spChg>
        <pc:spChg chg="mod">
          <ac:chgData name="Daniela Zanotti" userId="b0ca90fb-0be9-4ce2-ba8c-9ff5fb882d3f" providerId="ADAL" clId="{1A57FB37-614F-4EE8-A9C4-61CDE813850A}" dt="2022-05-26T09:53:12.915" v="411" actId="1076"/>
          <ac:spMkLst>
            <pc:docMk/>
            <pc:sldMk cId="2630203253" sldId="1080"/>
            <ac:spMk id="59" creationId="{49934CAB-F181-4071-B42F-D10BD75F80D1}"/>
          </ac:spMkLst>
        </pc:spChg>
        <pc:spChg chg="del topLvl">
          <ac:chgData name="Daniela Zanotti" userId="b0ca90fb-0be9-4ce2-ba8c-9ff5fb882d3f" providerId="ADAL" clId="{1A57FB37-614F-4EE8-A9C4-61CDE813850A}" dt="2022-05-26T09:59:14.199" v="543" actId="478"/>
          <ac:spMkLst>
            <pc:docMk/>
            <pc:sldMk cId="2630203253" sldId="1080"/>
            <ac:spMk id="61" creationId="{704C435E-FEF0-4AB1-853E-E278D2503D72}"/>
          </ac:spMkLst>
        </pc:spChg>
        <pc:spChg chg="del">
          <ac:chgData name="Daniela Zanotti" userId="b0ca90fb-0be9-4ce2-ba8c-9ff5fb882d3f" providerId="ADAL" clId="{1A57FB37-614F-4EE8-A9C4-61CDE813850A}" dt="2022-05-26T09:55:13.656" v="477" actId="478"/>
          <ac:spMkLst>
            <pc:docMk/>
            <pc:sldMk cId="2630203253" sldId="1080"/>
            <ac:spMk id="62" creationId="{FC45A3C7-D821-45BB-9667-F65CEAD0259B}"/>
          </ac:spMkLst>
        </pc:spChg>
        <pc:spChg chg="del topLvl">
          <ac:chgData name="Daniela Zanotti" userId="b0ca90fb-0be9-4ce2-ba8c-9ff5fb882d3f" providerId="ADAL" clId="{1A57FB37-614F-4EE8-A9C4-61CDE813850A}" dt="2022-05-26T09:55:28.346" v="482" actId="478"/>
          <ac:spMkLst>
            <pc:docMk/>
            <pc:sldMk cId="2630203253" sldId="1080"/>
            <ac:spMk id="63" creationId="{5ADFBAE2-A606-49AE-B72C-04562389BD52}"/>
          </ac:spMkLst>
        </pc:spChg>
        <pc:spChg chg="del mod">
          <ac:chgData name="Daniela Zanotti" userId="b0ca90fb-0be9-4ce2-ba8c-9ff5fb882d3f" providerId="ADAL" clId="{1A57FB37-614F-4EE8-A9C4-61CDE813850A}" dt="2022-05-26T09:55:09.492" v="476" actId="478"/>
          <ac:spMkLst>
            <pc:docMk/>
            <pc:sldMk cId="2630203253" sldId="1080"/>
            <ac:spMk id="65" creationId="{B84D7256-5F68-47A5-B222-6CC12A6A71A6}"/>
          </ac:spMkLst>
        </pc:spChg>
        <pc:spChg chg="del">
          <ac:chgData name="Daniela Zanotti" userId="b0ca90fb-0be9-4ce2-ba8c-9ff5fb882d3f" providerId="ADAL" clId="{1A57FB37-614F-4EE8-A9C4-61CDE813850A}" dt="2022-05-26T09:56:53.045" v="503" actId="478"/>
          <ac:spMkLst>
            <pc:docMk/>
            <pc:sldMk cId="2630203253" sldId="1080"/>
            <ac:spMk id="68" creationId="{695AE625-ADF0-47D7-9733-43B69DCF8258}"/>
          </ac:spMkLst>
        </pc:spChg>
        <pc:spChg chg="del mod">
          <ac:chgData name="Daniela Zanotti" userId="b0ca90fb-0be9-4ce2-ba8c-9ff5fb882d3f" providerId="ADAL" clId="{1A57FB37-614F-4EE8-A9C4-61CDE813850A}" dt="2022-05-26T09:57:10.432" v="514" actId="478"/>
          <ac:spMkLst>
            <pc:docMk/>
            <pc:sldMk cId="2630203253" sldId="1080"/>
            <ac:spMk id="69" creationId="{713DC29A-A244-4908-8E5D-F14BC72B0202}"/>
          </ac:spMkLst>
        </pc:spChg>
        <pc:spChg chg="mod">
          <ac:chgData name="Daniela Zanotti" userId="b0ca90fb-0be9-4ce2-ba8c-9ff5fb882d3f" providerId="ADAL" clId="{1A57FB37-614F-4EE8-A9C4-61CDE813850A}" dt="2022-05-26T09:56:50.763" v="502" actId="20577"/>
          <ac:spMkLst>
            <pc:docMk/>
            <pc:sldMk cId="2630203253" sldId="1080"/>
            <ac:spMk id="71" creationId="{71539B6B-EF9C-4105-987D-A3DBEB8A4DE4}"/>
          </ac:spMkLst>
        </pc:spChg>
        <pc:spChg chg="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76" creationId="{2BE2BFAB-C278-4BD6-9F17-BA3816C7B76E}"/>
          </ac:spMkLst>
        </pc:spChg>
        <pc:spChg chg="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77" creationId="{98DE8AD9-4CD9-4281-AF3B-66A8BE85A522}"/>
          </ac:spMkLst>
        </pc:spChg>
        <pc:spChg chg="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78" creationId="{D498CAD1-A964-414A-8D0B-E796754A3746}"/>
          </ac:spMkLst>
        </pc:spChg>
        <pc:spChg chg="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79" creationId="{D63C786E-7360-4FBD-A78C-7F17E41CEB3B}"/>
          </ac:spMkLst>
        </pc:spChg>
        <pc:spChg chg="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80" creationId="{376513CB-2322-4890-B2E2-59806EC62CCD}"/>
          </ac:spMkLst>
        </pc:spChg>
        <pc:spChg chg="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81" creationId="{624C7793-5765-4971-A601-E5B1655CC2D6}"/>
          </ac:spMkLst>
        </pc:spChg>
        <pc:spChg chg="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82" creationId="{32D10E20-837B-4E00-A39E-F387032B59EC}"/>
          </ac:spMkLst>
        </pc:spChg>
        <pc:spChg chg="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83" creationId="{BAA02137-4B68-4F14-BB14-750F2D43DD9A}"/>
          </ac:spMkLst>
        </pc:spChg>
        <pc:spChg chg="mod">
          <ac:chgData name="Daniela Zanotti" userId="b0ca90fb-0be9-4ce2-ba8c-9ff5fb882d3f" providerId="ADAL" clId="{1A57FB37-614F-4EE8-A9C4-61CDE813850A}" dt="2022-05-26T12:45:45.710" v="1537" actId="1038"/>
          <ac:spMkLst>
            <pc:docMk/>
            <pc:sldMk cId="2630203253" sldId="1080"/>
            <ac:spMk id="84" creationId="{5F701CB2-64E1-4758-9AAA-AD2CE93D44D7}"/>
          </ac:spMkLst>
        </pc:spChg>
        <pc:spChg chg="mod">
          <ac:chgData name="Daniela Zanotti" userId="b0ca90fb-0be9-4ce2-ba8c-9ff5fb882d3f" providerId="ADAL" clId="{1A57FB37-614F-4EE8-A9C4-61CDE813850A}" dt="2022-05-26T10:09:02.287" v="653" actId="207"/>
          <ac:spMkLst>
            <pc:docMk/>
            <pc:sldMk cId="2630203253" sldId="1080"/>
            <ac:spMk id="86" creationId="{7B0C76F5-8E5B-4117-B54A-94C22BDD13A4}"/>
          </ac:spMkLst>
        </pc:spChg>
        <pc:spChg chg="mod">
          <ac:chgData name="Daniela Zanotti" userId="b0ca90fb-0be9-4ce2-ba8c-9ff5fb882d3f" providerId="ADAL" clId="{1A57FB37-614F-4EE8-A9C4-61CDE813850A}" dt="2022-05-26T10:08:40.392" v="651" actId="1076"/>
          <ac:spMkLst>
            <pc:docMk/>
            <pc:sldMk cId="2630203253" sldId="1080"/>
            <ac:spMk id="87" creationId="{723D2BB6-6347-4C8C-A1CD-1743CABC08F3}"/>
          </ac:spMkLst>
        </pc:spChg>
        <pc:grpChg chg="del mod">
          <ac:chgData name="Daniela Zanotti" userId="b0ca90fb-0be9-4ce2-ba8c-9ff5fb882d3f" providerId="ADAL" clId="{1A57FB37-614F-4EE8-A9C4-61CDE813850A}" dt="2022-05-26T10:00:50.291" v="565" actId="478"/>
          <ac:grpSpMkLst>
            <pc:docMk/>
            <pc:sldMk cId="2630203253" sldId="1080"/>
            <ac:grpSpMk id="54" creationId="{6F0737E4-D1D4-44AA-BE2B-29C3E6B54DC2}"/>
          </ac:grpSpMkLst>
        </pc:grpChg>
        <pc:grpChg chg="del">
          <ac:chgData name="Daniela Zanotti" userId="b0ca90fb-0be9-4ce2-ba8c-9ff5fb882d3f" providerId="ADAL" clId="{1A57FB37-614F-4EE8-A9C4-61CDE813850A}" dt="2022-05-26T09:55:28.346" v="482" actId="478"/>
          <ac:grpSpMkLst>
            <pc:docMk/>
            <pc:sldMk cId="2630203253" sldId="1080"/>
            <ac:grpSpMk id="60" creationId="{611E8CB6-1F7C-4832-B3A4-3ED2E78BDC60}"/>
          </ac:grpSpMkLst>
        </pc:grpChg>
        <pc:grpChg chg="del">
          <ac:chgData name="Daniela Zanotti" userId="b0ca90fb-0be9-4ce2-ba8c-9ff5fb882d3f" providerId="ADAL" clId="{1A57FB37-614F-4EE8-A9C4-61CDE813850A}" dt="2022-05-26T09:59:29.347" v="549" actId="478"/>
          <ac:grpSpMkLst>
            <pc:docMk/>
            <pc:sldMk cId="2630203253" sldId="1080"/>
            <ac:grpSpMk id="66" creationId="{51931B07-CE9C-4207-83B9-ABF1A56E8C62}"/>
          </ac:grpSpMkLst>
        </pc:grpChg>
      </pc:sldChg>
      <pc:sldChg chg="del">
        <pc:chgData name="Daniela Zanotti" userId="b0ca90fb-0be9-4ce2-ba8c-9ff5fb882d3f" providerId="ADAL" clId="{1A57FB37-614F-4EE8-A9C4-61CDE813850A}" dt="2022-05-27T14:15:32.482" v="3575" actId="2696"/>
        <pc:sldMkLst>
          <pc:docMk/>
          <pc:sldMk cId="388491317" sldId="1173"/>
        </pc:sldMkLst>
      </pc:sldChg>
      <pc:sldChg chg="addSp delSp modSp add del mod ord delAnim">
        <pc:chgData name="Daniela Zanotti" userId="b0ca90fb-0be9-4ce2-ba8c-9ff5fb882d3f" providerId="ADAL" clId="{1A57FB37-614F-4EE8-A9C4-61CDE813850A}" dt="2022-05-27T14:15:41.167" v="3579" actId="2696"/>
        <pc:sldMkLst>
          <pc:docMk/>
          <pc:sldMk cId="3752639607" sldId="1669"/>
        </pc:sldMkLst>
        <pc:spChg chg="del mod">
          <ac:chgData name="Daniela Zanotti" userId="b0ca90fb-0be9-4ce2-ba8c-9ff5fb882d3f" providerId="ADAL" clId="{1A57FB37-614F-4EE8-A9C4-61CDE813850A}" dt="2022-05-27T08:11:44.741" v="2522" actId="478"/>
          <ac:spMkLst>
            <pc:docMk/>
            <pc:sldMk cId="3752639607" sldId="1669"/>
            <ac:spMk id="3" creationId="{7C9A2856-C634-4969-A9FC-893927F92A89}"/>
          </ac:spMkLst>
        </pc:spChg>
        <pc:spChg chg="del">
          <ac:chgData name="Daniela Zanotti" userId="b0ca90fb-0be9-4ce2-ba8c-9ff5fb882d3f" providerId="ADAL" clId="{1A57FB37-614F-4EE8-A9C4-61CDE813850A}" dt="2022-05-27T08:11:48.340" v="2524" actId="478"/>
          <ac:spMkLst>
            <pc:docMk/>
            <pc:sldMk cId="3752639607" sldId="1669"/>
            <ac:spMk id="4" creationId="{70DA940B-31AB-467A-A150-A49629A50F50}"/>
          </ac:spMkLst>
        </pc:spChg>
        <pc:spChg chg="del">
          <ac:chgData name="Daniela Zanotti" userId="b0ca90fb-0be9-4ce2-ba8c-9ff5fb882d3f" providerId="ADAL" clId="{1A57FB37-614F-4EE8-A9C4-61CDE813850A}" dt="2022-05-27T08:11:46.845" v="2523" actId="478"/>
          <ac:spMkLst>
            <pc:docMk/>
            <pc:sldMk cId="3752639607" sldId="1669"/>
            <ac:spMk id="5" creationId="{861E924A-F7F0-469A-BB75-45703791FD5D}"/>
          </ac:spMkLst>
        </pc:spChg>
        <pc:spChg chg="mod">
          <ac:chgData name="Daniela Zanotti" userId="b0ca90fb-0be9-4ce2-ba8c-9ff5fb882d3f" providerId="ADAL" clId="{1A57FB37-614F-4EE8-A9C4-61CDE813850A}" dt="2022-05-27T08:13:00.805" v="2559" actId="2711"/>
          <ac:spMkLst>
            <pc:docMk/>
            <pc:sldMk cId="3752639607" sldId="1669"/>
            <ac:spMk id="6" creationId="{9B677B44-70DE-4383-8ADE-DAE8A745D639}"/>
          </ac:spMkLst>
        </pc:spChg>
        <pc:spChg chg="del">
          <ac:chgData name="Daniela Zanotti" userId="b0ca90fb-0be9-4ce2-ba8c-9ff5fb882d3f" providerId="ADAL" clId="{1A57FB37-614F-4EE8-A9C4-61CDE813850A}" dt="2022-05-27T08:13:07.423" v="2561" actId="478"/>
          <ac:spMkLst>
            <pc:docMk/>
            <pc:sldMk cId="3752639607" sldId="1669"/>
            <ac:spMk id="7" creationId="{235BEAA4-8A11-4397-95C5-131DFF3C5BE8}"/>
          </ac:spMkLst>
        </pc:spChg>
        <pc:spChg chg="del">
          <ac:chgData name="Daniela Zanotti" userId="b0ca90fb-0be9-4ce2-ba8c-9ff5fb882d3f" providerId="ADAL" clId="{1A57FB37-614F-4EE8-A9C4-61CDE813850A}" dt="2022-05-27T08:13:05.996" v="2560" actId="478"/>
          <ac:spMkLst>
            <pc:docMk/>
            <pc:sldMk cId="3752639607" sldId="1669"/>
            <ac:spMk id="10" creationId="{669FB793-A9A5-430A-A1F2-E990153ADDA5}"/>
          </ac:spMkLst>
        </pc:spChg>
        <pc:spChg chg="del">
          <ac:chgData name="Daniela Zanotti" userId="b0ca90fb-0be9-4ce2-ba8c-9ff5fb882d3f" providerId="ADAL" clId="{1A57FB37-614F-4EE8-A9C4-61CDE813850A}" dt="2022-05-27T08:13:08.955" v="2562" actId="478"/>
          <ac:spMkLst>
            <pc:docMk/>
            <pc:sldMk cId="3752639607" sldId="1669"/>
            <ac:spMk id="11" creationId="{B4ADA77F-AE18-41E8-8B5D-4A73E326CBA8}"/>
          </ac:spMkLst>
        </pc:spChg>
        <pc:spChg chg="del">
          <ac:chgData name="Daniela Zanotti" userId="b0ca90fb-0be9-4ce2-ba8c-9ff5fb882d3f" providerId="ADAL" clId="{1A57FB37-614F-4EE8-A9C4-61CDE813850A}" dt="2022-05-27T08:13:11.860" v="2563" actId="478"/>
          <ac:spMkLst>
            <pc:docMk/>
            <pc:sldMk cId="3752639607" sldId="1669"/>
            <ac:spMk id="12" creationId="{5BC94B2A-5144-4C56-8294-9B2B3720DE31}"/>
          </ac:spMkLst>
        </pc:spChg>
        <pc:spChg chg="add del mod">
          <ac:chgData name="Daniela Zanotti" userId="b0ca90fb-0be9-4ce2-ba8c-9ff5fb882d3f" providerId="ADAL" clId="{1A57FB37-614F-4EE8-A9C4-61CDE813850A}" dt="2022-05-27T07:57:17.457" v="2479" actId="478"/>
          <ac:spMkLst>
            <pc:docMk/>
            <pc:sldMk cId="3752639607" sldId="1669"/>
            <ac:spMk id="14" creationId="{5E6C9C06-8BDF-9147-F5F4-6F698C7D04E9}"/>
          </ac:spMkLst>
        </pc:spChg>
        <pc:spChg chg="del">
          <ac:chgData name="Daniela Zanotti" userId="b0ca90fb-0be9-4ce2-ba8c-9ff5fb882d3f" providerId="ADAL" clId="{1A57FB37-614F-4EE8-A9C4-61CDE813850A}" dt="2022-05-27T08:11:51.985" v="2526" actId="478"/>
          <ac:spMkLst>
            <pc:docMk/>
            <pc:sldMk cId="3752639607" sldId="1669"/>
            <ac:spMk id="15" creationId="{8A9AA836-C8A7-4AC8-BFB2-44C08D12CB09}"/>
          </ac:spMkLst>
        </pc:spChg>
        <pc:spChg chg="del">
          <ac:chgData name="Daniela Zanotti" userId="b0ca90fb-0be9-4ce2-ba8c-9ff5fb882d3f" providerId="ADAL" clId="{1A57FB37-614F-4EE8-A9C4-61CDE813850A}" dt="2022-05-27T08:11:51.270" v="2525" actId="478"/>
          <ac:spMkLst>
            <pc:docMk/>
            <pc:sldMk cId="3752639607" sldId="1669"/>
            <ac:spMk id="16" creationId="{997F40D9-7ED9-48DB-A0F0-0322180875E5}"/>
          </ac:spMkLst>
        </pc:spChg>
        <pc:picChg chg="add del mod">
          <ac:chgData name="Daniela Zanotti" userId="b0ca90fb-0be9-4ce2-ba8c-9ff5fb882d3f" providerId="ADAL" clId="{1A57FB37-614F-4EE8-A9C4-61CDE813850A}" dt="2022-05-27T07:57:14.454" v="2478" actId="478"/>
          <ac:picMkLst>
            <pc:docMk/>
            <pc:sldMk cId="3752639607" sldId="1669"/>
            <ac:picMk id="8" creationId="{7AC9E5C8-696E-B178-EFC2-E9EAF01F24B4}"/>
          </ac:picMkLst>
        </pc:picChg>
        <pc:picChg chg="add mod">
          <ac:chgData name="Daniela Zanotti" userId="b0ca90fb-0be9-4ce2-ba8c-9ff5fb882d3f" providerId="ADAL" clId="{1A57FB37-614F-4EE8-A9C4-61CDE813850A}" dt="2022-05-27T08:12:03.022" v="2530" actId="1076"/>
          <ac:picMkLst>
            <pc:docMk/>
            <pc:sldMk cId="3752639607" sldId="1669"/>
            <ac:picMk id="13" creationId="{F764C926-3623-7B19-EEBE-562393EA054B}"/>
          </ac:picMkLst>
        </pc:picChg>
        <pc:picChg chg="add mod">
          <ac:chgData name="Daniela Zanotti" userId="b0ca90fb-0be9-4ce2-ba8c-9ff5fb882d3f" providerId="ADAL" clId="{1A57FB37-614F-4EE8-A9C4-61CDE813850A}" dt="2022-05-27T07:57:54.245" v="2484" actId="1076"/>
          <ac:picMkLst>
            <pc:docMk/>
            <pc:sldMk cId="3752639607" sldId="1669"/>
            <ac:picMk id="17" creationId="{B9C46400-398E-545D-BA8E-95042B30C889}"/>
          </ac:picMkLst>
        </pc:picChg>
      </pc:sldChg>
      <pc:sldChg chg="modSp mod setBg">
        <pc:chgData name="Daniela Zanotti" userId="b0ca90fb-0be9-4ce2-ba8c-9ff5fb882d3f" providerId="ADAL" clId="{1A57FB37-614F-4EE8-A9C4-61CDE813850A}" dt="2022-05-27T19:32:25.302" v="3662"/>
        <pc:sldMkLst>
          <pc:docMk/>
          <pc:sldMk cId="287221623" sldId="1691"/>
        </pc:sldMkLst>
        <pc:spChg chg="mod">
          <ac:chgData name="Daniela Zanotti" userId="b0ca90fb-0be9-4ce2-ba8c-9ff5fb882d3f" providerId="ADAL" clId="{1A57FB37-614F-4EE8-A9C4-61CDE813850A}" dt="2022-05-27T19:32:25.302" v="3662"/>
          <ac:spMkLst>
            <pc:docMk/>
            <pc:sldMk cId="287221623" sldId="1691"/>
            <ac:spMk id="4" creationId="{97154DF0-B47C-4357-A313-38FDB7C1B951}"/>
          </ac:spMkLst>
        </pc:spChg>
        <pc:spChg chg="mod">
          <ac:chgData name="Daniela Zanotti" userId="b0ca90fb-0be9-4ce2-ba8c-9ff5fb882d3f" providerId="ADAL" clId="{1A57FB37-614F-4EE8-A9C4-61CDE813850A}" dt="2022-05-27T19:32:25.302" v="3662"/>
          <ac:spMkLst>
            <pc:docMk/>
            <pc:sldMk cId="287221623" sldId="1691"/>
            <ac:spMk id="23" creationId="{A67EE2DD-D97D-4D25-9032-1F465B6DCF6C}"/>
          </ac:spMkLst>
        </pc:spChg>
        <pc:spChg chg="mod">
          <ac:chgData name="Daniela Zanotti" userId="b0ca90fb-0be9-4ce2-ba8c-9ff5fb882d3f" providerId="ADAL" clId="{1A57FB37-614F-4EE8-A9C4-61CDE813850A}" dt="2022-05-26T13:07:59.793" v="1609" actId="1076"/>
          <ac:spMkLst>
            <pc:docMk/>
            <pc:sldMk cId="287221623" sldId="1691"/>
            <ac:spMk id="24" creationId="{E1FB1D35-E1F8-606C-F520-2242C7ECE1CB}"/>
          </ac:spMkLst>
        </pc:spChg>
        <pc:spChg chg="mod">
          <ac:chgData name="Daniela Zanotti" userId="b0ca90fb-0be9-4ce2-ba8c-9ff5fb882d3f" providerId="ADAL" clId="{1A57FB37-614F-4EE8-A9C4-61CDE813850A}" dt="2022-05-26T13:08:13.774" v="1613" actId="1076"/>
          <ac:spMkLst>
            <pc:docMk/>
            <pc:sldMk cId="287221623" sldId="1691"/>
            <ac:spMk id="31" creationId="{C586502B-0926-47D6-B17B-12B8F552D450}"/>
          </ac:spMkLst>
        </pc:spChg>
        <pc:spChg chg="mod">
          <ac:chgData name="Daniela Zanotti" userId="b0ca90fb-0be9-4ce2-ba8c-9ff5fb882d3f" providerId="ADAL" clId="{1A57FB37-614F-4EE8-A9C4-61CDE813850A}" dt="2022-05-26T13:08:13.774" v="1613" actId="1076"/>
          <ac:spMkLst>
            <pc:docMk/>
            <pc:sldMk cId="287221623" sldId="1691"/>
            <ac:spMk id="32" creationId="{CFF6F92F-ED3B-10F6-B1A2-5A6BC04BEE5B}"/>
          </ac:spMkLst>
        </pc:spChg>
        <pc:spChg chg="mod">
          <ac:chgData name="Daniela Zanotti" userId="b0ca90fb-0be9-4ce2-ba8c-9ff5fb882d3f" providerId="ADAL" clId="{1A57FB37-614F-4EE8-A9C4-61CDE813850A}" dt="2022-05-26T13:09:16.776" v="1616" actId="14100"/>
          <ac:spMkLst>
            <pc:docMk/>
            <pc:sldMk cId="287221623" sldId="1691"/>
            <ac:spMk id="33" creationId="{A8D380F0-6E9B-E920-83A3-9B9C1A4C7AC5}"/>
          </ac:spMkLst>
        </pc:spChg>
        <pc:spChg chg="mod">
          <ac:chgData name="Daniela Zanotti" userId="b0ca90fb-0be9-4ce2-ba8c-9ff5fb882d3f" providerId="ADAL" clId="{1A57FB37-614F-4EE8-A9C4-61CDE813850A}" dt="2022-05-26T13:09:01.750" v="1614" actId="1076"/>
          <ac:spMkLst>
            <pc:docMk/>
            <pc:sldMk cId="287221623" sldId="1691"/>
            <ac:spMk id="34" creationId="{2D4EEFC7-43EA-6ABF-B3BC-8A167969F891}"/>
          </ac:spMkLst>
        </pc:spChg>
        <pc:spChg chg="mod">
          <ac:chgData name="Daniela Zanotti" userId="b0ca90fb-0be9-4ce2-ba8c-9ff5fb882d3f" providerId="ADAL" clId="{1A57FB37-614F-4EE8-A9C4-61CDE813850A}" dt="2022-05-26T13:09:01.750" v="1614" actId="1076"/>
          <ac:spMkLst>
            <pc:docMk/>
            <pc:sldMk cId="287221623" sldId="1691"/>
            <ac:spMk id="35" creationId="{C851BBC8-4B9C-6291-A6A9-43B692CB5B65}"/>
          </ac:spMkLst>
        </pc:spChg>
        <pc:spChg chg="mod">
          <ac:chgData name="Daniela Zanotti" userId="b0ca90fb-0be9-4ce2-ba8c-9ff5fb882d3f" providerId="ADAL" clId="{1A57FB37-614F-4EE8-A9C4-61CDE813850A}" dt="2022-05-26T13:09:01.750" v="1614" actId="1076"/>
          <ac:spMkLst>
            <pc:docMk/>
            <pc:sldMk cId="287221623" sldId="1691"/>
            <ac:spMk id="36" creationId="{47AAA835-DEFF-EE29-405E-DABC7B66093D}"/>
          </ac:spMkLst>
        </pc:spChg>
        <pc:spChg chg="mod">
          <ac:chgData name="Daniela Zanotti" userId="b0ca90fb-0be9-4ce2-ba8c-9ff5fb882d3f" providerId="ADAL" clId="{1A57FB37-614F-4EE8-A9C4-61CDE813850A}" dt="2022-05-26T13:09:01.750" v="1614" actId="1076"/>
          <ac:spMkLst>
            <pc:docMk/>
            <pc:sldMk cId="287221623" sldId="1691"/>
            <ac:spMk id="37" creationId="{43F80B58-D07F-6856-EF26-7B803194D304}"/>
          </ac:spMkLst>
        </pc:spChg>
        <pc:spChg chg="mod">
          <ac:chgData name="Daniela Zanotti" userId="b0ca90fb-0be9-4ce2-ba8c-9ff5fb882d3f" providerId="ADAL" clId="{1A57FB37-614F-4EE8-A9C4-61CDE813850A}" dt="2022-05-26T13:09:01.750" v="1614" actId="1076"/>
          <ac:spMkLst>
            <pc:docMk/>
            <pc:sldMk cId="287221623" sldId="1691"/>
            <ac:spMk id="38" creationId="{D9001129-87DA-D0BC-A0C6-E11B957F8173}"/>
          </ac:spMkLst>
        </pc:spChg>
        <pc:spChg chg="mod">
          <ac:chgData name="Daniela Zanotti" userId="b0ca90fb-0be9-4ce2-ba8c-9ff5fb882d3f" providerId="ADAL" clId="{1A57FB37-614F-4EE8-A9C4-61CDE813850A}" dt="2022-05-26T13:09:01.750" v="1614" actId="1076"/>
          <ac:spMkLst>
            <pc:docMk/>
            <pc:sldMk cId="287221623" sldId="1691"/>
            <ac:spMk id="39" creationId="{1F73BDE4-E624-93D0-4F36-C3460CAB2DB0}"/>
          </ac:spMkLst>
        </pc:spChg>
        <pc:spChg chg="mod">
          <ac:chgData name="Daniela Zanotti" userId="b0ca90fb-0be9-4ce2-ba8c-9ff5fb882d3f" providerId="ADAL" clId="{1A57FB37-614F-4EE8-A9C4-61CDE813850A}" dt="2022-05-26T13:09:01.750" v="1614" actId="1076"/>
          <ac:spMkLst>
            <pc:docMk/>
            <pc:sldMk cId="287221623" sldId="1691"/>
            <ac:spMk id="40" creationId="{A66D90DD-039C-3E9D-8489-62FAD62E1AE1}"/>
          </ac:spMkLst>
        </pc:spChg>
        <pc:spChg chg="mod">
          <ac:chgData name="Daniela Zanotti" userId="b0ca90fb-0be9-4ce2-ba8c-9ff5fb882d3f" providerId="ADAL" clId="{1A57FB37-614F-4EE8-A9C4-61CDE813850A}" dt="2022-05-26T13:09:01.750" v="1614" actId="1076"/>
          <ac:spMkLst>
            <pc:docMk/>
            <pc:sldMk cId="287221623" sldId="1691"/>
            <ac:spMk id="41" creationId="{F4B78447-43F1-7889-77DB-32CD1F01170D}"/>
          </ac:spMkLst>
        </pc:spChg>
        <pc:spChg chg="mod">
          <ac:chgData name="Daniela Zanotti" userId="b0ca90fb-0be9-4ce2-ba8c-9ff5fb882d3f" providerId="ADAL" clId="{1A57FB37-614F-4EE8-A9C4-61CDE813850A}" dt="2022-05-26T13:09:01.750" v="1614" actId="1076"/>
          <ac:spMkLst>
            <pc:docMk/>
            <pc:sldMk cId="287221623" sldId="1691"/>
            <ac:spMk id="42" creationId="{7A6B1567-FCC5-DF3B-E4C1-CAF12E237C66}"/>
          </ac:spMkLst>
        </pc:spChg>
      </pc:sldChg>
      <pc:sldChg chg="modSp del">
        <pc:chgData name="Daniela Zanotti" userId="b0ca90fb-0be9-4ce2-ba8c-9ff5fb882d3f" providerId="ADAL" clId="{1A57FB37-614F-4EE8-A9C4-61CDE813850A}" dt="2022-05-27T14:15:36.849" v="3577" actId="2696"/>
        <pc:sldMkLst>
          <pc:docMk/>
          <pc:sldMk cId="746367001" sldId="1720"/>
        </pc:sldMkLst>
        <pc:spChg chg="mod">
          <ac:chgData name="Daniela Zanotti" userId="b0ca90fb-0be9-4ce2-ba8c-9ff5fb882d3f" providerId="ADAL" clId="{1A57FB37-614F-4EE8-A9C4-61CDE813850A}" dt="2022-05-27T08:10:08.568" v="2519"/>
          <ac:spMkLst>
            <pc:docMk/>
            <pc:sldMk cId="746367001" sldId="1720"/>
            <ac:spMk id="3" creationId="{54A1A2F3-F1F0-4602-89FB-7FF934E27873}"/>
          </ac:spMkLst>
        </pc:spChg>
      </pc:sldChg>
      <pc:sldChg chg="del">
        <pc:chgData name="Daniela Zanotti" userId="b0ca90fb-0be9-4ce2-ba8c-9ff5fb882d3f" providerId="ADAL" clId="{1A57FB37-614F-4EE8-A9C4-61CDE813850A}" dt="2022-05-27T14:15:34.587" v="3576" actId="2696"/>
        <pc:sldMkLst>
          <pc:docMk/>
          <pc:sldMk cId="850478643" sldId="1754"/>
        </pc:sldMkLst>
      </pc:sldChg>
      <pc:sldChg chg="add">
        <pc:chgData name="Daniela Zanotti" userId="b0ca90fb-0be9-4ce2-ba8c-9ff5fb882d3f" providerId="ADAL" clId="{1A57FB37-614F-4EE8-A9C4-61CDE813850A}" dt="2022-05-26T12:20:49.534" v="1386"/>
        <pc:sldMkLst>
          <pc:docMk/>
          <pc:sldMk cId="4065310105" sldId="1761"/>
        </pc:sldMkLst>
      </pc:sldChg>
      <pc:sldChg chg="addSp delSp modSp mod">
        <pc:chgData name="Daniela Zanotti" userId="b0ca90fb-0be9-4ce2-ba8c-9ff5fb882d3f" providerId="ADAL" clId="{1A57FB37-614F-4EE8-A9C4-61CDE813850A}" dt="2022-05-26T07:40:53.723" v="14" actId="14100"/>
        <pc:sldMkLst>
          <pc:docMk/>
          <pc:sldMk cId="2148671474" sldId="1782"/>
        </pc:sldMkLst>
        <pc:spChg chg="mod">
          <ac:chgData name="Daniela Zanotti" userId="b0ca90fb-0be9-4ce2-ba8c-9ff5fb882d3f" providerId="ADAL" clId="{1A57FB37-614F-4EE8-A9C4-61CDE813850A}" dt="2022-05-26T07:40:47.109" v="11" actId="1076"/>
          <ac:spMkLst>
            <pc:docMk/>
            <pc:sldMk cId="2148671474" sldId="1782"/>
            <ac:spMk id="5" creationId="{1DC67B81-FE11-4163-9C51-525D6060E636}"/>
          </ac:spMkLst>
        </pc:spChg>
        <pc:picChg chg="del">
          <ac:chgData name="Daniela Zanotti" userId="b0ca90fb-0be9-4ce2-ba8c-9ff5fb882d3f" providerId="ADAL" clId="{1A57FB37-614F-4EE8-A9C4-61CDE813850A}" dt="2022-05-26T07:40:28.615" v="8" actId="478"/>
          <ac:picMkLst>
            <pc:docMk/>
            <pc:sldMk cId="2148671474" sldId="1782"/>
            <ac:picMk id="23" creationId="{8321E7ED-6A01-117A-ECD5-8BF07E9F3D83}"/>
          </ac:picMkLst>
        </pc:picChg>
        <pc:picChg chg="add mod">
          <ac:chgData name="Daniela Zanotti" userId="b0ca90fb-0be9-4ce2-ba8c-9ff5fb882d3f" providerId="ADAL" clId="{1A57FB37-614F-4EE8-A9C4-61CDE813850A}" dt="2022-05-26T07:40:53.723" v="14" actId="14100"/>
          <ac:picMkLst>
            <pc:docMk/>
            <pc:sldMk cId="2148671474" sldId="1782"/>
            <ac:picMk id="26" creationId="{F96D4C32-CAD6-FF7D-ADC6-043D7B031845}"/>
          </ac:picMkLst>
        </pc:picChg>
      </pc:sldChg>
      <pc:sldChg chg="addSp delSp modSp del mod">
        <pc:chgData name="Daniela Zanotti" userId="b0ca90fb-0be9-4ce2-ba8c-9ff5fb882d3f" providerId="ADAL" clId="{1A57FB37-614F-4EE8-A9C4-61CDE813850A}" dt="2022-05-26T07:41:02.646" v="15" actId="2696"/>
        <pc:sldMkLst>
          <pc:docMk/>
          <pc:sldMk cId="2042952797" sldId="1783"/>
        </pc:sldMkLst>
        <pc:picChg chg="add mod">
          <ac:chgData name="Daniela Zanotti" userId="b0ca90fb-0be9-4ce2-ba8c-9ff5fb882d3f" providerId="ADAL" clId="{1A57FB37-614F-4EE8-A9C4-61CDE813850A}" dt="2022-05-26T07:40:02.191" v="3" actId="1076"/>
          <ac:picMkLst>
            <pc:docMk/>
            <pc:sldMk cId="2042952797" sldId="1783"/>
            <ac:picMk id="5" creationId="{80F63AAA-7215-0E84-98A6-A2758EBAB7A6}"/>
          </ac:picMkLst>
        </pc:picChg>
        <pc:picChg chg="del">
          <ac:chgData name="Daniela Zanotti" userId="b0ca90fb-0be9-4ce2-ba8c-9ff5fb882d3f" providerId="ADAL" clId="{1A57FB37-614F-4EE8-A9C4-61CDE813850A}" dt="2022-05-26T07:38:51.421" v="0" actId="478"/>
          <ac:picMkLst>
            <pc:docMk/>
            <pc:sldMk cId="2042952797" sldId="1783"/>
            <ac:picMk id="6" creationId="{967F6110-1E2B-E327-2A0B-44C37BB20B57}"/>
          </ac:picMkLst>
        </pc:picChg>
      </pc:sldChg>
      <pc:sldChg chg="addSp delSp modSp mod">
        <pc:chgData name="Daniela Zanotti" userId="b0ca90fb-0be9-4ce2-ba8c-9ff5fb882d3f" providerId="ADAL" clId="{1A57FB37-614F-4EE8-A9C4-61CDE813850A}" dt="2022-05-26T08:14:35.537" v="127" actId="1076"/>
        <pc:sldMkLst>
          <pc:docMk/>
          <pc:sldMk cId="3544537300" sldId="1784"/>
        </pc:sldMkLst>
        <pc:spChg chg="add del mod">
          <ac:chgData name="Daniela Zanotti" userId="b0ca90fb-0be9-4ce2-ba8c-9ff5fb882d3f" providerId="ADAL" clId="{1A57FB37-614F-4EE8-A9C4-61CDE813850A}" dt="2022-05-26T07:59:21.463" v="58"/>
          <ac:spMkLst>
            <pc:docMk/>
            <pc:sldMk cId="3544537300" sldId="1784"/>
            <ac:spMk id="3" creationId="{2B4916DA-B187-B94E-5330-AFDDF6EEB38D}"/>
          </ac:spMkLst>
        </pc:spChg>
        <pc:spChg chg="mod">
          <ac:chgData name="Daniela Zanotti" userId="b0ca90fb-0be9-4ce2-ba8c-9ff5fb882d3f" providerId="ADAL" clId="{1A57FB37-614F-4EE8-A9C4-61CDE813850A}" dt="2022-05-26T08:03:07.862" v="120" actId="1076"/>
          <ac:spMkLst>
            <pc:docMk/>
            <pc:sldMk cId="3544537300" sldId="1784"/>
            <ac:spMk id="3" creationId="{36609B50-F89E-1F48-824F-2E05037695ED}"/>
          </ac:spMkLst>
        </pc:spChg>
        <pc:spChg chg="add del mod">
          <ac:chgData name="Daniela Zanotti" userId="b0ca90fb-0be9-4ce2-ba8c-9ff5fb882d3f" providerId="ADAL" clId="{1A57FB37-614F-4EE8-A9C4-61CDE813850A}" dt="2022-05-26T08:03:04.796" v="119"/>
          <ac:spMkLst>
            <pc:docMk/>
            <pc:sldMk cId="3544537300" sldId="1784"/>
            <ac:spMk id="4" creationId="{FFA5A271-9518-C6F9-D907-13AC54FC4253}"/>
          </ac:spMkLst>
        </pc:spChg>
        <pc:picChg chg="add mod">
          <ac:chgData name="Daniela Zanotti" userId="b0ca90fb-0be9-4ce2-ba8c-9ff5fb882d3f" providerId="ADAL" clId="{1A57FB37-614F-4EE8-A9C4-61CDE813850A}" dt="2022-05-26T08:14:35.537" v="127" actId="1076"/>
          <ac:picMkLst>
            <pc:docMk/>
            <pc:sldMk cId="3544537300" sldId="1784"/>
            <ac:picMk id="7" creationId="{A2744D05-A4E3-3269-48EB-1E4619B41B82}"/>
          </ac:picMkLst>
        </pc:picChg>
      </pc:sldChg>
      <pc:sldChg chg="delSp del mod">
        <pc:chgData name="Daniela Zanotti" userId="b0ca90fb-0be9-4ce2-ba8c-9ff5fb882d3f" providerId="ADAL" clId="{1A57FB37-614F-4EE8-A9C4-61CDE813850A}" dt="2022-05-26T12:21:29.163" v="1388" actId="2696"/>
        <pc:sldMkLst>
          <pc:docMk/>
          <pc:sldMk cId="276886401" sldId="1786"/>
        </pc:sldMkLst>
        <pc:picChg chg="del">
          <ac:chgData name="Daniela Zanotti" userId="b0ca90fb-0be9-4ce2-ba8c-9ff5fb882d3f" providerId="ADAL" clId="{1A57FB37-614F-4EE8-A9C4-61CDE813850A}" dt="2022-05-26T08:24:17.399" v="143" actId="478"/>
          <ac:picMkLst>
            <pc:docMk/>
            <pc:sldMk cId="276886401" sldId="1786"/>
            <ac:picMk id="6" creationId="{9FACF704-DB99-464B-90E4-0B10F16FE837}"/>
          </ac:picMkLst>
        </pc:picChg>
      </pc:sldChg>
      <pc:sldChg chg="addSp delSp modSp mod">
        <pc:chgData name="Daniela Zanotti" userId="b0ca90fb-0be9-4ce2-ba8c-9ff5fb882d3f" providerId="ADAL" clId="{1A57FB37-614F-4EE8-A9C4-61CDE813850A}" dt="2022-05-26T11:35:53.597" v="897" actId="478"/>
        <pc:sldMkLst>
          <pc:docMk/>
          <pc:sldMk cId="2068363918" sldId="1787"/>
        </pc:sldMkLst>
        <pc:graphicFrameChg chg="add del mod modGraphic">
          <ac:chgData name="Daniela Zanotti" userId="b0ca90fb-0be9-4ce2-ba8c-9ff5fb882d3f" providerId="ADAL" clId="{1A57FB37-614F-4EE8-A9C4-61CDE813850A}" dt="2022-05-26T11:35:53.597" v="897" actId="478"/>
          <ac:graphicFrameMkLst>
            <pc:docMk/>
            <pc:sldMk cId="2068363918" sldId="1787"/>
            <ac:graphicFrameMk id="3" creationId="{F08FD69C-A018-3C08-C4C9-10B8A03DBC73}"/>
          </ac:graphicFrameMkLst>
        </pc:graphicFrameChg>
        <pc:picChg chg="add del mod">
          <ac:chgData name="Daniela Zanotti" userId="b0ca90fb-0be9-4ce2-ba8c-9ff5fb882d3f" providerId="ADAL" clId="{1A57FB37-614F-4EE8-A9C4-61CDE813850A}" dt="2022-05-26T11:34:33.059" v="892" actId="478"/>
          <ac:picMkLst>
            <pc:docMk/>
            <pc:sldMk cId="2068363918" sldId="1787"/>
            <ac:picMk id="2" creationId="{8EF3E257-7797-2A1D-E823-0B6F6259F806}"/>
          </ac:picMkLst>
        </pc:picChg>
      </pc:sldChg>
      <pc:sldChg chg="delSp modSp add mod delAnim">
        <pc:chgData name="Daniela Zanotti" userId="b0ca90fb-0be9-4ce2-ba8c-9ff5fb882d3f" providerId="ADAL" clId="{1A57FB37-614F-4EE8-A9C4-61CDE813850A}" dt="2022-05-26T07:44:21.020" v="51" actId="255"/>
        <pc:sldMkLst>
          <pc:docMk/>
          <pc:sldMk cId="1865310564" sldId="1788"/>
        </pc:sldMkLst>
        <pc:spChg chg="mod">
          <ac:chgData name="Daniela Zanotti" userId="b0ca90fb-0be9-4ce2-ba8c-9ff5fb882d3f" providerId="ADAL" clId="{1A57FB37-614F-4EE8-A9C4-61CDE813850A}" dt="2022-05-26T07:42:19.857" v="19" actId="1076"/>
          <ac:spMkLst>
            <pc:docMk/>
            <pc:sldMk cId="1865310564" sldId="1788"/>
            <ac:spMk id="5" creationId="{1DC67B81-FE11-4163-9C51-525D6060E636}"/>
          </ac:spMkLst>
        </pc:spChg>
        <pc:spChg chg="del">
          <ac:chgData name="Daniela Zanotti" userId="b0ca90fb-0be9-4ce2-ba8c-9ff5fb882d3f" providerId="ADAL" clId="{1A57FB37-614F-4EE8-A9C4-61CDE813850A}" dt="2022-05-26T07:42:02.485" v="17" actId="478"/>
          <ac:spMkLst>
            <pc:docMk/>
            <pc:sldMk cId="1865310564" sldId="1788"/>
            <ac:spMk id="18" creationId="{2188C3BB-6499-425E-8C32-3EA1C46FA238}"/>
          </ac:spMkLst>
        </pc:spChg>
        <pc:spChg chg="mod">
          <ac:chgData name="Daniela Zanotti" userId="b0ca90fb-0be9-4ce2-ba8c-9ff5fb882d3f" providerId="ADAL" clId="{1A57FB37-614F-4EE8-A9C4-61CDE813850A}" dt="2022-05-26T07:42:43.947" v="47" actId="1037"/>
          <ac:spMkLst>
            <pc:docMk/>
            <pc:sldMk cId="1865310564" sldId="1788"/>
            <ac:spMk id="24" creationId="{0F56B5EA-40DB-4C11-ADF3-5817776BFA46}"/>
          </ac:spMkLst>
        </pc:spChg>
        <pc:spChg chg="mod">
          <ac:chgData name="Daniela Zanotti" userId="b0ca90fb-0be9-4ce2-ba8c-9ff5fb882d3f" providerId="ADAL" clId="{1A57FB37-614F-4EE8-A9C4-61CDE813850A}" dt="2022-05-26T07:44:21.020" v="51" actId="255"/>
          <ac:spMkLst>
            <pc:docMk/>
            <pc:sldMk cId="1865310564" sldId="1788"/>
            <ac:spMk id="25" creationId="{5BA18A80-88C6-4223-93B5-F0B5B314846B}"/>
          </ac:spMkLst>
        </pc:spChg>
      </pc:sldChg>
      <pc:sldChg chg="del">
        <pc:chgData name="Daniela Zanotti" userId="b0ca90fb-0be9-4ce2-ba8c-9ff5fb882d3f" providerId="ADAL" clId="{1A57FB37-614F-4EE8-A9C4-61CDE813850A}" dt="2022-05-26T12:21:26.267" v="1387" actId="2696"/>
        <pc:sldMkLst>
          <pc:docMk/>
          <pc:sldMk cId="1543018583" sldId="1789"/>
        </pc:sldMkLst>
      </pc:sldChg>
      <pc:sldChg chg="del">
        <pc:chgData name="Daniela Zanotti" userId="b0ca90fb-0be9-4ce2-ba8c-9ff5fb882d3f" providerId="ADAL" clId="{1A57FB37-614F-4EE8-A9C4-61CDE813850A}" dt="2022-05-26T14:47:01.650" v="1960" actId="2696"/>
        <pc:sldMkLst>
          <pc:docMk/>
          <pc:sldMk cId="1983321846" sldId="1789"/>
        </pc:sldMkLst>
      </pc:sldChg>
      <pc:sldChg chg="del">
        <pc:chgData name="Daniela Zanotti" userId="b0ca90fb-0be9-4ce2-ba8c-9ff5fb882d3f" providerId="ADAL" clId="{1A57FB37-614F-4EE8-A9C4-61CDE813850A}" dt="2022-05-26T08:21:06.580" v="142" actId="2696"/>
        <pc:sldMkLst>
          <pc:docMk/>
          <pc:sldMk cId="2982252472" sldId="1789"/>
        </pc:sldMkLst>
      </pc:sldChg>
      <pc:sldChg chg="add del ord">
        <pc:chgData name="Daniela Zanotti" userId="b0ca90fb-0be9-4ce2-ba8c-9ff5fb882d3f" providerId="ADAL" clId="{1A57FB37-614F-4EE8-A9C4-61CDE813850A}" dt="2022-05-27T14:15:39.076" v="3578" actId="2696"/>
        <pc:sldMkLst>
          <pc:docMk/>
          <pc:sldMk cId="2437381843" sldId="1790"/>
        </pc:sldMkLst>
      </pc:sldChg>
      <pc:sldChg chg="add">
        <pc:chgData name="Daniela Zanotti" userId="b0ca90fb-0be9-4ce2-ba8c-9ff5fb882d3f" providerId="ADAL" clId="{1A57FB37-614F-4EE8-A9C4-61CDE813850A}" dt="2022-05-26T13:04:10.672" v="1587" actId="2890"/>
        <pc:sldMkLst>
          <pc:docMk/>
          <pc:sldMk cId="3831941668" sldId="1791"/>
        </pc:sldMkLst>
      </pc:sldChg>
      <pc:sldChg chg="addSp delSp modSp mod ord modTransition setBg delAnim modAnim">
        <pc:chgData name="Daniela Zanotti" userId="b0ca90fb-0be9-4ce2-ba8c-9ff5fb882d3f" providerId="ADAL" clId="{1A57FB37-614F-4EE8-A9C4-61CDE813850A}" dt="2022-05-27T15:13:21.645" v="3649"/>
        <pc:sldMkLst>
          <pc:docMk/>
          <pc:sldMk cId="3447734657" sldId="1792"/>
        </pc:sldMkLst>
        <pc:spChg chg="mod">
          <ac:chgData name="Daniela Zanotti" userId="b0ca90fb-0be9-4ce2-ba8c-9ff5fb882d3f" providerId="ADAL" clId="{1A57FB37-614F-4EE8-A9C4-61CDE813850A}" dt="2022-05-26T15:03:36.561" v="2074" actId="207"/>
          <ac:spMkLst>
            <pc:docMk/>
            <pc:sldMk cId="3447734657" sldId="1792"/>
            <ac:spMk id="2" creationId="{7D1CB23E-3A38-4CA2-9A8E-814FC33CD092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3" creationId="{74F911EA-0262-4E7C-B0C2-DFEC162A5580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4" creationId="{3D95EE26-3608-4159-A68F-4911E8504AE2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5" creationId="{DB1513CC-2C6A-4795-979C-2C5EDFA44813}"/>
          </ac:spMkLst>
        </pc:spChg>
        <pc:spChg chg="mod">
          <ac:chgData name="Daniela Zanotti" userId="b0ca90fb-0be9-4ce2-ba8c-9ff5fb882d3f" providerId="ADAL" clId="{1A57FB37-614F-4EE8-A9C4-61CDE813850A}" dt="2022-05-27T08:01:57.135" v="2504" actId="14100"/>
          <ac:spMkLst>
            <pc:docMk/>
            <pc:sldMk cId="3447734657" sldId="1792"/>
            <ac:spMk id="6" creationId="{7197F32D-AAFF-E88A-21AB-54D6BEEBB0C4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10" creationId="{124C6825-64D6-4507-8B80-9A55AB9D3154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11" creationId="{4E386331-7F85-4988-89FF-10BD7408F7AD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12" creationId="{2577D58B-0F1F-4BAA-9A3B-D8E2408FB301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17" creationId="{D2697A0D-EA46-4A7A-A3C4-1C43E38FB052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18" creationId="{C3C338B2-7D6D-462A-99CB-9ABEF907B731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19" creationId="{764B9F52-9FF3-43BC-A044-CF2A519D3BB3}"/>
          </ac:spMkLst>
        </pc:spChg>
        <pc:spChg chg="mod">
          <ac:chgData name="Daniela Zanotti" userId="b0ca90fb-0be9-4ce2-ba8c-9ff5fb882d3f" providerId="ADAL" clId="{1A57FB37-614F-4EE8-A9C4-61CDE813850A}" dt="2022-05-26T15:05:44.371" v="2084" actId="207"/>
          <ac:spMkLst>
            <pc:docMk/>
            <pc:sldMk cId="3447734657" sldId="1792"/>
            <ac:spMk id="22" creationId="{BC5E461A-ECFC-4F13-9C45-54DDCB18F022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23" creationId="{7F4DA4B1-8286-46BD-BB13-539C1CDE04A5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24" creationId="{7A62B387-8583-4AE1-A165-4FABB2146856}"/>
          </ac:spMkLst>
        </pc:spChg>
        <pc:spChg chg="mod">
          <ac:chgData name="Daniela Zanotti" userId="b0ca90fb-0be9-4ce2-ba8c-9ff5fb882d3f" providerId="ADAL" clId="{1A57FB37-614F-4EE8-A9C4-61CDE813850A}" dt="2022-05-27T08:01:18.043" v="2496" actId="2711"/>
          <ac:spMkLst>
            <pc:docMk/>
            <pc:sldMk cId="3447734657" sldId="1792"/>
            <ac:spMk id="29" creationId="{0F501508-9F71-F1EC-4563-98BB90665865}"/>
          </ac:spMkLst>
        </pc:spChg>
        <pc:spChg chg="mod">
          <ac:chgData name="Daniela Zanotti" userId="b0ca90fb-0be9-4ce2-ba8c-9ff5fb882d3f" providerId="ADAL" clId="{1A57FB37-614F-4EE8-A9C4-61CDE813850A}" dt="2022-05-27T08:01:10.943" v="2495" actId="2711"/>
          <ac:spMkLst>
            <pc:docMk/>
            <pc:sldMk cId="3447734657" sldId="1792"/>
            <ac:spMk id="30" creationId="{A1286B05-56E1-41F0-91F5-86A09DABB3EA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31" creationId="{260D6600-D391-47B1-95A4-05B90688B984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32" creationId="{6299F28C-7532-4DF8-B062-2B286A2AF423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33" creationId="{110BEA65-93E1-4383-BD85-65F9C3AD39F6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34" creationId="{6223D112-71EA-4CF9-A563-98B6CD65A988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35" creationId="{B8AEA480-0276-585B-0DED-0B46BFB61A6A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36" creationId="{4D1251D2-790C-CA49-D891-184301B04794}"/>
          </ac:spMkLst>
        </pc:spChg>
        <pc:spChg chg="add mod ord">
          <ac:chgData name="Daniela Zanotti" userId="b0ca90fb-0be9-4ce2-ba8c-9ff5fb882d3f" providerId="ADAL" clId="{1A57FB37-614F-4EE8-A9C4-61CDE813850A}" dt="2022-05-26T15:05:36.940" v="2082" actId="207"/>
          <ac:spMkLst>
            <pc:docMk/>
            <pc:sldMk cId="3447734657" sldId="1792"/>
            <ac:spMk id="37" creationId="{76ECD71A-A244-DDD6-CD93-0F60B98B9132}"/>
          </ac:spMkLst>
        </pc:spChg>
        <pc:spChg chg="add mod">
          <ac:chgData name="Daniela Zanotti" userId="b0ca90fb-0be9-4ce2-ba8c-9ff5fb882d3f" providerId="ADAL" clId="{1A57FB37-614F-4EE8-A9C4-61CDE813850A}" dt="2022-05-26T15:05:40.826" v="2083" actId="207"/>
          <ac:spMkLst>
            <pc:docMk/>
            <pc:sldMk cId="3447734657" sldId="1792"/>
            <ac:spMk id="38" creationId="{1907651A-BB77-249C-FE38-51525CE615C6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39" creationId="{148C677E-98B5-C621-E917-F662418CF9FC}"/>
          </ac:spMkLst>
        </pc:spChg>
        <pc:spChg chg="mod">
          <ac:chgData name="Daniela Zanotti" userId="b0ca90fb-0be9-4ce2-ba8c-9ff5fb882d3f" providerId="ADAL" clId="{1A57FB37-614F-4EE8-A9C4-61CDE813850A}" dt="2022-05-27T08:01:22.960" v="2497" actId="2711"/>
          <ac:spMkLst>
            <pc:docMk/>
            <pc:sldMk cId="3447734657" sldId="1792"/>
            <ac:spMk id="40" creationId="{D534AC94-2ABA-E2AE-EDB1-D514C712CEA7}"/>
          </ac:spMkLst>
        </pc:spChg>
        <pc:spChg chg="mod">
          <ac:chgData name="Daniela Zanotti" userId="b0ca90fb-0be9-4ce2-ba8c-9ff5fb882d3f" providerId="ADAL" clId="{1A57FB37-614F-4EE8-A9C4-61CDE813850A}" dt="2022-05-27T08:01:35.361" v="2500" actId="1076"/>
          <ac:spMkLst>
            <pc:docMk/>
            <pc:sldMk cId="3447734657" sldId="1792"/>
            <ac:spMk id="41" creationId="{11F8F30C-C5B6-BF40-47FC-2F095E6425C2}"/>
          </ac:spMkLst>
        </pc:spChg>
        <pc:spChg chg="mod">
          <ac:chgData name="Daniela Zanotti" userId="b0ca90fb-0be9-4ce2-ba8c-9ff5fb882d3f" providerId="ADAL" clId="{1A57FB37-614F-4EE8-A9C4-61CDE813850A}" dt="2022-05-27T08:01:42.066" v="2501" actId="2711"/>
          <ac:spMkLst>
            <pc:docMk/>
            <pc:sldMk cId="3447734657" sldId="1792"/>
            <ac:spMk id="42" creationId="{D62BDF8E-1CD0-A38E-86FF-F95E83FF04FC}"/>
          </ac:spMkLst>
        </pc:spChg>
        <pc:spChg chg="del mod">
          <ac:chgData name="Daniela Zanotti" userId="b0ca90fb-0be9-4ce2-ba8c-9ff5fb882d3f" providerId="ADAL" clId="{1A57FB37-614F-4EE8-A9C4-61CDE813850A}" dt="2022-05-26T15:08:24.512" v="2095" actId="478"/>
          <ac:spMkLst>
            <pc:docMk/>
            <pc:sldMk cId="3447734657" sldId="1792"/>
            <ac:spMk id="43" creationId="{F44BA6D3-DEE1-A58B-1878-00EE6B0C03F6}"/>
          </ac:spMkLst>
        </pc:spChg>
        <pc:spChg chg="mod">
          <ac:chgData name="Daniela Zanotti" userId="b0ca90fb-0be9-4ce2-ba8c-9ff5fb882d3f" providerId="ADAL" clId="{1A57FB37-614F-4EE8-A9C4-61CDE813850A}" dt="2022-05-26T15:00:37.679" v="2045" actId="1036"/>
          <ac:spMkLst>
            <pc:docMk/>
            <pc:sldMk cId="3447734657" sldId="1792"/>
            <ac:spMk id="44" creationId="{0636F8EE-7E40-2AE3-3136-05040D124F23}"/>
          </ac:spMkLst>
        </pc:spChg>
        <pc:spChg chg="mod">
          <ac:chgData name="Daniela Zanotti" userId="b0ca90fb-0be9-4ce2-ba8c-9ff5fb882d3f" providerId="ADAL" clId="{1A57FB37-614F-4EE8-A9C4-61CDE813850A}" dt="2022-05-27T12:39:15.812" v="3185" actId="20577"/>
          <ac:spMkLst>
            <pc:docMk/>
            <pc:sldMk cId="3447734657" sldId="1792"/>
            <ac:spMk id="45" creationId="{BA29AB24-75B4-B451-1CC3-7364B8417C12}"/>
          </ac:spMkLst>
        </pc:spChg>
        <pc:spChg chg="mod">
          <ac:chgData name="Daniela Zanotti" userId="b0ca90fb-0be9-4ce2-ba8c-9ff5fb882d3f" providerId="ADAL" clId="{1A57FB37-614F-4EE8-A9C4-61CDE813850A}" dt="2022-05-27T08:09:14.297" v="2509" actId="207"/>
          <ac:spMkLst>
            <pc:docMk/>
            <pc:sldMk cId="3447734657" sldId="1792"/>
            <ac:spMk id="46" creationId="{2347D9B6-3E8C-84DD-03F0-8984B011821B}"/>
          </ac:spMkLst>
        </pc:spChg>
        <pc:spChg chg="add del mod">
          <ac:chgData name="Daniela Zanotti" userId="b0ca90fb-0be9-4ce2-ba8c-9ff5fb882d3f" providerId="ADAL" clId="{1A57FB37-614F-4EE8-A9C4-61CDE813850A}" dt="2022-05-26T15:01:15.624" v="2053" actId="478"/>
          <ac:spMkLst>
            <pc:docMk/>
            <pc:sldMk cId="3447734657" sldId="1792"/>
            <ac:spMk id="47" creationId="{C0A5F114-4E84-9B96-AF7F-616D87A7313F}"/>
          </ac:spMkLst>
        </pc:spChg>
        <pc:spChg chg="add mod">
          <ac:chgData name="Daniela Zanotti" userId="b0ca90fb-0be9-4ce2-ba8c-9ff5fb882d3f" providerId="ADAL" clId="{1A57FB37-614F-4EE8-A9C4-61CDE813850A}" dt="2022-05-26T15:04:36.827" v="2079" actId="1076"/>
          <ac:spMkLst>
            <pc:docMk/>
            <pc:sldMk cId="3447734657" sldId="1792"/>
            <ac:spMk id="48" creationId="{BDC4143F-2B26-7E18-BE80-83585588D49F}"/>
          </ac:spMkLst>
        </pc:spChg>
        <pc:spChg chg="add mod">
          <ac:chgData name="Daniela Zanotti" userId="b0ca90fb-0be9-4ce2-ba8c-9ff5fb882d3f" providerId="ADAL" clId="{1A57FB37-614F-4EE8-A9C4-61CDE813850A}" dt="2022-05-26T15:04:44.920" v="2080" actId="1076"/>
          <ac:spMkLst>
            <pc:docMk/>
            <pc:sldMk cId="3447734657" sldId="1792"/>
            <ac:spMk id="49" creationId="{FB4ADE66-50E8-0052-ED4D-6D14BC64180C}"/>
          </ac:spMkLst>
        </pc:spChg>
      </pc:sldChg>
      <pc:sldChg chg="addSp delSp modSp add mod ord setBg delAnim modAnim">
        <pc:chgData name="Daniela Zanotti" userId="b0ca90fb-0be9-4ce2-ba8c-9ff5fb882d3f" providerId="ADAL" clId="{1A57FB37-614F-4EE8-A9C4-61CDE813850A}" dt="2022-05-27T19:32:12.034" v="3656"/>
        <pc:sldMkLst>
          <pc:docMk/>
          <pc:sldMk cId="2410931848" sldId="1793"/>
        </pc:sldMkLst>
        <pc:spChg chg="del mod">
          <ac:chgData name="Daniela Zanotti" userId="b0ca90fb-0be9-4ce2-ba8c-9ff5fb882d3f" providerId="ADAL" clId="{1A57FB37-614F-4EE8-A9C4-61CDE813850A}" dt="2022-05-26T16:59:31.401" v="2148" actId="478"/>
          <ac:spMkLst>
            <pc:docMk/>
            <pc:sldMk cId="2410931848" sldId="1793"/>
            <ac:spMk id="2" creationId="{A276407E-434A-0048-AF71-2D6C7345BF84}"/>
          </ac:spMkLst>
        </pc:spChg>
        <pc:spChg chg="add mod ord">
          <ac:chgData name="Daniela Zanotti" userId="b0ca90fb-0be9-4ce2-ba8c-9ff5fb882d3f" providerId="ADAL" clId="{1A57FB37-614F-4EE8-A9C4-61CDE813850A}" dt="2022-05-26T17:10:27.311" v="2304" actId="207"/>
          <ac:spMkLst>
            <pc:docMk/>
            <pc:sldMk cId="2410931848" sldId="1793"/>
            <ac:spMk id="3" creationId="{4E8A308E-85F0-EB7A-838E-DC1738D66C63}"/>
          </ac:spMkLst>
        </pc:spChg>
        <pc:spChg chg="del mod ord">
          <ac:chgData name="Daniela Zanotti" userId="b0ca90fb-0be9-4ce2-ba8c-9ff5fb882d3f" providerId="ADAL" clId="{1A57FB37-614F-4EE8-A9C4-61CDE813850A}" dt="2022-05-26T16:59:12.717" v="2146" actId="478"/>
          <ac:spMkLst>
            <pc:docMk/>
            <pc:sldMk cId="2410931848" sldId="1793"/>
            <ac:spMk id="4" creationId="{97154DF0-B47C-4357-A313-38FDB7C1B951}"/>
          </ac:spMkLst>
        </pc:spChg>
        <pc:spChg chg="del">
          <ac:chgData name="Daniela Zanotti" userId="b0ca90fb-0be9-4ce2-ba8c-9ff5fb882d3f" providerId="ADAL" clId="{1A57FB37-614F-4EE8-A9C4-61CDE813850A}" dt="2022-05-26T15:13:20.598" v="2105" actId="478"/>
          <ac:spMkLst>
            <pc:docMk/>
            <pc:sldMk cId="2410931848" sldId="1793"/>
            <ac:spMk id="9" creationId="{36D50F07-6117-4200-821A-8D14524CD076}"/>
          </ac:spMkLst>
        </pc:spChg>
        <pc:spChg chg="del">
          <ac:chgData name="Daniela Zanotti" userId="b0ca90fb-0be9-4ce2-ba8c-9ff5fb882d3f" providerId="ADAL" clId="{1A57FB37-614F-4EE8-A9C4-61CDE813850A}" dt="2022-05-26T15:14:04.637" v="2118" actId="478"/>
          <ac:spMkLst>
            <pc:docMk/>
            <pc:sldMk cId="2410931848" sldId="1793"/>
            <ac:spMk id="13" creationId="{DD0997BB-43AB-4834-B6D4-3185CAC64DF1}"/>
          </ac:spMkLst>
        </pc:spChg>
        <pc:spChg chg="del">
          <ac:chgData name="Daniela Zanotti" userId="b0ca90fb-0be9-4ce2-ba8c-9ff5fb882d3f" providerId="ADAL" clId="{1A57FB37-614F-4EE8-A9C4-61CDE813850A}" dt="2022-05-26T15:13:21.417" v="2106" actId="478"/>
          <ac:spMkLst>
            <pc:docMk/>
            <pc:sldMk cId="2410931848" sldId="1793"/>
            <ac:spMk id="21" creationId="{A1B4FD21-A4D7-487A-ABEF-021100EA5D02}"/>
          </ac:spMkLst>
        </pc:spChg>
        <pc:spChg chg="del">
          <ac:chgData name="Daniela Zanotti" userId="b0ca90fb-0be9-4ce2-ba8c-9ff5fb882d3f" providerId="ADAL" clId="{1A57FB37-614F-4EE8-A9C4-61CDE813850A}" dt="2022-05-26T16:59:13.654" v="2147" actId="478"/>
          <ac:spMkLst>
            <pc:docMk/>
            <pc:sldMk cId="2410931848" sldId="1793"/>
            <ac:spMk id="23" creationId="{A67EE2DD-D97D-4D25-9032-1F465B6DCF6C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24" creationId="{E1FB1D35-E1F8-606C-F520-2242C7ECE1CB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25" creationId="{D0890D51-A70F-6342-F140-2EAAE5A92248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26" creationId="{AC3B5433-E351-0B55-E716-8F526ECD17EB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27" creationId="{0C82FB8B-F7DE-27D9-2CB4-2EED3BC88A18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28" creationId="{D97B2CAB-74A7-CE2F-A7BC-CDD868B32B1A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29" creationId="{E5F55ECF-F870-ECA7-3131-E08C66A693E0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30" creationId="{B7EB4176-D485-A224-DD0A-5623FB7052EE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31" creationId="{C586502B-0926-47D6-B17B-12B8F552D450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32" creationId="{CFF6F92F-ED3B-10F6-B1A2-5A6BC04BEE5B}"/>
          </ac:spMkLst>
        </pc:spChg>
        <pc:spChg chg="mod">
          <ac:chgData name="Daniela Zanotti" userId="b0ca90fb-0be9-4ce2-ba8c-9ff5fb882d3f" providerId="ADAL" clId="{1A57FB37-614F-4EE8-A9C4-61CDE813850A}" dt="2022-05-27T08:01:00.643" v="2493" actId="14100"/>
          <ac:spMkLst>
            <pc:docMk/>
            <pc:sldMk cId="2410931848" sldId="1793"/>
            <ac:spMk id="33" creationId="{A8D380F0-6E9B-E920-83A3-9B9C1A4C7AC5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34" creationId="{2D4EEFC7-43EA-6ABF-B3BC-8A167969F891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35" creationId="{C851BBC8-4B9C-6291-A6A9-43B692CB5B65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36" creationId="{47AAA835-DEFF-EE29-405E-DABC7B66093D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37" creationId="{43F80B58-D07F-6856-EF26-7B803194D304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38" creationId="{D9001129-87DA-D0BC-A0C6-E11B957F8173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39" creationId="{1F73BDE4-E624-93D0-4F36-C3460CAB2DB0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40" creationId="{A66D90DD-039C-3E9D-8489-62FAD62E1AE1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41" creationId="{F4B78447-43F1-7889-77DB-32CD1F01170D}"/>
          </ac:spMkLst>
        </pc:spChg>
        <pc:spChg chg="mod">
          <ac:chgData name="Daniela Zanotti" userId="b0ca90fb-0be9-4ce2-ba8c-9ff5fb882d3f" providerId="ADAL" clId="{1A57FB37-614F-4EE8-A9C4-61CDE813850A}" dt="2022-05-26T17:04:07.059" v="2188" actId="1037"/>
          <ac:spMkLst>
            <pc:docMk/>
            <pc:sldMk cId="2410931848" sldId="1793"/>
            <ac:spMk id="42" creationId="{7A6B1567-FCC5-DF3B-E4C1-CAF12E237C66}"/>
          </ac:spMkLst>
        </pc:spChg>
        <pc:spChg chg="add mod">
          <ac:chgData name="Daniela Zanotti" userId="b0ca90fb-0be9-4ce2-ba8c-9ff5fb882d3f" providerId="ADAL" clId="{1A57FB37-614F-4EE8-A9C4-61CDE813850A}" dt="2022-05-26T17:10:01.780" v="2298" actId="207"/>
          <ac:spMkLst>
            <pc:docMk/>
            <pc:sldMk cId="2410931848" sldId="1793"/>
            <ac:spMk id="43" creationId="{45E4B8B5-E389-F30B-6E5C-035FECF24D23}"/>
          </ac:spMkLst>
        </pc:spChg>
        <pc:spChg chg="add del mod">
          <ac:chgData name="Daniela Zanotti" userId="b0ca90fb-0be9-4ce2-ba8c-9ff5fb882d3f" providerId="ADAL" clId="{1A57FB37-614F-4EE8-A9C4-61CDE813850A}" dt="2022-05-26T17:02:07.183" v="2161" actId="478"/>
          <ac:spMkLst>
            <pc:docMk/>
            <pc:sldMk cId="2410931848" sldId="1793"/>
            <ac:spMk id="44" creationId="{BEFB7ED5-6F1D-992B-263D-3EFE2EA48AB6}"/>
          </ac:spMkLst>
        </pc:spChg>
        <pc:spChg chg="add mod">
          <ac:chgData name="Daniela Zanotti" userId="b0ca90fb-0be9-4ce2-ba8c-9ff5fb882d3f" providerId="ADAL" clId="{1A57FB37-614F-4EE8-A9C4-61CDE813850A}" dt="2022-05-26T17:10:23.821" v="2303" actId="207"/>
          <ac:spMkLst>
            <pc:docMk/>
            <pc:sldMk cId="2410931848" sldId="1793"/>
            <ac:spMk id="45" creationId="{6564580B-144A-0C33-039C-F24F6BA2D43B}"/>
          </ac:spMkLst>
        </pc:spChg>
        <pc:spChg chg="add mod">
          <ac:chgData name="Daniela Zanotti" userId="b0ca90fb-0be9-4ce2-ba8c-9ff5fb882d3f" providerId="ADAL" clId="{1A57FB37-614F-4EE8-A9C4-61CDE813850A}" dt="2022-05-26T17:07:43.177" v="2280" actId="255"/>
          <ac:spMkLst>
            <pc:docMk/>
            <pc:sldMk cId="2410931848" sldId="1793"/>
            <ac:spMk id="46" creationId="{A49995D2-28D9-B711-7E98-C38FB829E86E}"/>
          </ac:spMkLst>
        </pc:spChg>
        <pc:spChg chg="add mod">
          <ac:chgData name="Daniela Zanotti" userId="b0ca90fb-0be9-4ce2-ba8c-9ff5fb882d3f" providerId="ADAL" clId="{1A57FB37-614F-4EE8-A9C4-61CDE813850A}" dt="2022-05-27T08:00:35.630" v="2488" actId="2711"/>
          <ac:spMkLst>
            <pc:docMk/>
            <pc:sldMk cId="2410931848" sldId="1793"/>
            <ac:spMk id="47" creationId="{C0924AB0-BDF8-D4B5-0F48-432F3F949411}"/>
          </ac:spMkLst>
        </pc:spChg>
        <pc:spChg chg="add mod">
          <ac:chgData name="Daniela Zanotti" userId="b0ca90fb-0be9-4ce2-ba8c-9ff5fb882d3f" providerId="ADAL" clId="{1A57FB37-614F-4EE8-A9C4-61CDE813850A}" dt="2022-05-27T08:00:41.012" v="2489" actId="2711"/>
          <ac:spMkLst>
            <pc:docMk/>
            <pc:sldMk cId="2410931848" sldId="1793"/>
            <ac:spMk id="48" creationId="{D9D4EB9D-96A0-01F7-E595-7EC2F9DE0733}"/>
          </ac:spMkLst>
        </pc:spChg>
        <pc:spChg chg="add mod">
          <ac:chgData name="Daniela Zanotti" userId="b0ca90fb-0be9-4ce2-ba8c-9ff5fb882d3f" providerId="ADAL" clId="{1A57FB37-614F-4EE8-A9C4-61CDE813850A}" dt="2022-05-27T08:00:46.246" v="2490" actId="2711"/>
          <ac:spMkLst>
            <pc:docMk/>
            <pc:sldMk cId="2410931848" sldId="1793"/>
            <ac:spMk id="49" creationId="{4970657D-A276-00D5-3CDF-BCCF6BCA7475}"/>
          </ac:spMkLst>
        </pc:spChg>
        <pc:spChg chg="add del mod">
          <ac:chgData name="Daniela Zanotti" userId="b0ca90fb-0be9-4ce2-ba8c-9ff5fb882d3f" providerId="ADAL" clId="{1A57FB37-614F-4EE8-A9C4-61CDE813850A}" dt="2022-05-26T17:10:04.778" v="2299" actId="478"/>
          <ac:spMkLst>
            <pc:docMk/>
            <pc:sldMk cId="2410931848" sldId="1793"/>
            <ac:spMk id="50" creationId="{121809B7-6309-6DD0-6DC1-1450606DF825}"/>
          </ac:spMkLst>
        </pc:spChg>
        <pc:picChg chg="add del mod">
          <ac:chgData name="Daniela Zanotti" userId="b0ca90fb-0be9-4ce2-ba8c-9ff5fb882d3f" providerId="ADAL" clId="{1A57FB37-614F-4EE8-A9C4-61CDE813850A}" dt="2022-05-26T15:17:18.829" v="2133" actId="478"/>
          <ac:picMkLst>
            <pc:docMk/>
            <pc:sldMk cId="2410931848" sldId="1793"/>
            <ac:picMk id="3" creationId="{F250F5FF-EC96-7F36-91D3-B3E1099A822B}"/>
          </ac:picMkLst>
        </pc:picChg>
        <pc:picChg chg="add del mod">
          <ac:chgData name="Daniela Zanotti" userId="b0ca90fb-0be9-4ce2-ba8c-9ff5fb882d3f" providerId="ADAL" clId="{1A57FB37-614F-4EE8-A9C4-61CDE813850A}" dt="2022-05-26T15:18:26.157" v="2141" actId="478"/>
          <ac:picMkLst>
            <pc:docMk/>
            <pc:sldMk cId="2410931848" sldId="1793"/>
            <ac:picMk id="5" creationId="{F5DF8A2B-FF83-D1FE-A6AC-943AA2097A8E}"/>
          </ac:picMkLst>
        </pc:picChg>
      </pc:sldChg>
      <pc:sldChg chg="add del">
        <pc:chgData name="Daniela Zanotti" userId="b0ca90fb-0be9-4ce2-ba8c-9ff5fb882d3f" providerId="ADAL" clId="{1A57FB37-614F-4EE8-A9C4-61CDE813850A}" dt="2022-05-26T15:15:42.454" v="2122" actId="2696"/>
        <pc:sldMkLst>
          <pc:docMk/>
          <pc:sldMk cId="685105224" sldId="1794"/>
        </pc:sldMkLst>
      </pc:sldChg>
      <pc:sldChg chg="modSp add del mod">
        <pc:chgData name="Daniela Zanotti" userId="b0ca90fb-0be9-4ce2-ba8c-9ff5fb882d3f" providerId="ADAL" clId="{1A57FB37-614F-4EE8-A9C4-61CDE813850A}" dt="2022-05-26T15:19:18.431" v="2145" actId="2890"/>
        <pc:sldMkLst>
          <pc:docMk/>
          <pc:sldMk cId="2223868077" sldId="1794"/>
        </pc:sldMkLst>
        <pc:spChg chg="mod">
          <ac:chgData name="Daniela Zanotti" userId="b0ca90fb-0be9-4ce2-ba8c-9ff5fb882d3f" providerId="ADAL" clId="{1A57FB37-614F-4EE8-A9C4-61CDE813850A}" dt="2022-05-26T15:19:17.775" v="2144" actId="1076"/>
          <ac:spMkLst>
            <pc:docMk/>
            <pc:sldMk cId="2223868077" sldId="1794"/>
            <ac:spMk id="4" creationId="{97154DF0-B47C-4357-A313-38FDB7C1B951}"/>
          </ac:spMkLst>
        </pc:spChg>
      </pc:sldChg>
      <pc:sldChg chg="addSp delSp modSp add del mod modClrScheme delAnim chgLayout">
        <pc:chgData name="Daniela Zanotti" userId="b0ca90fb-0be9-4ce2-ba8c-9ff5fb882d3f" providerId="ADAL" clId="{1A57FB37-614F-4EE8-A9C4-61CDE813850A}" dt="2022-05-26T15:16:36.767" v="2127" actId="2696"/>
        <pc:sldMkLst>
          <pc:docMk/>
          <pc:sldMk cId="3447430174" sldId="1794"/>
        </pc:sldMkLst>
        <pc:spChg chg="add mod ord">
          <ac:chgData name="Daniela Zanotti" userId="b0ca90fb-0be9-4ce2-ba8c-9ff5fb882d3f" providerId="ADAL" clId="{1A57FB37-614F-4EE8-A9C4-61CDE813850A}" dt="2022-05-26T15:16:19.632" v="2126" actId="700"/>
          <ac:spMkLst>
            <pc:docMk/>
            <pc:sldMk cId="3447430174" sldId="1794"/>
            <ac:spMk id="3" creationId="{FDC7A208-D5F4-98AC-EFE2-70738CA18AFF}"/>
          </ac:spMkLst>
        </pc:spChg>
        <pc:spChg chg="del mod ord">
          <ac:chgData name="Daniela Zanotti" userId="b0ca90fb-0be9-4ce2-ba8c-9ff5fb882d3f" providerId="ADAL" clId="{1A57FB37-614F-4EE8-A9C4-61CDE813850A}" dt="2022-05-26T15:16:19.632" v="2126" actId="700"/>
          <ac:spMkLst>
            <pc:docMk/>
            <pc:sldMk cId="3447430174" sldId="1794"/>
            <ac:spMk id="4" creationId="{97154DF0-B47C-4357-A313-38FDB7C1B951}"/>
          </ac:spMkLst>
        </pc:spChg>
        <pc:spChg chg="add mod ord">
          <ac:chgData name="Daniela Zanotti" userId="b0ca90fb-0be9-4ce2-ba8c-9ff5fb882d3f" providerId="ADAL" clId="{1A57FB37-614F-4EE8-A9C4-61CDE813850A}" dt="2022-05-26T15:16:19.632" v="2126" actId="700"/>
          <ac:spMkLst>
            <pc:docMk/>
            <pc:sldMk cId="3447430174" sldId="1794"/>
            <ac:spMk id="5" creationId="{DEDD9EBF-5E7B-4100-C969-2EB98ACB1401}"/>
          </ac:spMkLst>
        </pc:spChg>
        <pc:spChg chg="add mod ord">
          <ac:chgData name="Daniela Zanotti" userId="b0ca90fb-0be9-4ce2-ba8c-9ff5fb882d3f" providerId="ADAL" clId="{1A57FB37-614F-4EE8-A9C4-61CDE813850A}" dt="2022-05-26T15:16:19.632" v="2126" actId="700"/>
          <ac:spMkLst>
            <pc:docMk/>
            <pc:sldMk cId="3447430174" sldId="1794"/>
            <ac:spMk id="7" creationId="{B6C2EE44-11C1-BF17-7B0A-74E59E336BF1}"/>
          </ac:spMkLst>
        </pc:spChg>
        <pc:spChg chg="del mod ord">
          <ac:chgData name="Daniela Zanotti" userId="b0ca90fb-0be9-4ce2-ba8c-9ff5fb882d3f" providerId="ADAL" clId="{1A57FB37-614F-4EE8-A9C4-61CDE813850A}" dt="2022-05-26T15:16:19.632" v="2126" actId="700"/>
          <ac:spMkLst>
            <pc:docMk/>
            <pc:sldMk cId="3447430174" sldId="1794"/>
            <ac:spMk id="23" creationId="{A67EE2DD-D97D-4D25-9032-1F465B6DCF6C}"/>
          </ac:spMkLst>
        </pc:spChg>
      </pc:sldChg>
      <pc:sldChg chg="addSp delSp modSp del mod modAnim">
        <pc:chgData name="Daniela Zanotti" userId="b0ca90fb-0be9-4ce2-ba8c-9ff5fb882d3f" providerId="ADAL" clId="{1A57FB37-614F-4EE8-A9C4-61CDE813850A}" dt="2022-05-27T08:21:39.157" v="2620" actId="2696"/>
        <pc:sldMkLst>
          <pc:docMk/>
          <pc:sldMk cId="488652850" sldId="1795"/>
        </pc:sldMkLst>
        <pc:spChg chg="del mod">
          <ac:chgData name="Daniela Zanotti" userId="b0ca90fb-0be9-4ce2-ba8c-9ff5fb882d3f" providerId="ADAL" clId="{1A57FB37-614F-4EE8-A9C4-61CDE813850A}" dt="2022-05-27T07:44:53.474" v="2408" actId="478"/>
          <ac:spMkLst>
            <pc:docMk/>
            <pc:sldMk cId="488652850" sldId="1795"/>
            <ac:spMk id="2" creationId="{A72837A5-5D45-8646-B4D8-8EE951AC90D9}"/>
          </ac:spMkLst>
        </pc:spChg>
        <pc:spChg chg="del">
          <ac:chgData name="Daniela Zanotti" userId="b0ca90fb-0be9-4ce2-ba8c-9ff5fb882d3f" providerId="ADAL" clId="{1A57FB37-614F-4EE8-A9C4-61CDE813850A}" dt="2022-05-27T07:43:53.483" v="2382" actId="478"/>
          <ac:spMkLst>
            <pc:docMk/>
            <pc:sldMk cId="488652850" sldId="1795"/>
            <ac:spMk id="3" creationId="{0CF81B16-A3F8-1547-83D9-00CDAA0F2508}"/>
          </ac:spMkLst>
        </pc:spChg>
        <pc:spChg chg="del">
          <ac:chgData name="Daniela Zanotti" userId="b0ca90fb-0be9-4ce2-ba8c-9ff5fb882d3f" providerId="ADAL" clId="{1A57FB37-614F-4EE8-A9C4-61CDE813850A}" dt="2022-05-27T07:43:51.983" v="2381" actId="478"/>
          <ac:spMkLst>
            <pc:docMk/>
            <pc:sldMk cId="488652850" sldId="1795"/>
            <ac:spMk id="7" creationId="{2DDF6C61-6983-9841-BC4E-A83CA443382F}"/>
          </ac:spMkLst>
        </pc:spChg>
        <pc:spChg chg="add mod">
          <ac:chgData name="Daniela Zanotti" userId="b0ca90fb-0be9-4ce2-ba8c-9ff5fb882d3f" providerId="ADAL" clId="{1A57FB37-614F-4EE8-A9C4-61CDE813850A}" dt="2022-05-27T07:45:06.339" v="2409"/>
          <ac:spMkLst>
            <pc:docMk/>
            <pc:sldMk cId="488652850" sldId="1795"/>
            <ac:spMk id="8" creationId="{DD2A46A3-643C-F109-C8FA-8E6EB7AF0BDB}"/>
          </ac:spMkLst>
        </pc:spChg>
        <pc:spChg chg="add mod">
          <ac:chgData name="Daniela Zanotti" userId="b0ca90fb-0be9-4ce2-ba8c-9ff5fb882d3f" providerId="ADAL" clId="{1A57FB37-614F-4EE8-A9C4-61CDE813850A}" dt="2022-05-27T07:45:39.269" v="2445" actId="122"/>
          <ac:spMkLst>
            <pc:docMk/>
            <pc:sldMk cId="488652850" sldId="1795"/>
            <ac:spMk id="9" creationId="{0CE3B97F-25BD-6305-0499-A6A0D7A6C9CB}"/>
          </ac:spMkLst>
        </pc:spChg>
        <pc:picChg chg="mod">
          <ac:chgData name="Daniela Zanotti" userId="b0ca90fb-0be9-4ce2-ba8c-9ff5fb882d3f" providerId="ADAL" clId="{1A57FB37-614F-4EE8-A9C4-61CDE813850A}" dt="2022-05-27T07:46:55.912" v="2454" actId="1076"/>
          <ac:picMkLst>
            <pc:docMk/>
            <pc:sldMk cId="488652850" sldId="1795"/>
            <ac:picMk id="5" creationId="{FFFAAFEE-86C4-964C-A027-4C8D60C19E51}"/>
          </ac:picMkLst>
        </pc:picChg>
      </pc:sldChg>
      <pc:sldChg chg="del">
        <pc:chgData name="Daniela Zanotti" userId="b0ca90fb-0be9-4ce2-ba8c-9ff5fb882d3f" providerId="ADAL" clId="{1A57FB37-614F-4EE8-A9C4-61CDE813850A}" dt="2022-05-27T08:21:57.542" v="2622" actId="2696"/>
        <pc:sldMkLst>
          <pc:docMk/>
          <pc:sldMk cId="3207175463" sldId="1796"/>
        </pc:sldMkLst>
      </pc:sldChg>
      <pc:sldChg chg="del">
        <pc:chgData name="Daniela Zanotti" userId="b0ca90fb-0be9-4ce2-ba8c-9ff5fb882d3f" providerId="ADAL" clId="{1A57FB37-614F-4EE8-A9C4-61CDE813850A}" dt="2022-05-27T08:21:51.270" v="2621" actId="2696"/>
        <pc:sldMkLst>
          <pc:docMk/>
          <pc:sldMk cId="295914182" sldId="1797"/>
        </pc:sldMkLst>
      </pc:sldChg>
      <pc:sldChg chg="addSp delSp modSp mod addAnim delAnim modAnim">
        <pc:chgData name="Daniela Zanotti" userId="b0ca90fb-0be9-4ce2-ba8c-9ff5fb882d3f" providerId="ADAL" clId="{1A57FB37-614F-4EE8-A9C4-61CDE813850A}" dt="2022-05-27T15:00:28.213" v="3631"/>
        <pc:sldMkLst>
          <pc:docMk/>
          <pc:sldMk cId="213098269" sldId="1974"/>
        </pc:sldMkLst>
        <pc:spChg chg="add del mod ord">
          <ac:chgData name="Daniela Zanotti" userId="b0ca90fb-0be9-4ce2-ba8c-9ff5fb882d3f" providerId="ADAL" clId="{1A57FB37-614F-4EE8-A9C4-61CDE813850A}" dt="2022-05-27T12:53:56.512" v="3215" actId="11529"/>
          <ac:spMkLst>
            <pc:docMk/>
            <pc:sldMk cId="213098269" sldId="1974"/>
            <ac:spMk id="2" creationId="{75E9B66C-A434-4B55-1EE0-257F7342E5E3}"/>
          </ac:spMkLst>
        </pc:spChg>
        <pc:spChg chg="mod">
          <ac:chgData name="Daniela Zanotti" userId="b0ca90fb-0be9-4ce2-ba8c-9ff5fb882d3f" providerId="ADAL" clId="{1A57FB37-614F-4EE8-A9C4-61CDE813850A}" dt="2022-05-27T14:55:53.963" v="3609" actId="1076"/>
          <ac:spMkLst>
            <pc:docMk/>
            <pc:sldMk cId="213098269" sldId="1974"/>
            <ac:spMk id="3" creationId="{A24147F4-AA6C-4991-9750-CC117A639687}"/>
          </ac:spMkLst>
        </pc:spChg>
        <pc:spChg chg="mod">
          <ac:chgData name="Daniela Zanotti" userId="b0ca90fb-0be9-4ce2-ba8c-9ff5fb882d3f" providerId="ADAL" clId="{1A57FB37-614F-4EE8-A9C4-61CDE813850A}" dt="2022-05-27T12:55:24.165" v="3229" actId="208"/>
          <ac:spMkLst>
            <pc:docMk/>
            <pc:sldMk cId="213098269" sldId="1974"/>
            <ac:spMk id="5" creationId="{1D2D160D-28AF-4F3E-9C9F-FA13B6061903}"/>
          </ac:spMkLst>
        </pc:spChg>
        <pc:spChg chg="mod">
          <ac:chgData name="Daniela Zanotti" userId="b0ca90fb-0be9-4ce2-ba8c-9ff5fb882d3f" providerId="ADAL" clId="{1A57FB37-614F-4EE8-A9C4-61CDE813850A}" dt="2022-05-27T12:55:24.165" v="3229" actId="208"/>
          <ac:spMkLst>
            <pc:docMk/>
            <pc:sldMk cId="213098269" sldId="1974"/>
            <ac:spMk id="7" creationId="{A56BA600-2134-499B-BC3E-230CBF542036}"/>
          </ac:spMkLst>
        </pc:spChg>
        <pc:spChg chg="mod">
          <ac:chgData name="Daniela Zanotti" userId="b0ca90fb-0be9-4ce2-ba8c-9ff5fb882d3f" providerId="ADAL" clId="{1A57FB37-614F-4EE8-A9C4-61CDE813850A}" dt="2022-05-27T12:55:24.165" v="3229" actId="208"/>
          <ac:spMkLst>
            <pc:docMk/>
            <pc:sldMk cId="213098269" sldId="1974"/>
            <ac:spMk id="8" creationId="{AD9FB630-6073-4EA8-94E2-0BE0F22CD30B}"/>
          </ac:spMkLst>
        </pc:spChg>
        <pc:spChg chg="mod">
          <ac:chgData name="Daniela Zanotti" userId="b0ca90fb-0be9-4ce2-ba8c-9ff5fb882d3f" providerId="ADAL" clId="{1A57FB37-614F-4EE8-A9C4-61CDE813850A}" dt="2022-05-27T14:58:04.271" v="3628" actId="20577"/>
          <ac:spMkLst>
            <pc:docMk/>
            <pc:sldMk cId="213098269" sldId="1974"/>
            <ac:spMk id="9" creationId="{CA53370E-2F7D-43A4-94E1-C3F07D99A9E4}"/>
          </ac:spMkLst>
        </pc:spChg>
        <pc:spChg chg="add del">
          <ac:chgData name="Daniela Zanotti" userId="b0ca90fb-0be9-4ce2-ba8c-9ff5fb882d3f" providerId="ADAL" clId="{1A57FB37-614F-4EE8-A9C4-61CDE813850A}" dt="2022-05-27T12:55:47.031" v="3232" actId="478"/>
          <ac:spMkLst>
            <pc:docMk/>
            <pc:sldMk cId="213098269" sldId="1974"/>
            <ac:spMk id="16" creationId="{06ECC87E-C320-11BB-0527-B3A0EFF61975}"/>
          </ac:spMkLst>
        </pc:spChg>
        <pc:spChg chg="mod">
          <ac:chgData name="Daniela Zanotti" userId="b0ca90fb-0be9-4ce2-ba8c-9ff5fb882d3f" providerId="ADAL" clId="{1A57FB37-614F-4EE8-A9C4-61CDE813850A}" dt="2022-05-27T14:56:16.214" v="3613" actId="1076"/>
          <ac:spMkLst>
            <pc:docMk/>
            <pc:sldMk cId="213098269" sldId="1974"/>
            <ac:spMk id="26" creationId="{6A301225-D4D3-4F82-AE57-ECE4BCDFEBBB}"/>
          </ac:spMkLst>
        </pc:spChg>
        <pc:spChg chg="mod">
          <ac:chgData name="Daniela Zanotti" userId="b0ca90fb-0be9-4ce2-ba8c-9ff5fb882d3f" providerId="ADAL" clId="{1A57FB37-614F-4EE8-A9C4-61CDE813850A}" dt="2022-05-27T14:57:55.369" v="3627" actId="20577"/>
          <ac:spMkLst>
            <pc:docMk/>
            <pc:sldMk cId="213098269" sldId="1974"/>
            <ac:spMk id="27" creationId="{86D5D6B1-48D8-4483-A270-8AE30369CA81}"/>
          </ac:spMkLst>
        </pc:spChg>
        <pc:spChg chg="mod">
          <ac:chgData name="Daniela Zanotti" userId="b0ca90fb-0be9-4ce2-ba8c-9ff5fb882d3f" providerId="ADAL" clId="{1A57FB37-614F-4EE8-A9C4-61CDE813850A}" dt="2022-05-27T15:00:00.771" v="3630" actId="1076"/>
          <ac:spMkLst>
            <pc:docMk/>
            <pc:sldMk cId="213098269" sldId="1974"/>
            <ac:spMk id="28" creationId="{1AB31412-8D9A-44D8-B44B-7087DBD8A13E}"/>
          </ac:spMkLst>
        </pc:spChg>
        <pc:spChg chg="mod">
          <ac:chgData name="Daniela Zanotti" userId="b0ca90fb-0be9-4ce2-ba8c-9ff5fb882d3f" providerId="ADAL" clId="{1A57FB37-614F-4EE8-A9C4-61CDE813850A}" dt="2022-05-27T14:55:18.106" v="3603" actId="122"/>
          <ac:spMkLst>
            <pc:docMk/>
            <pc:sldMk cId="213098269" sldId="1974"/>
            <ac:spMk id="29" creationId="{22004B3D-EC49-2813-7D76-5D3ACB58CBB8}"/>
          </ac:spMkLst>
        </pc:spChg>
        <pc:spChg chg="del">
          <ac:chgData name="Daniela Zanotti" userId="b0ca90fb-0be9-4ce2-ba8c-9ff5fb882d3f" providerId="ADAL" clId="{1A57FB37-614F-4EE8-A9C4-61CDE813850A}" dt="2022-05-27T12:52:44.172" v="3194" actId="478"/>
          <ac:spMkLst>
            <pc:docMk/>
            <pc:sldMk cId="213098269" sldId="1974"/>
            <ac:spMk id="29" creationId="{81E33B77-75A0-9E68-B9B9-E2A2F0D34ECC}"/>
          </ac:spMkLst>
        </pc:spChg>
        <pc:spChg chg="mod">
          <ac:chgData name="Daniela Zanotti" userId="b0ca90fb-0be9-4ce2-ba8c-9ff5fb882d3f" providerId="ADAL" clId="{1A57FB37-614F-4EE8-A9C4-61CDE813850A}" dt="2022-05-27T14:57:39.174" v="3624" actId="1076"/>
          <ac:spMkLst>
            <pc:docMk/>
            <pc:sldMk cId="213098269" sldId="1974"/>
            <ac:spMk id="30" creationId="{0B3325BA-277B-27F4-0592-A456E69F161B}"/>
          </ac:spMkLst>
        </pc:spChg>
        <pc:spChg chg="add del mod">
          <ac:chgData name="Daniela Zanotti" userId="b0ca90fb-0be9-4ce2-ba8c-9ff5fb882d3f" providerId="ADAL" clId="{1A57FB37-614F-4EE8-A9C4-61CDE813850A}" dt="2022-05-27T12:53:53.393" v="3211"/>
          <ac:spMkLst>
            <pc:docMk/>
            <pc:sldMk cId="213098269" sldId="1974"/>
            <ac:spMk id="31" creationId="{F83EAC0D-FBB8-BB08-20DD-58754C99F554}"/>
          </ac:spMkLst>
        </pc:spChg>
        <pc:grpChg chg="add del mod">
          <ac:chgData name="Daniela Zanotti" userId="b0ca90fb-0be9-4ce2-ba8c-9ff5fb882d3f" providerId="ADAL" clId="{1A57FB37-614F-4EE8-A9C4-61CDE813850A}" dt="2022-05-27T12:53:51.174" v="3208" actId="14100"/>
          <ac:grpSpMkLst>
            <pc:docMk/>
            <pc:sldMk cId="213098269" sldId="1974"/>
            <ac:grpSpMk id="4" creationId="{7DB6AD44-F6EA-43DB-8700-BD1979B4C1A1}"/>
          </ac:grpSpMkLst>
        </pc:grpChg>
        <pc:grpChg chg="mod">
          <ac:chgData name="Daniela Zanotti" userId="b0ca90fb-0be9-4ce2-ba8c-9ff5fb882d3f" providerId="ADAL" clId="{1A57FB37-614F-4EE8-A9C4-61CDE813850A}" dt="2022-05-27T14:55:38.323" v="3606" actId="1076"/>
          <ac:grpSpMkLst>
            <pc:docMk/>
            <pc:sldMk cId="213098269" sldId="1974"/>
            <ac:grpSpMk id="20" creationId="{FD3ACFF9-2AD2-12C8-B114-85291C0F4DE5}"/>
          </ac:grpSpMkLst>
        </pc:grpChg>
        <pc:grpChg chg="mod">
          <ac:chgData name="Daniela Zanotti" userId="b0ca90fb-0be9-4ce2-ba8c-9ff5fb882d3f" providerId="ADAL" clId="{1A57FB37-614F-4EE8-A9C4-61CDE813850A}" dt="2022-05-27T14:55:45.074" v="3608" actId="1076"/>
          <ac:grpSpMkLst>
            <pc:docMk/>
            <pc:sldMk cId="213098269" sldId="1974"/>
            <ac:grpSpMk id="22" creationId="{E1596F84-F8CA-4C0B-8CFD-C3EB7AEB01C2}"/>
          </ac:grpSpMkLst>
        </pc:grpChg>
        <pc:cxnChg chg="add del mod">
          <ac:chgData name="Daniela Zanotti" userId="b0ca90fb-0be9-4ce2-ba8c-9ff5fb882d3f" providerId="ADAL" clId="{1A57FB37-614F-4EE8-A9C4-61CDE813850A}" dt="2022-05-27T12:57:37.017" v="3233" actId="478"/>
          <ac:cxnSpMkLst>
            <pc:docMk/>
            <pc:sldMk cId="213098269" sldId="1974"/>
            <ac:cxnSpMk id="30" creationId="{06341412-7D22-A816-C170-DC50AC729F80}"/>
          </ac:cxnSpMkLst>
        </pc:cxnChg>
      </pc:sldChg>
      <pc:sldChg chg="addSp delSp modSp add mod ord setBg delAnim modAnim">
        <pc:chgData name="Daniela Zanotti" userId="b0ca90fb-0be9-4ce2-ba8c-9ff5fb882d3f" providerId="ADAL" clId="{1A57FB37-614F-4EE8-A9C4-61CDE813850A}" dt="2022-05-27T19:32:12.034" v="3656"/>
        <pc:sldMkLst>
          <pc:docMk/>
          <pc:sldMk cId="1335224553" sldId="1975"/>
        </pc:sldMkLst>
        <pc:spChg chg="add mod">
          <ac:chgData name="Daniela Zanotti" userId="b0ca90fb-0be9-4ce2-ba8c-9ff5fb882d3f" providerId="ADAL" clId="{1A57FB37-614F-4EE8-A9C4-61CDE813850A}" dt="2022-05-27T13:24:22.221" v="3275" actId="6549"/>
          <ac:spMkLst>
            <pc:docMk/>
            <pc:sldMk cId="1335224553" sldId="1975"/>
            <ac:spMk id="3" creationId="{2BDAB5DA-8B95-C4BE-B46F-F2F08EAA6EFB}"/>
          </ac:spMkLst>
        </pc:spChg>
        <pc:spChg chg="del mod">
          <ac:chgData name="Daniela Zanotti" userId="b0ca90fb-0be9-4ce2-ba8c-9ff5fb882d3f" providerId="ADAL" clId="{1A57FB37-614F-4EE8-A9C4-61CDE813850A}" dt="2022-05-27T08:17:50.345" v="2605" actId="478"/>
          <ac:spMkLst>
            <pc:docMk/>
            <pc:sldMk cId="1335224553" sldId="1975"/>
            <ac:spMk id="3" creationId="{4E8A308E-85F0-EB7A-838E-DC1738D66C63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24" creationId="{E1FB1D35-E1F8-606C-F520-2242C7ECE1CB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25" creationId="{D0890D51-A70F-6342-F140-2EAAE5A92248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26" creationId="{AC3B5433-E351-0B55-E716-8F526ECD17EB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27" creationId="{0C82FB8B-F7DE-27D9-2CB4-2EED3BC88A18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28" creationId="{D97B2CAB-74A7-CE2F-A7BC-CDD868B32B1A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29" creationId="{E5F55ECF-F870-ECA7-3131-E08C66A693E0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30" creationId="{B7EB4176-D485-A224-DD0A-5623FB7052EE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31" creationId="{C586502B-0926-47D6-B17B-12B8F552D450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32" creationId="{CFF6F92F-ED3B-10F6-B1A2-5A6BC04BEE5B}"/>
          </ac:spMkLst>
        </pc:spChg>
        <pc:spChg chg="del">
          <ac:chgData name="Daniela Zanotti" userId="b0ca90fb-0be9-4ce2-ba8c-9ff5fb882d3f" providerId="ADAL" clId="{1A57FB37-614F-4EE8-A9C4-61CDE813850A}" dt="2022-05-27T08:17:20.395" v="2599" actId="478"/>
          <ac:spMkLst>
            <pc:docMk/>
            <pc:sldMk cId="1335224553" sldId="1975"/>
            <ac:spMk id="33" creationId="{A8D380F0-6E9B-E920-83A3-9B9C1A4C7AC5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34" creationId="{2D4EEFC7-43EA-6ABF-B3BC-8A167969F891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35" creationId="{C851BBC8-4B9C-6291-A6A9-43B692CB5B65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36" creationId="{47AAA835-DEFF-EE29-405E-DABC7B66093D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37" creationId="{43F80B58-D07F-6856-EF26-7B803194D304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38" creationId="{D9001129-87DA-D0BC-A0C6-E11B957F8173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39" creationId="{1F73BDE4-E624-93D0-4F36-C3460CAB2DB0}"/>
          </ac:spMkLst>
        </pc:spChg>
        <pc:spChg chg="del">
          <ac:chgData name="Daniela Zanotti" userId="b0ca90fb-0be9-4ce2-ba8c-9ff5fb882d3f" providerId="ADAL" clId="{1A57FB37-614F-4EE8-A9C4-61CDE813850A}" dt="2022-05-27T08:17:24.730" v="2602" actId="478"/>
          <ac:spMkLst>
            <pc:docMk/>
            <pc:sldMk cId="1335224553" sldId="1975"/>
            <ac:spMk id="40" creationId="{A66D90DD-039C-3E9D-8489-62FAD62E1AE1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41" creationId="{F4B78447-43F1-7889-77DB-32CD1F01170D}"/>
          </ac:spMkLst>
        </pc:spChg>
        <pc:spChg chg="del">
          <ac:chgData name="Daniela Zanotti" userId="b0ca90fb-0be9-4ce2-ba8c-9ff5fb882d3f" providerId="ADAL" clId="{1A57FB37-614F-4EE8-A9C4-61CDE813850A}" dt="2022-05-27T08:17:27.764" v="2603" actId="478"/>
          <ac:spMkLst>
            <pc:docMk/>
            <pc:sldMk cId="1335224553" sldId="1975"/>
            <ac:spMk id="42" creationId="{7A6B1567-FCC5-DF3B-E4C1-CAF12E237C66}"/>
          </ac:spMkLst>
        </pc:spChg>
        <pc:spChg chg="del mod">
          <ac:chgData name="Daniela Zanotti" userId="b0ca90fb-0be9-4ce2-ba8c-9ff5fb882d3f" providerId="ADAL" clId="{1A57FB37-614F-4EE8-A9C4-61CDE813850A}" dt="2022-05-27T08:19:14.543" v="2613" actId="478"/>
          <ac:spMkLst>
            <pc:docMk/>
            <pc:sldMk cId="1335224553" sldId="1975"/>
            <ac:spMk id="43" creationId="{45E4B8B5-E389-F30B-6E5C-035FECF24D23}"/>
          </ac:spMkLst>
        </pc:spChg>
        <pc:spChg chg="add mod">
          <ac:chgData name="Daniela Zanotti" userId="b0ca90fb-0be9-4ce2-ba8c-9ff5fb882d3f" providerId="ADAL" clId="{1A57FB37-614F-4EE8-A9C4-61CDE813850A}" dt="2022-05-27T08:17:36.589" v="2604"/>
          <ac:spMkLst>
            <pc:docMk/>
            <pc:sldMk cId="1335224553" sldId="1975"/>
            <ac:spMk id="44" creationId="{0EFC6E55-7155-4BFE-2E85-1E859199EC24}"/>
          </ac:spMkLst>
        </pc:spChg>
        <pc:spChg chg="del">
          <ac:chgData name="Daniela Zanotti" userId="b0ca90fb-0be9-4ce2-ba8c-9ff5fb882d3f" providerId="ADAL" clId="{1A57FB37-614F-4EE8-A9C4-61CDE813850A}" dt="2022-05-27T08:17:07.574" v="2592" actId="478"/>
          <ac:spMkLst>
            <pc:docMk/>
            <pc:sldMk cId="1335224553" sldId="1975"/>
            <ac:spMk id="45" creationId="{6564580B-144A-0C33-039C-F24F6BA2D43B}"/>
          </ac:spMkLst>
        </pc:spChg>
        <pc:spChg chg="del">
          <ac:chgData name="Daniela Zanotti" userId="b0ca90fb-0be9-4ce2-ba8c-9ff5fb882d3f" providerId="ADAL" clId="{1A57FB37-614F-4EE8-A9C4-61CDE813850A}" dt="2022-05-27T08:17:17.365" v="2597" actId="478"/>
          <ac:spMkLst>
            <pc:docMk/>
            <pc:sldMk cId="1335224553" sldId="1975"/>
            <ac:spMk id="46" creationId="{A49995D2-28D9-B711-7E98-C38FB829E86E}"/>
          </ac:spMkLst>
        </pc:spChg>
        <pc:spChg chg="del">
          <ac:chgData name="Daniela Zanotti" userId="b0ca90fb-0be9-4ce2-ba8c-9ff5fb882d3f" providerId="ADAL" clId="{1A57FB37-614F-4EE8-A9C4-61CDE813850A}" dt="2022-05-27T08:17:18.314" v="2598" actId="478"/>
          <ac:spMkLst>
            <pc:docMk/>
            <pc:sldMk cId="1335224553" sldId="1975"/>
            <ac:spMk id="47" creationId="{C0924AB0-BDF8-D4B5-0F48-432F3F949411}"/>
          </ac:spMkLst>
        </pc:spChg>
        <pc:spChg chg="del">
          <ac:chgData name="Daniela Zanotti" userId="b0ca90fb-0be9-4ce2-ba8c-9ff5fb882d3f" providerId="ADAL" clId="{1A57FB37-614F-4EE8-A9C4-61CDE813850A}" dt="2022-05-27T08:17:11.728" v="2595" actId="478"/>
          <ac:spMkLst>
            <pc:docMk/>
            <pc:sldMk cId="1335224553" sldId="1975"/>
            <ac:spMk id="48" creationId="{D9D4EB9D-96A0-01F7-E595-7EC2F9DE0733}"/>
          </ac:spMkLst>
        </pc:spChg>
        <pc:spChg chg="del mod">
          <ac:chgData name="Daniela Zanotti" userId="b0ca90fb-0be9-4ce2-ba8c-9ff5fb882d3f" providerId="ADAL" clId="{1A57FB37-614F-4EE8-A9C4-61CDE813850A}" dt="2022-05-27T08:17:10.696" v="2594" actId="478"/>
          <ac:spMkLst>
            <pc:docMk/>
            <pc:sldMk cId="1335224553" sldId="1975"/>
            <ac:spMk id="49" creationId="{4970657D-A276-00D5-3CDF-BCCF6BCA7475}"/>
          </ac:spMkLst>
        </pc:spChg>
        <pc:spChg chg="add mod ord">
          <ac:chgData name="Daniela Zanotti" userId="b0ca90fb-0be9-4ce2-ba8c-9ff5fb882d3f" providerId="ADAL" clId="{1A57FB37-614F-4EE8-A9C4-61CDE813850A}" dt="2022-05-27T08:30:59.901" v="2832" actId="1076"/>
          <ac:spMkLst>
            <pc:docMk/>
            <pc:sldMk cId="1335224553" sldId="1975"/>
            <ac:spMk id="52" creationId="{60259F4D-5EA2-2EC7-F348-4B21737FDCD6}"/>
          </ac:spMkLst>
        </pc:spChg>
        <pc:picChg chg="add mod">
          <ac:chgData name="Daniela Zanotti" userId="b0ca90fb-0be9-4ce2-ba8c-9ff5fb882d3f" providerId="ADAL" clId="{1A57FB37-614F-4EE8-A9C4-61CDE813850A}" dt="2022-05-27T08:20:36.862" v="2617" actId="1076"/>
          <ac:picMkLst>
            <pc:docMk/>
            <pc:sldMk cId="1335224553" sldId="1975"/>
            <ac:picMk id="51" creationId="{C481542A-868A-70F9-31B7-0AD1115F2DED}"/>
          </ac:picMkLst>
        </pc:picChg>
        <pc:cxnChg chg="add mod">
          <ac:chgData name="Daniela Zanotti" userId="b0ca90fb-0be9-4ce2-ba8c-9ff5fb882d3f" providerId="ADAL" clId="{1A57FB37-614F-4EE8-A9C4-61CDE813850A}" dt="2022-05-27T08:30:50.079" v="2831" actId="14100"/>
          <ac:cxnSpMkLst>
            <pc:docMk/>
            <pc:sldMk cId="1335224553" sldId="1975"/>
            <ac:cxnSpMk id="50" creationId="{A65B3EB9-21EF-D5EF-1F82-5D3F0F42ED9D}"/>
          </ac:cxnSpMkLst>
        </pc:cxnChg>
      </pc:sldChg>
      <pc:sldChg chg="addSp delSp modSp add del mod ord delAnim modAnim">
        <pc:chgData name="Daniela Zanotti" userId="b0ca90fb-0be9-4ce2-ba8c-9ff5fb882d3f" providerId="ADAL" clId="{1A57FB37-614F-4EE8-A9C4-61CDE813850A}" dt="2022-05-27T08:16:45.311" v="2588" actId="2696"/>
        <pc:sldMkLst>
          <pc:docMk/>
          <pc:sldMk cId="3189136285" sldId="1975"/>
        </pc:sldMkLst>
        <pc:spChg chg="del">
          <ac:chgData name="Daniela Zanotti" userId="b0ca90fb-0be9-4ce2-ba8c-9ff5fb882d3f" providerId="ADAL" clId="{1A57FB37-614F-4EE8-A9C4-61CDE813850A}" dt="2022-05-27T08:15:50.034" v="2573" actId="478"/>
          <ac:spMkLst>
            <pc:docMk/>
            <pc:sldMk cId="3189136285" sldId="1975"/>
            <ac:spMk id="3" creationId="{4E8A308E-85F0-EB7A-838E-DC1738D66C63}"/>
          </ac:spMkLst>
        </pc:spChg>
        <pc:spChg chg="add del">
          <ac:chgData name="Daniela Zanotti" userId="b0ca90fb-0be9-4ce2-ba8c-9ff5fb882d3f" providerId="ADAL" clId="{1A57FB37-614F-4EE8-A9C4-61CDE813850A}" dt="2022-05-27T08:16:39.583" v="2586" actId="478"/>
          <ac:spMkLst>
            <pc:docMk/>
            <pc:sldMk cId="3189136285" sldId="1975"/>
            <ac:spMk id="4" creationId="{C89BD721-8B3E-5D58-607F-2B1078388E8B}"/>
          </ac:spMkLst>
        </pc:spChg>
        <pc:spChg chg="del">
          <ac:chgData name="Daniela Zanotti" userId="b0ca90fb-0be9-4ce2-ba8c-9ff5fb882d3f" providerId="ADAL" clId="{1A57FB37-614F-4EE8-A9C4-61CDE813850A}" dt="2022-05-27T08:15:56.648" v="2578" actId="478"/>
          <ac:spMkLst>
            <pc:docMk/>
            <pc:sldMk cId="3189136285" sldId="1975"/>
            <ac:spMk id="24" creationId="{E1FB1D35-E1F8-606C-F520-2242C7ECE1CB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25" creationId="{D0890D51-A70F-6342-F140-2EAAE5A92248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26" creationId="{AC3B5433-E351-0B55-E716-8F526ECD17EB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27" creationId="{0C82FB8B-F7DE-27D9-2CB4-2EED3BC88A18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28" creationId="{D97B2CAB-74A7-CE2F-A7BC-CDD868B32B1A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29" creationId="{E5F55ECF-F870-ECA7-3131-E08C66A693E0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30" creationId="{B7EB4176-D485-A224-DD0A-5623FB7052EE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31" creationId="{C586502B-0926-47D6-B17B-12B8F552D450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32" creationId="{CFF6F92F-ED3B-10F6-B1A2-5A6BC04BEE5B}"/>
          </ac:spMkLst>
        </pc:spChg>
        <pc:spChg chg="del">
          <ac:chgData name="Daniela Zanotti" userId="b0ca90fb-0be9-4ce2-ba8c-9ff5fb882d3f" providerId="ADAL" clId="{1A57FB37-614F-4EE8-A9C4-61CDE813850A}" dt="2022-05-27T08:15:51.215" v="2574" actId="478"/>
          <ac:spMkLst>
            <pc:docMk/>
            <pc:sldMk cId="3189136285" sldId="1975"/>
            <ac:spMk id="33" creationId="{A8D380F0-6E9B-E920-83A3-9B9C1A4C7AC5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34" creationId="{2D4EEFC7-43EA-6ABF-B3BC-8A167969F891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35" creationId="{C851BBC8-4B9C-6291-A6A9-43B692CB5B65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36" creationId="{47AAA835-DEFF-EE29-405E-DABC7B66093D}"/>
          </ac:spMkLst>
        </pc:spChg>
        <pc:spChg chg="del">
          <ac:chgData name="Daniela Zanotti" userId="b0ca90fb-0be9-4ce2-ba8c-9ff5fb882d3f" providerId="ADAL" clId="{1A57FB37-614F-4EE8-A9C4-61CDE813850A}" dt="2022-05-27T08:15:57.153" v="2579" actId="478"/>
          <ac:spMkLst>
            <pc:docMk/>
            <pc:sldMk cId="3189136285" sldId="1975"/>
            <ac:spMk id="37" creationId="{43F80B58-D07F-6856-EF26-7B803194D304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38" creationId="{D9001129-87DA-D0BC-A0C6-E11B957F8173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39" creationId="{1F73BDE4-E624-93D0-4F36-C3460CAB2DB0}"/>
          </ac:spMkLst>
        </pc:spChg>
        <pc:spChg chg="del">
          <ac:chgData name="Daniela Zanotti" userId="b0ca90fb-0be9-4ce2-ba8c-9ff5fb882d3f" providerId="ADAL" clId="{1A57FB37-614F-4EE8-A9C4-61CDE813850A}" dt="2022-05-27T08:15:52.245" v="2575" actId="478"/>
          <ac:spMkLst>
            <pc:docMk/>
            <pc:sldMk cId="3189136285" sldId="1975"/>
            <ac:spMk id="40" creationId="{A66D90DD-039C-3E9D-8489-62FAD62E1AE1}"/>
          </ac:spMkLst>
        </pc:spChg>
        <pc:spChg chg="del">
          <ac:chgData name="Daniela Zanotti" userId="b0ca90fb-0be9-4ce2-ba8c-9ff5fb882d3f" providerId="ADAL" clId="{1A57FB37-614F-4EE8-A9C4-61CDE813850A}" dt="2022-05-27T08:15:52.994" v="2576" actId="478"/>
          <ac:spMkLst>
            <pc:docMk/>
            <pc:sldMk cId="3189136285" sldId="1975"/>
            <ac:spMk id="41" creationId="{F4B78447-43F1-7889-77DB-32CD1F01170D}"/>
          </ac:spMkLst>
        </pc:spChg>
        <pc:spChg chg="del">
          <ac:chgData name="Daniela Zanotti" userId="b0ca90fb-0be9-4ce2-ba8c-9ff5fb882d3f" providerId="ADAL" clId="{1A57FB37-614F-4EE8-A9C4-61CDE813850A}" dt="2022-05-27T08:15:54.770" v="2577" actId="478"/>
          <ac:spMkLst>
            <pc:docMk/>
            <pc:sldMk cId="3189136285" sldId="1975"/>
            <ac:spMk id="42" creationId="{7A6B1567-FCC5-DF3B-E4C1-CAF12E237C66}"/>
          </ac:spMkLst>
        </pc:spChg>
        <pc:spChg chg="del">
          <ac:chgData name="Daniela Zanotti" userId="b0ca90fb-0be9-4ce2-ba8c-9ff5fb882d3f" providerId="ADAL" clId="{1A57FB37-614F-4EE8-A9C4-61CDE813850A}" dt="2022-05-27T08:15:37.675" v="2570" actId="478"/>
          <ac:spMkLst>
            <pc:docMk/>
            <pc:sldMk cId="3189136285" sldId="1975"/>
            <ac:spMk id="43" creationId="{45E4B8B5-E389-F30B-6E5C-035FECF24D23}"/>
          </ac:spMkLst>
        </pc:spChg>
        <pc:spChg chg="del">
          <ac:chgData name="Daniela Zanotti" userId="b0ca90fb-0be9-4ce2-ba8c-9ff5fb882d3f" providerId="ADAL" clId="{1A57FB37-614F-4EE8-A9C4-61CDE813850A}" dt="2022-05-27T08:15:33.872" v="2567" actId="478"/>
          <ac:spMkLst>
            <pc:docMk/>
            <pc:sldMk cId="3189136285" sldId="1975"/>
            <ac:spMk id="45" creationId="{6564580B-144A-0C33-039C-F24F6BA2D43B}"/>
          </ac:spMkLst>
        </pc:spChg>
        <pc:spChg chg="del">
          <ac:chgData name="Daniela Zanotti" userId="b0ca90fb-0be9-4ce2-ba8c-9ff5fb882d3f" providerId="ADAL" clId="{1A57FB37-614F-4EE8-A9C4-61CDE813850A}" dt="2022-05-27T08:15:38.722" v="2571" actId="478"/>
          <ac:spMkLst>
            <pc:docMk/>
            <pc:sldMk cId="3189136285" sldId="1975"/>
            <ac:spMk id="46" creationId="{A49995D2-28D9-B711-7E98-C38FB829E86E}"/>
          </ac:spMkLst>
        </pc:spChg>
        <pc:spChg chg="del">
          <ac:chgData name="Daniela Zanotti" userId="b0ca90fb-0be9-4ce2-ba8c-9ff5fb882d3f" providerId="ADAL" clId="{1A57FB37-614F-4EE8-A9C4-61CDE813850A}" dt="2022-05-27T08:15:39.886" v="2572" actId="478"/>
          <ac:spMkLst>
            <pc:docMk/>
            <pc:sldMk cId="3189136285" sldId="1975"/>
            <ac:spMk id="47" creationId="{C0924AB0-BDF8-D4B5-0F48-432F3F949411}"/>
          </ac:spMkLst>
        </pc:spChg>
        <pc:spChg chg="del">
          <ac:chgData name="Daniela Zanotti" userId="b0ca90fb-0be9-4ce2-ba8c-9ff5fb882d3f" providerId="ADAL" clId="{1A57FB37-614F-4EE8-A9C4-61CDE813850A}" dt="2022-05-27T08:15:35.112" v="2568" actId="478"/>
          <ac:spMkLst>
            <pc:docMk/>
            <pc:sldMk cId="3189136285" sldId="1975"/>
            <ac:spMk id="48" creationId="{D9D4EB9D-96A0-01F7-E595-7EC2F9DE0733}"/>
          </ac:spMkLst>
        </pc:spChg>
        <pc:spChg chg="del">
          <ac:chgData name="Daniela Zanotti" userId="b0ca90fb-0be9-4ce2-ba8c-9ff5fb882d3f" providerId="ADAL" clId="{1A57FB37-614F-4EE8-A9C4-61CDE813850A}" dt="2022-05-27T08:15:36.110" v="2569" actId="478"/>
          <ac:spMkLst>
            <pc:docMk/>
            <pc:sldMk cId="3189136285" sldId="1975"/>
            <ac:spMk id="49" creationId="{4970657D-A276-00D5-3CDF-BCCF6BCA7475}"/>
          </ac:spMkLst>
        </pc:spChg>
        <pc:spChg chg="add del mod">
          <ac:chgData name="Daniela Zanotti" userId="b0ca90fb-0be9-4ce2-ba8c-9ff5fb882d3f" providerId="ADAL" clId="{1A57FB37-614F-4EE8-A9C4-61CDE813850A}" dt="2022-05-27T08:16:35.209" v="2583"/>
          <ac:spMkLst>
            <pc:docMk/>
            <pc:sldMk cId="3189136285" sldId="1975"/>
            <ac:spMk id="50" creationId="{893D0BBA-D3EE-5F78-CD6D-D44137637AB1}"/>
          </ac:spMkLst>
        </pc:spChg>
        <pc:picChg chg="add del mod">
          <ac:chgData name="Daniela Zanotti" userId="b0ca90fb-0be9-4ce2-ba8c-9ff5fb882d3f" providerId="ADAL" clId="{1A57FB37-614F-4EE8-A9C4-61CDE813850A}" dt="2022-05-27T08:16:41.064" v="2587" actId="478"/>
          <ac:picMkLst>
            <pc:docMk/>
            <pc:sldMk cId="3189136285" sldId="1975"/>
            <ac:picMk id="44" creationId="{3DFC4E5E-C6C6-E6FD-764E-F2682DF210B7}"/>
          </ac:picMkLst>
        </pc:picChg>
        <pc:cxnChg chg="add del mod">
          <ac:chgData name="Daniela Zanotti" userId="b0ca90fb-0be9-4ce2-ba8c-9ff5fb882d3f" providerId="ADAL" clId="{1A57FB37-614F-4EE8-A9C4-61CDE813850A}" dt="2022-05-27T08:16:35.209" v="2583"/>
          <ac:cxnSpMkLst>
            <pc:docMk/>
            <pc:sldMk cId="3189136285" sldId="1975"/>
            <ac:cxnSpMk id="51" creationId="{2DB166D2-2A55-EF74-D474-1439366D1787}"/>
          </ac:cxnSpMkLst>
        </pc:cxnChg>
      </pc:sldChg>
      <pc:sldChg chg="addSp delSp modSp add mod setBg">
        <pc:chgData name="Daniela Zanotti" userId="b0ca90fb-0be9-4ce2-ba8c-9ff5fb882d3f" providerId="ADAL" clId="{1A57FB37-614F-4EE8-A9C4-61CDE813850A}" dt="2022-05-27T19:32:12.034" v="3656"/>
        <pc:sldMkLst>
          <pc:docMk/>
          <pc:sldMk cId="3896673539" sldId="1976"/>
        </pc:sldMkLst>
        <pc:spChg chg="add del mod">
          <ac:chgData name="Daniela Zanotti" userId="b0ca90fb-0be9-4ce2-ba8c-9ff5fb882d3f" providerId="ADAL" clId="{1A57FB37-614F-4EE8-A9C4-61CDE813850A}" dt="2022-05-27T10:38:13.073" v="2998"/>
          <ac:spMkLst>
            <pc:docMk/>
            <pc:sldMk cId="3896673539" sldId="1976"/>
            <ac:spMk id="3" creationId="{E5311C8B-6790-65E0-DB18-0893CE4DB0CB}"/>
          </ac:spMkLst>
        </pc:spChg>
        <pc:spChg chg="add mod">
          <ac:chgData name="Daniela Zanotti" userId="b0ca90fb-0be9-4ce2-ba8c-9ff5fb882d3f" providerId="ADAL" clId="{1A57FB37-614F-4EE8-A9C4-61CDE813850A}" dt="2022-05-27T14:16:23.770" v="3581" actId="20577"/>
          <ac:spMkLst>
            <pc:docMk/>
            <pc:sldMk cId="3896673539" sldId="1976"/>
            <ac:spMk id="5" creationId="{CC3EE48C-9038-33EA-220E-E8BDF670E04B}"/>
          </ac:spMkLst>
        </pc:spChg>
        <pc:spChg chg="add mod ord">
          <ac:chgData name="Daniela Zanotti" userId="b0ca90fb-0be9-4ce2-ba8c-9ff5fb882d3f" providerId="ADAL" clId="{1A57FB37-614F-4EE8-A9C4-61CDE813850A}" dt="2022-05-27T13:24:33.567" v="3277" actId="167"/>
          <ac:spMkLst>
            <pc:docMk/>
            <pc:sldMk cId="3896673539" sldId="1976"/>
            <ac:spMk id="10" creationId="{E92DA947-C3C1-CD25-3645-E45FAEC24968}"/>
          </ac:spMkLst>
        </pc:spChg>
        <pc:picChg chg="add del mod">
          <ac:chgData name="Daniela Zanotti" userId="b0ca90fb-0be9-4ce2-ba8c-9ff5fb882d3f" providerId="ADAL" clId="{1A57FB37-614F-4EE8-A9C4-61CDE813850A}" dt="2022-05-27T13:59:20.726" v="3291" actId="478"/>
          <ac:picMkLst>
            <pc:docMk/>
            <pc:sldMk cId="3896673539" sldId="1976"/>
            <ac:picMk id="4" creationId="{31B12DB2-C3F7-3E89-ECB0-62FDD013630E}"/>
          </ac:picMkLst>
        </pc:picChg>
        <pc:picChg chg="mod">
          <ac:chgData name="Daniela Zanotti" userId="b0ca90fb-0be9-4ce2-ba8c-9ff5fb882d3f" providerId="ADAL" clId="{1A57FB37-614F-4EE8-A9C4-61CDE813850A}" dt="2022-05-27T14:00:00.666" v="3297" actId="1076"/>
          <ac:picMkLst>
            <pc:docMk/>
            <pc:sldMk cId="3896673539" sldId="1976"/>
            <ac:picMk id="7" creationId="{A0F40743-E248-50A6-7FAC-C7E54F587720}"/>
          </ac:picMkLst>
        </pc:picChg>
        <pc:picChg chg="add del mod">
          <ac:chgData name="Daniela Zanotti" userId="b0ca90fb-0be9-4ce2-ba8c-9ff5fb882d3f" providerId="ADAL" clId="{1A57FB37-614F-4EE8-A9C4-61CDE813850A}" dt="2022-05-27T13:59:24.416" v="3293" actId="478"/>
          <ac:picMkLst>
            <pc:docMk/>
            <pc:sldMk cId="3896673539" sldId="1976"/>
            <ac:picMk id="8" creationId="{8B2B94C3-9103-6697-8878-EFEDA4B47F3B}"/>
          </ac:picMkLst>
        </pc:picChg>
        <pc:picChg chg="add del mod">
          <ac:chgData name="Daniela Zanotti" userId="b0ca90fb-0be9-4ce2-ba8c-9ff5fb882d3f" providerId="ADAL" clId="{1A57FB37-614F-4EE8-A9C4-61CDE813850A}" dt="2022-05-27T08:25:44.277" v="2664" actId="478"/>
          <ac:picMkLst>
            <pc:docMk/>
            <pc:sldMk cId="3896673539" sldId="1976"/>
            <ac:picMk id="10" creationId="{7C57BB22-AE3B-8519-9794-436C19EE199F}"/>
          </ac:picMkLst>
        </pc:picChg>
        <pc:picChg chg="mod">
          <ac:chgData name="Daniela Zanotti" userId="b0ca90fb-0be9-4ce2-ba8c-9ff5fb882d3f" providerId="ADAL" clId="{1A57FB37-614F-4EE8-A9C4-61CDE813850A}" dt="2022-05-27T14:01:55.881" v="3352" actId="14100"/>
          <ac:picMkLst>
            <pc:docMk/>
            <pc:sldMk cId="3896673539" sldId="1976"/>
            <ac:picMk id="11" creationId="{FFC40EB9-B22B-4C88-252B-E82A91E340B3}"/>
          </ac:picMkLst>
        </pc:picChg>
        <pc:picChg chg="add del mod ord">
          <ac:chgData name="Daniela Zanotti" userId="b0ca90fb-0be9-4ce2-ba8c-9ff5fb882d3f" providerId="ADAL" clId="{1A57FB37-614F-4EE8-A9C4-61CDE813850A}" dt="2022-05-27T14:01:25.126" v="3350" actId="478"/>
          <ac:picMkLst>
            <pc:docMk/>
            <pc:sldMk cId="3896673539" sldId="1976"/>
            <ac:picMk id="13" creationId="{425E2E47-A425-CEF0-BB46-0775B60AD529}"/>
          </ac:picMkLst>
        </pc:picChg>
        <pc:picChg chg="del">
          <ac:chgData name="Daniela Zanotti" userId="b0ca90fb-0be9-4ce2-ba8c-9ff5fb882d3f" providerId="ADAL" clId="{1A57FB37-614F-4EE8-A9C4-61CDE813850A}" dt="2022-05-27T08:25:07.810" v="2631" actId="478"/>
          <ac:picMkLst>
            <pc:docMk/>
            <pc:sldMk cId="3896673539" sldId="1976"/>
            <ac:picMk id="51" creationId="{C481542A-868A-70F9-31B7-0AD1115F2DED}"/>
          </ac:picMkLst>
        </pc:picChg>
      </pc:sldChg>
      <pc:sldChg chg="addSp delSp modSp add mod modTransition setBg">
        <pc:chgData name="Daniela Zanotti" userId="b0ca90fb-0be9-4ce2-ba8c-9ff5fb882d3f" providerId="ADAL" clId="{1A57FB37-614F-4EE8-A9C4-61CDE813850A}" dt="2022-05-27T19:32:12.034" v="3656"/>
        <pc:sldMkLst>
          <pc:docMk/>
          <pc:sldMk cId="784254783" sldId="1977"/>
        </pc:sldMkLst>
        <pc:spChg chg="add mod">
          <ac:chgData name="Daniela Zanotti" userId="b0ca90fb-0be9-4ce2-ba8c-9ff5fb882d3f" providerId="ADAL" clId="{1A57FB37-614F-4EE8-A9C4-61CDE813850A}" dt="2022-05-27T14:16:26.879" v="3582" actId="20577"/>
          <ac:spMkLst>
            <pc:docMk/>
            <pc:sldMk cId="784254783" sldId="1977"/>
            <ac:spMk id="3" creationId="{C7CB5EAF-8BEA-1E64-F565-6C035EA20D64}"/>
          </ac:spMkLst>
        </pc:spChg>
        <pc:spChg chg="add mod ord">
          <ac:chgData name="Daniela Zanotti" userId="b0ca90fb-0be9-4ce2-ba8c-9ff5fb882d3f" providerId="ADAL" clId="{1A57FB37-614F-4EE8-A9C4-61CDE813850A}" dt="2022-05-27T13:24:41.250" v="3280" actId="167"/>
          <ac:spMkLst>
            <pc:docMk/>
            <pc:sldMk cId="784254783" sldId="1977"/>
            <ac:spMk id="8" creationId="{4BD629FE-A973-E067-2553-AB8C2D8280CF}"/>
          </ac:spMkLst>
        </pc:spChg>
        <pc:spChg chg="mod">
          <ac:chgData name="Daniela Zanotti" userId="b0ca90fb-0be9-4ce2-ba8c-9ff5fb882d3f" providerId="ADAL" clId="{1A57FB37-614F-4EE8-A9C4-61CDE813850A}" dt="2022-05-27T08:25:59.739" v="2668" actId="20577"/>
          <ac:spMkLst>
            <pc:docMk/>
            <pc:sldMk cId="784254783" sldId="1977"/>
            <ac:spMk id="44" creationId="{0EFC6E55-7155-4BFE-2E85-1E859199EC24}"/>
          </ac:spMkLst>
        </pc:spChg>
        <pc:picChg chg="del">
          <ac:chgData name="Daniela Zanotti" userId="b0ca90fb-0be9-4ce2-ba8c-9ff5fb882d3f" providerId="ADAL" clId="{1A57FB37-614F-4EE8-A9C4-61CDE813850A}" dt="2022-05-27T08:26:49.656" v="2672" actId="478"/>
          <ac:picMkLst>
            <pc:docMk/>
            <pc:sldMk cId="784254783" sldId="1977"/>
            <ac:picMk id="4" creationId="{31B12DB2-C3F7-3E89-ECB0-62FDD013630E}"/>
          </ac:picMkLst>
        </pc:picChg>
        <pc:picChg chg="add mod">
          <ac:chgData name="Daniela Zanotti" userId="b0ca90fb-0be9-4ce2-ba8c-9ff5fb882d3f" providerId="ADAL" clId="{1A57FB37-614F-4EE8-A9C4-61CDE813850A}" dt="2022-05-27T08:27:37.882" v="2760" actId="1076"/>
          <ac:picMkLst>
            <pc:docMk/>
            <pc:sldMk cId="784254783" sldId="1977"/>
            <ac:picMk id="5" creationId="{D0DF31F4-330D-6C38-DBCC-48FDF286889E}"/>
          </ac:picMkLst>
        </pc:picChg>
        <pc:picChg chg="add del mod">
          <ac:chgData name="Daniela Zanotti" userId="b0ca90fb-0be9-4ce2-ba8c-9ff5fb882d3f" providerId="ADAL" clId="{1A57FB37-614F-4EE8-A9C4-61CDE813850A}" dt="2022-05-27T08:27:20.849" v="2757" actId="478"/>
          <ac:picMkLst>
            <pc:docMk/>
            <pc:sldMk cId="784254783" sldId="1977"/>
            <ac:picMk id="10" creationId="{5CC0298C-64C2-6E00-6C45-C84BC9C02C32}"/>
          </ac:picMkLst>
        </pc:picChg>
        <pc:picChg chg="add del mod">
          <ac:chgData name="Daniela Zanotti" userId="b0ca90fb-0be9-4ce2-ba8c-9ff5fb882d3f" providerId="ADAL" clId="{1A57FB37-614F-4EE8-A9C4-61CDE813850A}" dt="2022-05-27T08:27:41.444" v="2761" actId="478"/>
          <ac:picMkLst>
            <pc:docMk/>
            <pc:sldMk cId="784254783" sldId="1977"/>
            <ac:picMk id="11" creationId="{FCA38709-D0B6-88EC-B198-386DDBA6A87A}"/>
          </ac:picMkLst>
        </pc:picChg>
      </pc:sldChg>
      <pc:sldChg chg="addSp delSp modSp add mod setBg modShow">
        <pc:chgData name="Daniela Zanotti" userId="b0ca90fb-0be9-4ce2-ba8c-9ff5fb882d3f" providerId="ADAL" clId="{1A57FB37-614F-4EE8-A9C4-61CDE813850A}" dt="2022-05-27T19:32:12.034" v="3656"/>
        <pc:sldMkLst>
          <pc:docMk/>
          <pc:sldMk cId="1472647454" sldId="1978"/>
        </pc:sldMkLst>
        <pc:spChg chg="add mod ord">
          <ac:chgData name="Daniela Zanotti" userId="b0ca90fb-0be9-4ce2-ba8c-9ff5fb882d3f" providerId="ADAL" clId="{1A57FB37-614F-4EE8-A9C4-61CDE813850A}" dt="2022-05-27T13:24:45.765" v="3282" actId="167"/>
          <ac:spMkLst>
            <pc:docMk/>
            <pc:sldMk cId="1472647454" sldId="1978"/>
            <ac:spMk id="8" creationId="{7EF139F5-E46C-7853-9A28-6D04F25DA5F0}"/>
          </ac:spMkLst>
        </pc:spChg>
        <pc:spChg chg="mod">
          <ac:chgData name="Daniela Zanotti" userId="b0ca90fb-0be9-4ce2-ba8c-9ff5fb882d3f" providerId="ADAL" clId="{1A57FB37-614F-4EE8-A9C4-61CDE813850A}" dt="2022-05-27T08:27:56.024" v="2763" actId="20577"/>
          <ac:spMkLst>
            <pc:docMk/>
            <pc:sldMk cId="1472647454" sldId="1978"/>
            <ac:spMk id="44" creationId="{0EFC6E55-7155-4BFE-2E85-1E859199EC24}"/>
          </ac:spMkLst>
        </pc:spChg>
        <pc:picChg chg="del">
          <ac:chgData name="Daniela Zanotti" userId="b0ca90fb-0be9-4ce2-ba8c-9ff5fb882d3f" providerId="ADAL" clId="{1A57FB37-614F-4EE8-A9C4-61CDE813850A}" dt="2022-05-27T08:28:45.055" v="2770" actId="478"/>
          <ac:picMkLst>
            <pc:docMk/>
            <pc:sldMk cId="1472647454" sldId="1978"/>
            <ac:picMk id="4" creationId="{31B12DB2-C3F7-3E89-ECB0-62FDD013630E}"/>
          </ac:picMkLst>
        </pc:picChg>
        <pc:picChg chg="add del mod">
          <ac:chgData name="Daniela Zanotti" userId="b0ca90fb-0be9-4ce2-ba8c-9ff5fb882d3f" providerId="ADAL" clId="{1A57FB37-614F-4EE8-A9C4-61CDE813850A}" dt="2022-05-27T08:28:43.545" v="2769" actId="478"/>
          <ac:picMkLst>
            <pc:docMk/>
            <pc:sldMk cId="1472647454" sldId="1978"/>
            <ac:picMk id="5" creationId="{90AB1319-7A80-40A7-C221-3CBFC8D530BD}"/>
          </ac:picMkLst>
        </pc:picChg>
        <pc:picChg chg="add mod">
          <ac:chgData name="Daniela Zanotti" userId="b0ca90fb-0be9-4ce2-ba8c-9ff5fb882d3f" providerId="ADAL" clId="{1A57FB37-614F-4EE8-A9C4-61CDE813850A}" dt="2022-05-27T08:28:54.643" v="2773" actId="1076"/>
          <ac:picMkLst>
            <pc:docMk/>
            <pc:sldMk cId="1472647454" sldId="1978"/>
            <ac:picMk id="10" creationId="{A95FB2C6-A6E6-DD7F-C7EF-7C117B9C6CC4}"/>
          </ac:picMkLst>
        </pc:picChg>
        <pc:picChg chg="add del mod">
          <ac:chgData name="Daniela Zanotti" userId="b0ca90fb-0be9-4ce2-ba8c-9ff5fb882d3f" providerId="ADAL" clId="{1A57FB37-614F-4EE8-A9C4-61CDE813850A}" dt="2022-05-27T08:28:55.867" v="2774" actId="478"/>
          <ac:picMkLst>
            <pc:docMk/>
            <pc:sldMk cId="1472647454" sldId="1978"/>
            <ac:picMk id="11" creationId="{79707121-DE0B-2AC8-78F5-975FD0214815}"/>
          </ac:picMkLst>
        </pc:picChg>
        <pc:picChg chg="add del mod">
          <ac:chgData name="Daniela Zanotti" userId="b0ca90fb-0be9-4ce2-ba8c-9ff5fb882d3f" providerId="ADAL" clId="{1A57FB37-614F-4EE8-A9C4-61CDE813850A}" dt="2022-05-27T08:35:32.333" v="2836" actId="478"/>
          <ac:picMkLst>
            <pc:docMk/>
            <pc:sldMk cId="1472647454" sldId="1978"/>
            <ac:picMk id="12" creationId="{B44AB2FC-1978-261D-A98A-38C9F3AEB621}"/>
          </ac:picMkLst>
        </pc:picChg>
      </pc:sldChg>
      <pc:sldChg chg="add del setBg">
        <pc:chgData name="Daniela Zanotti" userId="b0ca90fb-0be9-4ce2-ba8c-9ff5fb882d3f" providerId="ADAL" clId="{1A57FB37-614F-4EE8-A9C4-61CDE813850A}" dt="2022-05-27T08:35:23.343" v="2834" actId="2696"/>
        <pc:sldMkLst>
          <pc:docMk/>
          <pc:sldMk cId="3101709544" sldId="1979"/>
        </pc:sldMkLst>
      </pc:sldChg>
      <pc:sldChg chg="addSp delSp modSp del mod setBg delDesignElem">
        <pc:chgData name="Daniela Zanotti" userId="b0ca90fb-0be9-4ce2-ba8c-9ff5fb882d3f" providerId="ADAL" clId="{1A57FB37-614F-4EE8-A9C4-61CDE813850A}" dt="2022-05-27T19:33:52.412" v="3677" actId="2696"/>
        <pc:sldMkLst>
          <pc:docMk/>
          <pc:sldMk cId="1236422207" sldId="1980"/>
        </pc:sldMkLst>
        <pc:spChg chg="mod">
          <ac:chgData name="Daniela Zanotti" userId="b0ca90fb-0be9-4ce2-ba8c-9ff5fb882d3f" providerId="ADAL" clId="{1A57FB37-614F-4EE8-A9C4-61CDE813850A}" dt="2022-05-27T19:31:52.582" v="3650" actId="26606"/>
          <ac:spMkLst>
            <pc:docMk/>
            <pc:sldMk cId="1236422207" sldId="1980"/>
            <ac:spMk id="2" creationId="{C9F979E9-8DF2-5D4B-967F-747DBC725F57}"/>
          </ac:spMkLst>
        </pc:spChg>
        <pc:spChg chg="del">
          <ac:chgData name="Daniela Zanotti" userId="b0ca90fb-0be9-4ce2-ba8c-9ff5fb882d3f" providerId="ADAL" clId="{1A57FB37-614F-4EE8-A9C4-61CDE813850A}" dt="2022-05-27T19:31:52.582" v="3650" actId="26606"/>
          <ac:spMkLst>
            <pc:docMk/>
            <pc:sldMk cId="1236422207" sldId="1980"/>
            <ac:spMk id="50" creationId="{6A84B152-3496-4C52-AF08-97AFFC09DD2C}"/>
          </ac:spMkLst>
        </pc:spChg>
        <pc:spChg chg="del">
          <ac:chgData name="Daniela Zanotti" userId="b0ca90fb-0be9-4ce2-ba8c-9ff5fb882d3f" providerId="ADAL" clId="{1A57FB37-614F-4EE8-A9C4-61CDE813850A}" dt="2022-05-27T19:31:52.582" v="3650" actId="26606"/>
          <ac:spMkLst>
            <pc:docMk/>
            <pc:sldMk cId="1236422207" sldId="1980"/>
            <ac:spMk id="51" creationId="{2D20F754-35A9-4508-BE3C-C59996D1437B}"/>
          </ac:spMkLst>
        </pc:spChg>
        <pc:spChg chg="del">
          <ac:chgData name="Daniela Zanotti" userId="b0ca90fb-0be9-4ce2-ba8c-9ff5fb882d3f" providerId="ADAL" clId="{1A57FB37-614F-4EE8-A9C4-61CDE813850A}" dt="2022-05-27T19:31:52.582" v="3650" actId="26606"/>
          <ac:spMkLst>
            <pc:docMk/>
            <pc:sldMk cId="1236422207" sldId="1980"/>
            <ac:spMk id="52" creationId="{6B2ADB95-0FA3-4BD7-A8AC-89D014A83E5B}"/>
          </ac:spMkLst>
        </pc:spChg>
        <pc:spChg chg="del">
          <ac:chgData name="Daniela Zanotti" userId="b0ca90fb-0be9-4ce2-ba8c-9ff5fb882d3f" providerId="ADAL" clId="{1A57FB37-614F-4EE8-A9C4-61CDE813850A}" dt="2022-05-27T19:31:52.582" v="3650" actId="26606"/>
          <ac:spMkLst>
            <pc:docMk/>
            <pc:sldMk cId="1236422207" sldId="1980"/>
            <ac:spMk id="53" creationId="{C924DBCE-E731-4B22-8181-A39C1D86276C}"/>
          </ac:spMkLst>
        </pc:spChg>
        <pc:spChg chg="del">
          <ac:chgData name="Daniela Zanotti" userId="b0ca90fb-0be9-4ce2-ba8c-9ff5fb882d3f" providerId="ADAL" clId="{1A57FB37-614F-4EE8-A9C4-61CDE813850A}" dt="2022-05-27T19:31:52.582" v="3650" actId="26606"/>
          <ac:spMkLst>
            <pc:docMk/>
            <pc:sldMk cId="1236422207" sldId="1980"/>
            <ac:spMk id="54" creationId="{4CBF9756-6AC8-4C65-84DF-56FBFFA1D873}"/>
          </ac:spMkLst>
        </pc:spChg>
        <pc:spChg chg="del">
          <ac:chgData name="Daniela Zanotti" userId="b0ca90fb-0be9-4ce2-ba8c-9ff5fb882d3f" providerId="ADAL" clId="{1A57FB37-614F-4EE8-A9C4-61CDE813850A}" dt="2022-05-27T19:31:52.582" v="3650" actId="26606"/>
          <ac:spMkLst>
            <pc:docMk/>
            <pc:sldMk cId="1236422207" sldId="1980"/>
            <ac:spMk id="55" creationId="{2D385988-EAAF-4C27-AF8A-2BFBECAF3D4F}"/>
          </ac:spMkLst>
        </pc:spChg>
        <pc:spChg chg="del">
          <ac:chgData name="Daniela Zanotti" userId="b0ca90fb-0be9-4ce2-ba8c-9ff5fb882d3f" providerId="ADAL" clId="{1A57FB37-614F-4EE8-A9C4-61CDE813850A}" dt="2022-05-27T19:31:52.582" v="3650" actId="26606"/>
          <ac:spMkLst>
            <pc:docMk/>
            <pc:sldMk cId="1236422207" sldId="1980"/>
            <ac:spMk id="57" creationId="{B621D332-7329-4994-8836-C429A51B7549}"/>
          </ac:spMkLst>
        </pc:spChg>
        <pc:spChg chg="add del">
          <ac:chgData name="Daniela Zanotti" userId="b0ca90fb-0be9-4ce2-ba8c-9ff5fb882d3f" providerId="ADAL" clId="{1A57FB37-614F-4EE8-A9C4-61CDE813850A}" dt="2022-05-27T19:31:58.545" v="3652"/>
          <ac:spMkLst>
            <pc:docMk/>
            <pc:sldMk cId="1236422207" sldId="1980"/>
            <ac:spMk id="63" creationId="{2B566528-1B12-4246-9431-5C2D7D081168}"/>
          </ac:spMkLst>
        </pc:spChg>
        <pc:spChg chg="add del">
          <ac:chgData name="Daniela Zanotti" userId="b0ca90fb-0be9-4ce2-ba8c-9ff5fb882d3f" providerId="ADAL" clId="{1A57FB37-614F-4EE8-A9C4-61CDE813850A}" dt="2022-05-27T19:31:58.545" v="3652"/>
          <ac:spMkLst>
            <pc:docMk/>
            <pc:sldMk cId="1236422207" sldId="1980"/>
            <ac:spMk id="69" creationId="{D3F51FEB-38FB-4F6C-9F7B-2F2AFAB65463}"/>
          </ac:spMkLst>
        </pc:spChg>
        <pc:spChg chg="add del">
          <ac:chgData name="Daniela Zanotti" userId="b0ca90fb-0be9-4ce2-ba8c-9ff5fb882d3f" providerId="ADAL" clId="{1A57FB37-614F-4EE8-A9C4-61CDE813850A}" dt="2022-05-27T19:31:58.545" v="3652"/>
          <ac:spMkLst>
            <pc:docMk/>
            <pc:sldMk cId="1236422207" sldId="1980"/>
            <ac:spMk id="71" creationId="{1E547BA6-BAE0-43BB-A7CA-60F69CE252F0}"/>
          </ac:spMkLst>
        </pc:spChg>
        <pc:grpChg chg="add del">
          <ac:chgData name="Daniela Zanotti" userId="b0ca90fb-0be9-4ce2-ba8c-9ff5fb882d3f" providerId="ADAL" clId="{1A57FB37-614F-4EE8-A9C4-61CDE813850A}" dt="2022-05-27T19:31:58.545" v="3652"/>
          <ac:grpSpMkLst>
            <pc:docMk/>
            <pc:sldMk cId="1236422207" sldId="1980"/>
            <ac:grpSpMk id="65" creationId="{07EAA094-9CF6-4695-958A-33D9BCAA9474}"/>
          </ac:grpSpMkLst>
        </pc:grpChg>
        <pc:graphicFrameChg chg="mod modGraphic">
          <ac:chgData name="Daniela Zanotti" userId="b0ca90fb-0be9-4ce2-ba8c-9ff5fb882d3f" providerId="ADAL" clId="{1A57FB37-614F-4EE8-A9C4-61CDE813850A}" dt="2022-05-27T19:33:08.494" v="3669"/>
          <ac:graphicFrameMkLst>
            <pc:docMk/>
            <pc:sldMk cId="1236422207" sldId="1980"/>
            <ac:graphicFrameMk id="32" creationId="{21FA1210-1658-E77F-B04F-02A940166B66}"/>
          </ac:graphicFrameMkLst>
        </pc:graphicFrameChg>
        <pc:picChg chg="add">
          <ac:chgData name="Daniela Zanotti" userId="b0ca90fb-0be9-4ce2-ba8c-9ff5fb882d3f" providerId="ADAL" clId="{1A57FB37-614F-4EE8-A9C4-61CDE813850A}" dt="2022-05-27T19:31:52.582" v="3650" actId="26606"/>
          <ac:picMkLst>
            <pc:docMk/>
            <pc:sldMk cId="1236422207" sldId="1980"/>
            <ac:picMk id="59" creationId="{6AA015D0-22DD-3D67-247B-61270AB6EB70}"/>
          </ac:picMkLst>
        </pc:picChg>
        <pc:cxnChg chg="del">
          <ac:chgData name="Daniela Zanotti" userId="b0ca90fb-0be9-4ce2-ba8c-9ff5fb882d3f" providerId="ADAL" clId="{1A57FB37-614F-4EE8-A9C4-61CDE813850A}" dt="2022-05-27T19:31:52.582" v="3650" actId="26606"/>
          <ac:cxnSpMkLst>
            <pc:docMk/>
            <pc:sldMk cId="1236422207" sldId="1980"/>
            <ac:cxnSpMk id="56" creationId="{43621FD4-D14D-45D5-9A57-9A2DE5EA59C0}"/>
          </ac:cxnSpMkLst>
        </pc:cxnChg>
      </pc:sldChg>
      <pc:sldChg chg="addSp delSp modSp new mod ord modShow">
        <pc:chgData name="Daniela Zanotti" userId="b0ca90fb-0be9-4ce2-ba8c-9ff5fb882d3f" providerId="ADAL" clId="{1A57FB37-614F-4EE8-A9C4-61CDE813850A}" dt="2022-05-28T10:06:30.752" v="4092" actId="729"/>
        <pc:sldMkLst>
          <pc:docMk/>
          <pc:sldMk cId="1998554410" sldId="1981"/>
        </pc:sldMkLst>
        <pc:spChg chg="del">
          <ac:chgData name="Daniela Zanotti" userId="b0ca90fb-0be9-4ce2-ba8c-9ff5fb882d3f" providerId="ADAL" clId="{1A57FB37-614F-4EE8-A9C4-61CDE813850A}" dt="2022-05-27T19:32:50.753" v="3664" actId="478"/>
          <ac:spMkLst>
            <pc:docMk/>
            <pc:sldMk cId="1998554410" sldId="1981"/>
            <ac:spMk id="2" creationId="{16130B79-2C21-E7EF-14AF-C33E607FA8DC}"/>
          </ac:spMkLst>
        </pc:spChg>
        <pc:spChg chg="del">
          <ac:chgData name="Daniela Zanotti" userId="b0ca90fb-0be9-4ce2-ba8c-9ff5fb882d3f" providerId="ADAL" clId="{1A57FB37-614F-4EE8-A9C4-61CDE813850A}" dt="2022-05-27T19:32:52.370" v="3665" actId="478"/>
          <ac:spMkLst>
            <pc:docMk/>
            <pc:sldMk cId="1998554410" sldId="1981"/>
            <ac:spMk id="3" creationId="{C0C2A9F3-15DB-E700-0B83-D6A4D42464AF}"/>
          </ac:spMkLst>
        </pc:spChg>
        <pc:spChg chg="add del mod">
          <ac:chgData name="Daniela Zanotti" userId="b0ca90fb-0be9-4ce2-ba8c-9ff5fb882d3f" providerId="ADAL" clId="{1A57FB37-614F-4EE8-A9C4-61CDE813850A}" dt="2022-05-27T21:36:28.230" v="3876" actId="478"/>
          <ac:spMkLst>
            <pc:docMk/>
            <pc:sldMk cId="1998554410" sldId="1981"/>
            <ac:spMk id="4" creationId="{BF7B9D34-7529-B5D9-1F24-BEE8E415B521}"/>
          </ac:spMkLst>
        </pc:spChg>
        <pc:spChg chg="add del mod">
          <ac:chgData name="Daniela Zanotti" userId="b0ca90fb-0be9-4ce2-ba8c-9ff5fb882d3f" providerId="ADAL" clId="{1A57FB37-614F-4EE8-A9C4-61CDE813850A}" dt="2022-05-27T21:36:14.375" v="3871" actId="478"/>
          <ac:spMkLst>
            <pc:docMk/>
            <pc:sldMk cId="1998554410" sldId="1981"/>
            <ac:spMk id="5" creationId="{E6F30CD8-2AF2-C7D9-987B-072AFCE58D64}"/>
          </ac:spMkLst>
        </pc:spChg>
        <pc:spChg chg="add mod">
          <ac:chgData name="Daniela Zanotti" userId="b0ca90fb-0be9-4ce2-ba8c-9ff5fb882d3f" providerId="ADAL" clId="{1A57FB37-614F-4EE8-A9C4-61CDE813850A}" dt="2022-05-27T19:33:12.847" v="3670"/>
          <ac:spMkLst>
            <pc:docMk/>
            <pc:sldMk cId="1998554410" sldId="1981"/>
            <ac:spMk id="7" creationId="{29CAA2DC-D6D0-1E7E-4F37-2CE9AE275363}"/>
          </ac:spMkLst>
        </pc:spChg>
        <pc:spChg chg="add mod">
          <ac:chgData name="Daniela Zanotti" userId="b0ca90fb-0be9-4ce2-ba8c-9ff5fb882d3f" providerId="ADAL" clId="{1A57FB37-614F-4EE8-A9C4-61CDE813850A}" dt="2022-05-27T21:36:15.402" v="3873" actId="20577"/>
          <ac:spMkLst>
            <pc:docMk/>
            <pc:sldMk cId="1998554410" sldId="1981"/>
            <ac:spMk id="8" creationId="{98D2325A-2BC9-C28B-7662-055289B05128}"/>
          </ac:spMkLst>
        </pc:spChg>
        <pc:spChg chg="add mod">
          <ac:chgData name="Daniela Zanotti" userId="b0ca90fb-0be9-4ce2-ba8c-9ff5fb882d3f" providerId="ADAL" clId="{1A57FB37-614F-4EE8-A9C4-61CDE813850A}" dt="2022-05-27T19:33:18.254" v="3672"/>
          <ac:spMkLst>
            <pc:docMk/>
            <pc:sldMk cId="1998554410" sldId="1981"/>
            <ac:spMk id="10" creationId="{5F55109B-3CB8-2059-68D8-E7DB3F16C94A}"/>
          </ac:spMkLst>
        </pc:spChg>
        <pc:spChg chg="add mod">
          <ac:chgData name="Daniela Zanotti" userId="b0ca90fb-0be9-4ce2-ba8c-9ff5fb882d3f" providerId="ADAL" clId="{1A57FB37-614F-4EE8-A9C4-61CDE813850A}" dt="2022-05-27T19:33:18.254" v="3672"/>
          <ac:spMkLst>
            <pc:docMk/>
            <pc:sldMk cId="1998554410" sldId="1981"/>
            <ac:spMk id="11" creationId="{E5BD9F7B-55B9-6A78-CC1A-F19EA113CFC3}"/>
          </ac:spMkLst>
        </pc:spChg>
        <pc:spChg chg="add mod">
          <ac:chgData name="Daniela Zanotti" userId="b0ca90fb-0be9-4ce2-ba8c-9ff5fb882d3f" providerId="ADAL" clId="{1A57FB37-614F-4EE8-A9C4-61CDE813850A}" dt="2022-05-27T19:33:24.030" v="3674"/>
          <ac:spMkLst>
            <pc:docMk/>
            <pc:sldMk cId="1998554410" sldId="1981"/>
            <ac:spMk id="13" creationId="{2605B949-E949-66A7-C9FE-5495C1365893}"/>
          </ac:spMkLst>
        </pc:spChg>
        <pc:spChg chg="add mod">
          <ac:chgData name="Daniela Zanotti" userId="b0ca90fb-0be9-4ce2-ba8c-9ff5fb882d3f" providerId="ADAL" clId="{1A57FB37-614F-4EE8-A9C4-61CDE813850A}" dt="2022-05-27T19:33:24.030" v="3674"/>
          <ac:spMkLst>
            <pc:docMk/>
            <pc:sldMk cId="1998554410" sldId="1981"/>
            <ac:spMk id="14" creationId="{856CC24F-0046-5916-E545-055EF5F749AB}"/>
          </ac:spMkLst>
        </pc:spChg>
        <pc:spChg chg="add del mod">
          <ac:chgData name="Daniela Zanotti" userId="b0ca90fb-0be9-4ce2-ba8c-9ff5fb882d3f" providerId="ADAL" clId="{1A57FB37-614F-4EE8-A9C4-61CDE813850A}" dt="2022-05-27T21:36:11.868" v="3870"/>
          <ac:spMkLst>
            <pc:docMk/>
            <pc:sldMk cId="1998554410" sldId="1981"/>
            <ac:spMk id="15" creationId="{689BB43D-F48A-9A00-7D89-647070F2B820}"/>
          </ac:spMkLst>
        </pc:spChg>
        <pc:spChg chg="add del mod">
          <ac:chgData name="Daniela Zanotti" userId="b0ca90fb-0be9-4ce2-ba8c-9ff5fb882d3f" providerId="ADAL" clId="{1A57FB37-614F-4EE8-A9C4-61CDE813850A}" dt="2022-05-27T21:36:11.868" v="3870"/>
          <ac:spMkLst>
            <pc:docMk/>
            <pc:sldMk cId="1998554410" sldId="1981"/>
            <ac:spMk id="16" creationId="{708BAC8F-A3EE-83D5-6CAD-FF6B580F2847}"/>
          </ac:spMkLst>
        </pc:spChg>
        <pc:spChg chg="add del mod">
          <ac:chgData name="Daniela Zanotti" userId="b0ca90fb-0be9-4ce2-ba8c-9ff5fb882d3f" providerId="ADAL" clId="{1A57FB37-614F-4EE8-A9C4-61CDE813850A}" dt="2022-05-27T21:36:11.868" v="3870"/>
          <ac:spMkLst>
            <pc:docMk/>
            <pc:sldMk cId="1998554410" sldId="1981"/>
            <ac:spMk id="17" creationId="{CC770259-A9D1-ADBA-8920-F78E0A2F83F0}"/>
          </ac:spMkLst>
        </pc:spChg>
        <pc:spChg chg="add del mod">
          <ac:chgData name="Daniela Zanotti" userId="b0ca90fb-0be9-4ce2-ba8c-9ff5fb882d3f" providerId="ADAL" clId="{1A57FB37-614F-4EE8-A9C4-61CDE813850A}" dt="2022-05-27T21:36:11.868" v="3870"/>
          <ac:spMkLst>
            <pc:docMk/>
            <pc:sldMk cId="1998554410" sldId="1981"/>
            <ac:spMk id="18" creationId="{6DAC0B36-B338-22B0-7B4C-4EB989346F75}"/>
          </ac:spMkLst>
        </pc:spChg>
        <pc:spChg chg="add del mod">
          <ac:chgData name="Daniela Zanotti" userId="b0ca90fb-0be9-4ce2-ba8c-9ff5fb882d3f" providerId="ADAL" clId="{1A57FB37-614F-4EE8-A9C4-61CDE813850A}" dt="2022-05-27T21:36:11.868" v="3870"/>
          <ac:spMkLst>
            <pc:docMk/>
            <pc:sldMk cId="1998554410" sldId="1981"/>
            <ac:spMk id="19" creationId="{44BFA6D4-D217-5302-2BAB-3778C366F741}"/>
          </ac:spMkLst>
        </pc:spChg>
        <pc:spChg chg="add mod">
          <ac:chgData name="Daniela Zanotti" userId="b0ca90fb-0be9-4ce2-ba8c-9ff5fb882d3f" providerId="ADAL" clId="{1A57FB37-614F-4EE8-A9C4-61CDE813850A}" dt="2022-05-27T21:47:14.104" v="3976" actId="1076"/>
          <ac:spMkLst>
            <pc:docMk/>
            <pc:sldMk cId="1998554410" sldId="1981"/>
            <ac:spMk id="20" creationId="{4A87667E-003C-967F-6CBA-92A4A1093D33}"/>
          </ac:spMkLst>
        </pc:spChg>
        <pc:spChg chg="add mod">
          <ac:chgData name="Daniela Zanotti" userId="b0ca90fb-0be9-4ce2-ba8c-9ff5fb882d3f" providerId="ADAL" clId="{1A57FB37-614F-4EE8-A9C4-61CDE813850A}" dt="2022-05-27T21:39:10.982" v="3891" actId="1076"/>
          <ac:spMkLst>
            <pc:docMk/>
            <pc:sldMk cId="1998554410" sldId="1981"/>
            <ac:spMk id="21" creationId="{F4D9A9A8-E7BB-A56B-78EF-99ED8E5EA9FD}"/>
          </ac:spMkLst>
        </pc:spChg>
        <pc:spChg chg="add mod">
          <ac:chgData name="Daniela Zanotti" userId="b0ca90fb-0be9-4ce2-ba8c-9ff5fb882d3f" providerId="ADAL" clId="{1A57FB37-614F-4EE8-A9C4-61CDE813850A}" dt="2022-05-27T21:47:14.104" v="3976" actId="1076"/>
          <ac:spMkLst>
            <pc:docMk/>
            <pc:sldMk cId="1998554410" sldId="1981"/>
            <ac:spMk id="22" creationId="{D67E5821-B111-C68C-9EB3-4B0C1FD702A9}"/>
          </ac:spMkLst>
        </pc:spChg>
        <pc:spChg chg="add mod">
          <ac:chgData name="Daniela Zanotti" userId="b0ca90fb-0be9-4ce2-ba8c-9ff5fb882d3f" providerId="ADAL" clId="{1A57FB37-614F-4EE8-A9C4-61CDE813850A}" dt="2022-05-27T21:46:47.616" v="3971" actId="1076"/>
          <ac:spMkLst>
            <pc:docMk/>
            <pc:sldMk cId="1998554410" sldId="1981"/>
            <ac:spMk id="23" creationId="{80B5CD41-956B-70B6-1229-4C0AA9E7E4C5}"/>
          </ac:spMkLst>
        </pc:spChg>
        <pc:spChg chg="add mod">
          <ac:chgData name="Daniela Zanotti" userId="b0ca90fb-0be9-4ce2-ba8c-9ff5fb882d3f" providerId="ADAL" clId="{1A57FB37-614F-4EE8-A9C4-61CDE813850A}" dt="2022-05-27T21:45:43.004" v="3965" actId="1076"/>
          <ac:spMkLst>
            <pc:docMk/>
            <pc:sldMk cId="1998554410" sldId="1981"/>
            <ac:spMk id="24" creationId="{941FE06D-5C5A-226D-28A2-E3AE08AF4307}"/>
          </ac:spMkLst>
        </pc:spChg>
        <pc:spChg chg="add mod">
          <ac:chgData name="Daniela Zanotti" userId="b0ca90fb-0be9-4ce2-ba8c-9ff5fb882d3f" providerId="ADAL" clId="{1A57FB37-614F-4EE8-A9C4-61CDE813850A}" dt="2022-05-28T10:05:17.254" v="4076" actId="113"/>
          <ac:spMkLst>
            <pc:docMk/>
            <pc:sldMk cId="1998554410" sldId="1981"/>
            <ac:spMk id="25" creationId="{211CE859-0580-2952-1EBA-E36FAF7098C4}"/>
          </ac:spMkLst>
        </pc:spChg>
        <pc:grpChg chg="add del mod">
          <ac:chgData name="Daniela Zanotti" userId="b0ca90fb-0be9-4ce2-ba8c-9ff5fb882d3f" providerId="ADAL" clId="{1A57FB37-614F-4EE8-A9C4-61CDE813850A}" dt="2022-05-27T21:36:18.135" v="3875" actId="478"/>
          <ac:grpSpMkLst>
            <pc:docMk/>
            <pc:sldMk cId="1998554410" sldId="1981"/>
            <ac:grpSpMk id="6" creationId="{D6105697-9260-1DD2-C05D-BB98DF118FF2}"/>
          </ac:grpSpMkLst>
        </pc:grpChg>
        <pc:grpChg chg="add del mod">
          <ac:chgData name="Daniela Zanotti" userId="b0ca90fb-0be9-4ce2-ba8c-9ff5fb882d3f" providerId="ADAL" clId="{1A57FB37-614F-4EE8-A9C4-61CDE813850A}" dt="2022-05-27T21:36:14.910" v="3872" actId="478"/>
          <ac:grpSpMkLst>
            <pc:docMk/>
            <pc:sldMk cId="1998554410" sldId="1981"/>
            <ac:grpSpMk id="9" creationId="{54AE4E1E-9DBB-0425-F40F-53A131DD084D}"/>
          </ac:grpSpMkLst>
        </pc:grpChg>
        <pc:grpChg chg="add del mod">
          <ac:chgData name="Daniela Zanotti" userId="b0ca90fb-0be9-4ce2-ba8c-9ff5fb882d3f" providerId="ADAL" clId="{1A57FB37-614F-4EE8-A9C4-61CDE813850A}" dt="2022-05-27T21:36:17.386" v="3874" actId="478"/>
          <ac:grpSpMkLst>
            <pc:docMk/>
            <pc:sldMk cId="1998554410" sldId="1981"/>
            <ac:grpSpMk id="12" creationId="{1C14FB6F-085B-E44C-046B-EA4693FC5423}"/>
          </ac:grpSpMkLst>
        </pc:grpChg>
      </pc:sldChg>
      <pc:sldChg chg="addSp delSp modSp add mod ord modShow">
        <pc:chgData name="Daniela Zanotti" userId="b0ca90fb-0be9-4ce2-ba8c-9ff5fb882d3f" providerId="ADAL" clId="{1A57FB37-614F-4EE8-A9C4-61CDE813850A}" dt="2022-05-28T10:17:46.896" v="4160" actId="729"/>
        <pc:sldMkLst>
          <pc:docMk/>
          <pc:sldMk cId="4220133663" sldId="1982"/>
        </pc:sldMkLst>
        <pc:spChg chg="add mod">
          <ac:chgData name="Daniela Zanotti" userId="b0ca90fb-0be9-4ce2-ba8c-9ff5fb882d3f" providerId="ADAL" clId="{1A57FB37-614F-4EE8-A9C4-61CDE813850A}" dt="2022-05-28T10:05:43.833" v="4085" actId="20577"/>
          <ac:spMkLst>
            <pc:docMk/>
            <pc:sldMk cId="4220133663" sldId="1982"/>
            <ac:spMk id="8" creationId="{D734D670-284C-99A8-F16F-6D2940F010EF}"/>
          </ac:spMkLst>
        </pc:spChg>
        <pc:spChg chg="add mod">
          <ac:chgData name="Daniela Zanotti" userId="b0ca90fb-0be9-4ce2-ba8c-9ff5fb882d3f" providerId="ADAL" clId="{1A57FB37-614F-4EE8-A9C4-61CDE813850A}" dt="2022-05-28T10:05:54.991" v="4089" actId="20577"/>
          <ac:spMkLst>
            <pc:docMk/>
            <pc:sldMk cId="4220133663" sldId="1982"/>
            <ac:spMk id="9" creationId="{F275C79E-02E0-0D26-7ED5-D91D18E34CE7}"/>
          </ac:spMkLst>
        </pc:spChg>
        <pc:spChg chg="del">
          <ac:chgData name="Daniela Zanotti" userId="b0ca90fb-0be9-4ce2-ba8c-9ff5fb882d3f" providerId="ADAL" clId="{1A57FB37-614F-4EE8-A9C4-61CDE813850A}" dt="2022-05-28T10:01:42.593" v="3981" actId="478"/>
          <ac:spMkLst>
            <pc:docMk/>
            <pc:sldMk cId="4220133663" sldId="1982"/>
            <ac:spMk id="20" creationId="{4A87667E-003C-967F-6CBA-92A4A1093D33}"/>
          </ac:spMkLst>
        </pc:spChg>
        <pc:spChg chg="del">
          <ac:chgData name="Daniela Zanotti" userId="b0ca90fb-0be9-4ce2-ba8c-9ff5fb882d3f" providerId="ADAL" clId="{1A57FB37-614F-4EE8-A9C4-61CDE813850A}" dt="2022-05-28T10:01:42.593" v="3981" actId="478"/>
          <ac:spMkLst>
            <pc:docMk/>
            <pc:sldMk cId="4220133663" sldId="1982"/>
            <ac:spMk id="22" creationId="{D67E5821-B111-C68C-9EB3-4B0C1FD702A9}"/>
          </ac:spMkLst>
        </pc:spChg>
        <pc:spChg chg="del">
          <ac:chgData name="Daniela Zanotti" userId="b0ca90fb-0be9-4ce2-ba8c-9ff5fb882d3f" providerId="ADAL" clId="{1A57FB37-614F-4EE8-A9C4-61CDE813850A}" dt="2022-05-28T10:01:42.593" v="3981" actId="478"/>
          <ac:spMkLst>
            <pc:docMk/>
            <pc:sldMk cId="4220133663" sldId="1982"/>
            <ac:spMk id="23" creationId="{80B5CD41-956B-70B6-1229-4C0AA9E7E4C5}"/>
          </ac:spMkLst>
        </pc:spChg>
        <pc:spChg chg="del mod">
          <ac:chgData name="Daniela Zanotti" userId="b0ca90fb-0be9-4ce2-ba8c-9ff5fb882d3f" providerId="ADAL" clId="{1A57FB37-614F-4EE8-A9C4-61CDE813850A}" dt="2022-05-28T10:01:42.593" v="3981" actId="478"/>
          <ac:spMkLst>
            <pc:docMk/>
            <pc:sldMk cId="4220133663" sldId="1982"/>
            <ac:spMk id="24" creationId="{941FE06D-5C5A-226D-28A2-E3AE08AF4307}"/>
          </ac:spMkLst>
        </pc:spChg>
        <pc:spChg chg="del mod">
          <ac:chgData name="Daniela Zanotti" userId="b0ca90fb-0be9-4ce2-ba8c-9ff5fb882d3f" providerId="ADAL" clId="{1A57FB37-614F-4EE8-A9C4-61CDE813850A}" dt="2022-05-28T10:01:44.667" v="3982" actId="478"/>
          <ac:spMkLst>
            <pc:docMk/>
            <pc:sldMk cId="4220133663" sldId="1982"/>
            <ac:spMk id="25" creationId="{211CE859-0580-2952-1EBA-E36FAF7098C4}"/>
          </ac:spMkLst>
        </pc:spChg>
      </pc:sldChg>
      <pc:sldChg chg="addSp delSp modSp add mod">
        <pc:chgData name="Daniela Zanotti" userId="b0ca90fb-0be9-4ce2-ba8c-9ff5fb882d3f" providerId="ADAL" clId="{1A57FB37-614F-4EE8-A9C4-61CDE813850A}" dt="2022-05-28T10:17:22.715" v="4157" actId="20577"/>
        <pc:sldMkLst>
          <pc:docMk/>
          <pc:sldMk cId="378596280" sldId="1983"/>
        </pc:sldMkLst>
        <pc:spChg chg="add mod">
          <ac:chgData name="Daniela Zanotti" userId="b0ca90fb-0be9-4ce2-ba8c-9ff5fb882d3f" providerId="ADAL" clId="{1A57FB37-614F-4EE8-A9C4-61CDE813850A}" dt="2022-05-28T10:15:49.161" v="4124" actId="404"/>
          <ac:spMkLst>
            <pc:docMk/>
            <pc:sldMk cId="378596280" sldId="1983"/>
            <ac:spMk id="2" creationId="{2E979AF6-0562-D340-2B51-40E1042ACAA6}"/>
          </ac:spMkLst>
        </pc:spChg>
        <pc:spChg chg="add mod">
          <ac:chgData name="Daniela Zanotti" userId="b0ca90fb-0be9-4ce2-ba8c-9ff5fb882d3f" providerId="ADAL" clId="{1A57FB37-614F-4EE8-A9C4-61CDE813850A}" dt="2022-05-28T10:17:22.715" v="4157" actId="20577"/>
          <ac:spMkLst>
            <pc:docMk/>
            <pc:sldMk cId="378596280" sldId="1983"/>
            <ac:spMk id="5" creationId="{61C90AE5-9CF1-6F65-1509-62EA6251B30B}"/>
          </ac:spMkLst>
        </pc:spChg>
        <pc:spChg chg="add mod">
          <ac:chgData name="Daniela Zanotti" userId="b0ca90fb-0be9-4ce2-ba8c-9ff5fb882d3f" providerId="ADAL" clId="{1A57FB37-614F-4EE8-A9C4-61CDE813850A}" dt="2022-05-28T10:17:04.570" v="4153" actId="20577"/>
          <ac:spMkLst>
            <pc:docMk/>
            <pc:sldMk cId="378596280" sldId="1983"/>
            <ac:spMk id="6" creationId="{9BAFBB1F-E3CE-2041-55E0-63F317F4318D}"/>
          </ac:spMkLst>
        </pc:spChg>
        <pc:spChg chg="del">
          <ac:chgData name="Daniela Zanotti" userId="b0ca90fb-0be9-4ce2-ba8c-9ff5fb882d3f" providerId="ADAL" clId="{1A57FB37-614F-4EE8-A9C4-61CDE813850A}" dt="2022-05-28T10:07:05.135" v="4094" actId="478"/>
          <ac:spMkLst>
            <pc:docMk/>
            <pc:sldMk cId="378596280" sldId="1983"/>
            <ac:spMk id="8" creationId="{D734D670-284C-99A8-F16F-6D2940F010EF}"/>
          </ac:spMkLst>
        </pc:spChg>
        <pc:spChg chg="del">
          <ac:chgData name="Daniela Zanotti" userId="b0ca90fb-0be9-4ce2-ba8c-9ff5fb882d3f" providerId="ADAL" clId="{1A57FB37-614F-4EE8-A9C4-61CDE813850A}" dt="2022-05-28T10:07:06.503" v="4095" actId="478"/>
          <ac:spMkLst>
            <pc:docMk/>
            <pc:sldMk cId="378596280" sldId="1983"/>
            <ac:spMk id="9" creationId="{F275C79E-02E0-0D26-7ED5-D91D18E34CE7}"/>
          </ac:spMkLst>
        </pc:spChg>
        <pc:spChg chg="add mod">
          <ac:chgData name="Daniela Zanotti" userId="b0ca90fb-0be9-4ce2-ba8c-9ff5fb882d3f" providerId="ADAL" clId="{1A57FB37-614F-4EE8-A9C4-61CDE813850A}" dt="2022-05-28T10:16:06.400" v="4141" actId="20577"/>
          <ac:spMkLst>
            <pc:docMk/>
            <pc:sldMk cId="378596280" sldId="1983"/>
            <ac:spMk id="11" creationId="{C5C7E51B-61E9-E6D1-58D5-E9FE58DB7240}"/>
          </ac:spMkLst>
        </pc:spChg>
        <pc:spChg chg="del">
          <ac:chgData name="Daniela Zanotti" userId="b0ca90fb-0be9-4ce2-ba8c-9ff5fb882d3f" providerId="ADAL" clId="{1A57FB37-614F-4EE8-A9C4-61CDE813850A}" dt="2022-05-28T10:07:08.473" v="4096" actId="478"/>
          <ac:spMkLst>
            <pc:docMk/>
            <pc:sldMk cId="378596280" sldId="1983"/>
            <ac:spMk id="21" creationId="{F4D9A9A8-E7BB-A56B-78EF-99ED8E5EA9FD}"/>
          </ac:spMkLst>
        </pc:spChg>
        <pc:cxnChg chg="add mod">
          <ac:chgData name="Daniela Zanotti" userId="b0ca90fb-0be9-4ce2-ba8c-9ff5fb882d3f" providerId="ADAL" clId="{1A57FB37-614F-4EE8-A9C4-61CDE813850A}" dt="2022-05-28T10:07:56.697" v="4105" actId="1076"/>
          <ac:cxnSpMkLst>
            <pc:docMk/>
            <pc:sldMk cId="378596280" sldId="1983"/>
            <ac:cxnSpMk id="7" creationId="{610A77F2-098D-4983-8499-605F1073A02C}"/>
          </ac:cxnSpMkLst>
        </pc:cxnChg>
        <pc:cxnChg chg="add mod">
          <ac:chgData name="Daniela Zanotti" userId="b0ca90fb-0be9-4ce2-ba8c-9ff5fb882d3f" providerId="ADAL" clId="{1A57FB37-614F-4EE8-A9C4-61CDE813850A}" dt="2022-05-28T10:07:48.350" v="4104" actId="1076"/>
          <ac:cxnSpMkLst>
            <pc:docMk/>
            <pc:sldMk cId="378596280" sldId="1983"/>
            <ac:cxnSpMk id="10" creationId="{DB49303A-704F-AEC6-E83A-544A8844BBC0}"/>
          </ac:cxnSpMkLst>
        </pc:cxnChg>
      </pc:sldChg>
      <pc:sldMasterChg chg="delSldLayout">
        <pc:chgData name="Daniela Zanotti" userId="b0ca90fb-0be9-4ce2-ba8c-9ff5fb882d3f" providerId="ADAL" clId="{1A57FB37-614F-4EE8-A9C4-61CDE813850A}" dt="2022-05-27T14:14:58.866" v="3569" actId="2696"/>
        <pc:sldMasterMkLst>
          <pc:docMk/>
          <pc:sldMasterMk cId="2972242195" sldId="2147483880"/>
        </pc:sldMasterMkLst>
        <pc:sldLayoutChg chg="del">
          <pc:chgData name="Daniela Zanotti" userId="b0ca90fb-0be9-4ce2-ba8c-9ff5fb882d3f" providerId="ADAL" clId="{1A57FB37-614F-4EE8-A9C4-61CDE813850A}" dt="2022-05-27T14:14:58.866" v="3569" actId="2696"/>
          <pc:sldLayoutMkLst>
            <pc:docMk/>
            <pc:sldMasterMk cId="2972242195" sldId="2147483880"/>
            <pc:sldLayoutMk cId="2471863910" sldId="2147483896"/>
          </pc:sldLayoutMkLst>
        </pc:sldLayoutChg>
      </pc:sldMasterChg>
      <pc:sldMasterChg chg="modSldLayout">
        <pc:chgData name="Daniela Zanotti" userId="b0ca90fb-0be9-4ce2-ba8c-9ff5fb882d3f" providerId="ADAL" clId="{1A57FB37-614F-4EE8-A9C4-61CDE813850A}" dt="2022-05-27T08:04:05.985" v="2506"/>
        <pc:sldMasterMkLst>
          <pc:docMk/>
          <pc:sldMasterMk cId="2972242195" sldId="2147483898"/>
        </pc:sldMasterMkLst>
        <pc:sldLayoutChg chg="delSp">
          <pc:chgData name="Daniela Zanotti" userId="b0ca90fb-0be9-4ce2-ba8c-9ff5fb882d3f" providerId="ADAL" clId="{1A57FB37-614F-4EE8-A9C4-61CDE813850A}" dt="2022-05-27T08:04:05.985" v="2506"/>
          <pc:sldLayoutMkLst>
            <pc:docMk/>
            <pc:sldMasterMk cId="2972242195" sldId="2147483931"/>
            <pc:sldLayoutMk cId="4143927189" sldId="2147483895"/>
          </pc:sldLayoutMkLst>
          <pc:spChg chg="del">
            <ac:chgData name="Daniela Zanotti" userId="b0ca90fb-0be9-4ce2-ba8c-9ff5fb882d3f" providerId="ADAL" clId="{1A57FB37-614F-4EE8-A9C4-61CDE813850A}" dt="2022-05-27T08:04:05.985" v="2506"/>
            <ac:spMkLst>
              <pc:docMk/>
              <pc:sldMasterMk cId="2972242195" sldId="2147483931"/>
              <pc:sldLayoutMk cId="4143927189" sldId="2147483895"/>
              <ac:spMk id="3" creationId="{69122FED-B9CE-40D8-846C-33FC451E3876}"/>
            </ac:spMkLst>
          </pc:spChg>
        </pc:sldLayoutChg>
      </pc:sldMasterChg>
      <pc:sldMasterChg chg="delSldLayout">
        <pc:chgData name="Daniela Zanotti" userId="b0ca90fb-0be9-4ce2-ba8c-9ff5fb882d3f" providerId="ADAL" clId="{1A57FB37-614F-4EE8-A9C4-61CDE813850A}" dt="2022-05-27T08:10:17.111" v="2520" actId="2696"/>
        <pc:sldMasterMkLst>
          <pc:docMk/>
          <pc:sldMasterMk cId="2972242195" sldId="2147483931"/>
        </pc:sldMasterMkLst>
        <pc:sldLayoutChg chg="del">
          <pc:chgData name="Daniela Zanotti" userId="b0ca90fb-0be9-4ce2-ba8c-9ff5fb882d3f" providerId="ADAL" clId="{1A57FB37-614F-4EE8-A9C4-61CDE813850A}" dt="2022-05-27T08:10:17.111" v="2520" actId="2696"/>
          <pc:sldLayoutMkLst>
            <pc:docMk/>
            <pc:sldMasterMk cId="2972242195" sldId="2147483931"/>
            <pc:sldLayoutMk cId="4143927189" sldId="2147483895"/>
          </pc:sldLayoutMkLst>
        </pc:sldLayoutChg>
      </pc:sldMasterChg>
      <pc:sldMasterChg chg="delSldLayout">
        <pc:chgData name="Daniela Zanotti" userId="b0ca90fb-0be9-4ce2-ba8c-9ff5fb882d3f" providerId="ADAL" clId="{1A57FB37-614F-4EE8-A9C4-61CDE813850A}" dt="2022-05-27T14:15:41.167" v="3579" actId="2696"/>
        <pc:sldMasterMkLst>
          <pc:docMk/>
          <pc:sldMasterMk cId="2092941186" sldId="2147483935"/>
        </pc:sldMasterMkLst>
        <pc:sldLayoutChg chg="del">
          <pc:chgData name="Daniela Zanotti" userId="b0ca90fb-0be9-4ce2-ba8c-9ff5fb882d3f" providerId="ADAL" clId="{1A57FB37-614F-4EE8-A9C4-61CDE813850A}" dt="2022-05-27T14:15:36.849" v="3577" actId="2696"/>
          <pc:sldLayoutMkLst>
            <pc:docMk/>
            <pc:sldMasterMk cId="2092941186" sldId="2147483935"/>
            <pc:sldLayoutMk cId="2563939961" sldId="2147483951"/>
          </pc:sldLayoutMkLst>
        </pc:sldLayoutChg>
        <pc:sldLayoutChg chg="del">
          <pc:chgData name="Daniela Zanotti" userId="b0ca90fb-0be9-4ce2-ba8c-9ff5fb882d3f" providerId="ADAL" clId="{1A57FB37-614F-4EE8-A9C4-61CDE813850A}" dt="2022-05-27T14:15:41.167" v="3579" actId="2696"/>
          <pc:sldLayoutMkLst>
            <pc:docMk/>
            <pc:sldMasterMk cId="2092941186" sldId="2147483935"/>
            <pc:sldLayoutMk cId="2269007961" sldId="2147483952"/>
          </pc:sldLayoutMkLst>
        </pc:sldLayoutChg>
      </pc:sldMasterChg>
      <pc:sldMasterChg chg="setBg">
        <pc:chgData name="Daniela Zanotti" userId="b0ca90fb-0be9-4ce2-ba8c-9ff5fb882d3f" providerId="ADAL" clId="{1A57FB37-614F-4EE8-A9C4-61CDE813850A}" dt="2022-05-27T19:32:12.034" v="3656"/>
        <pc:sldMasterMkLst>
          <pc:docMk/>
          <pc:sldMasterMk cId="1888065771" sldId="2147483983"/>
        </pc:sldMasterMkLst>
      </pc:sldMasterChg>
    </pc:docChg>
  </pc:docChgLst>
  <pc:docChgLst>
    <pc:chgData name="Daniela Zanotti" userId="S::10608886@polimi.it::b0ca90fb-0be9-4ce2-ba8c-9ff5fb882d3f" providerId="AD" clId="Web-{485359A5-5647-530C-6AC9-178EEF5B4769}"/>
    <pc:docChg chg="modSld">
      <pc:chgData name="Daniela Zanotti" userId="S::10608886@polimi.it::b0ca90fb-0be9-4ce2-ba8c-9ff5fb882d3f" providerId="AD" clId="Web-{485359A5-5647-530C-6AC9-178EEF5B4769}" dt="2022-05-28T17:16:22.538" v="3" actId="20577"/>
      <pc:docMkLst>
        <pc:docMk/>
      </pc:docMkLst>
      <pc:sldChg chg="modSp">
        <pc:chgData name="Daniela Zanotti" userId="S::10608886@polimi.it::b0ca90fb-0be9-4ce2-ba8c-9ff5fb882d3f" providerId="AD" clId="Web-{485359A5-5647-530C-6AC9-178EEF5B4769}" dt="2022-05-28T17:16:22.538" v="3" actId="20577"/>
        <pc:sldMkLst>
          <pc:docMk/>
          <pc:sldMk cId="378596280" sldId="1983"/>
        </pc:sldMkLst>
        <pc:spChg chg="mod">
          <ac:chgData name="Daniela Zanotti" userId="S::10608886@polimi.it::b0ca90fb-0be9-4ce2-ba8c-9ff5fb882d3f" providerId="AD" clId="Web-{485359A5-5647-530C-6AC9-178EEF5B4769}" dt="2022-05-28T17:16:18.319" v="1" actId="20577"/>
          <ac:spMkLst>
            <pc:docMk/>
            <pc:sldMk cId="378596280" sldId="1983"/>
            <ac:spMk id="2" creationId="{2E979AF6-0562-D340-2B51-40E1042ACAA6}"/>
          </ac:spMkLst>
        </pc:spChg>
        <pc:spChg chg="mod">
          <ac:chgData name="Daniela Zanotti" userId="S::10608886@polimi.it::b0ca90fb-0be9-4ce2-ba8c-9ff5fb882d3f" providerId="AD" clId="Web-{485359A5-5647-530C-6AC9-178EEF5B4769}" dt="2022-05-28T17:16:22.538" v="3" actId="20577"/>
          <ac:spMkLst>
            <pc:docMk/>
            <pc:sldMk cId="378596280" sldId="1983"/>
            <ac:spMk id="11" creationId="{C5C7E51B-61E9-E6D1-58D5-E9FE58DB7240}"/>
          </ac:spMkLst>
        </pc:spChg>
      </pc:sldChg>
    </pc:docChg>
  </pc:docChgLst>
  <pc:docChgLst>
    <pc:chgData name="Davide" userId="be0d3f16-ebd7-4f7b-adbf-6fe9e35a482c" providerId="ADAL" clId="{04477B1A-02A0-4E28-B5B2-ABC89FCC80DD}"/>
    <pc:docChg chg="undo custSel addSld delSld modSld sldOrd modMainMaster">
      <pc:chgData name="Davide" userId="be0d3f16-ebd7-4f7b-adbf-6fe9e35a482c" providerId="ADAL" clId="{04477B1A-02A0-4E28-B5B2-ABC89FCC80DD}" dt="2022-07-11T21:49:28.961" v="3817" actId="2696"/>
      <pc:docMkLst>
        <pc:docMk/>
      </pc:docMkLst>
      <pc:sldChg chg="addSp delSp modSp add mod ord modTransition setBg delDesignElem">
        <pc:chgData name="Davide" userId="be0d3f16-ebd7-4f7b-adbf-6fe9e35a482c" providerId="ADAL" clId="{04477B1A-02A0-4E28-B5B2-ABC89FCC80DD}" dt="2022-07-11T19:56:00.810" v="3491" actId="20577"/>
        <pc:sldMkLst>
          <pc:docMk/>
          <pc:sldMk cId="1077219900" sldId="259"/>
        </pc:sldMkLst>
        <pc:spChg chg="del">
          <ac:chgData name="Davide" userId="be0d3f16-ebd7-4f7b-adbf-6fe9e35a482c" providerId="ADAL" clId="{04477B1A-02A0-4E28-B5B2-ABC89FCC80DD}" dt="2022-07-11T16:54:11.907" v="2305" actId="478"/>
          <ac:spMkLst>
            <pc:docMk/>
            <pc:sldMk cId="1077219900" sldId="259"/>
            <ac:spMk id="2" creationId="{F45EDADD-DC60-4941-BACB-86987F210B5C}"/>
          </ac:spMkLst>
        </pc:spChg>
        <pc:spChg chg="add del mod">
          <ac:chgData name="Davide" userId="be0d3f16-ebd7-4f7b-adbf-6fe9e35a482c" providerId="ADAL" clId="{04477B1A-02A0-4E28-B5B2-ABC89FCC80DD}" dt="2022-07-11T16:54:15.298" v="2306" actId="478"/>
          <ac:spMkLst>
            <pc:docMk/>
            <pc:sldMk cId="1077219900" sldId="259"/>
            <ac:spMk id="4" creationId="{237E44CC-59E3-E46D-70AE-6F143EBA61A7}"/>
          </ac:spMkLst>
        </pc:spChg>
        <pc:spChg chg="add del mod">
          <ac:chgData name="Davide" userId="be0d3f16-ebd7-4f7b-adbf-6fe9e35a482c" providerId="ADAL" clId="{04477B1A-02A0-4E28-B5B2-ABC89FCC80DD}" dt="2022-07-11T19:55:45.987" v="3465" actId="478"/>
          <ac:spMkLst>
            <pc:docMk/>
            <pc:sldMk cId="1077219900" sldId="259"/>
            <ac:spMk id="7" creationId="{711E7707-D371-5A9F-8F2D-3CA12959F481}"/>
          </ac:spMkLst>
        </pc:spChg>
        <pc:spChg chg="del">
          <ac:chgData name="Davide" userId="be0d3f16-ebd7-4f7b-adbf-6fe9e35a482c" providerId="ADAL" clId="{04477B1A-02A0-4E28-B5B2-ABC89FCC80DD}" dt="2022-07-11T16:53:51.173" v="2304"/>
          <ac:spMkLst>
            <pc:docMk/>
            <pc:sldMk cId="1077219900" sldId="259"/>
            <ac:spMk id="9" creationId="{040BF4A1-714C-419E-A19F-578DE93BE02F}"/>
          </ac:spMkLst>
        </pc:spChg>
        <pc:spChg chg="del">
          <ac:chgData name="Davide" userId="be0d3f16-ebd7-4f7b-adbf-6fe9e35a482c" providerId="ADAL" clId="{04477B1A-02A0-4E28-B5B2-ABC89FCC80DD}" dt="2022-07-11T16:53:51.173" v="2304"/>
          <ac:spMkLst>
            <pc:docMk/>
            <pc:sldMk cId="1077219900" sldId="259"/>
            <ac:spMk id="11" creationId="{2F91A9BD-D57F-4941-931F-40597AB37017}"/>
          </ac:spMkLst>
        </pc:spChg>
        <pc:spChg chg="add del mod ord">
          <ac:chgData name="Davide" userId="be0d3f16-ebd7-4f7b-adbf-6fe9e35a482c" providerId="ADAL" clId="{04477B1A-02A0-4E28-B5B2-ABC89FCC80DD}" dt="2022-07-11T19:55:42.859" v="3464" actId="478"/>
          <ac:spMkLst>
            <pc:docMk/>
            <pc:sldMk cId="1077219900" sldId="259"/>
            <ac:spMk id="12" creationId="{3AAC2267-A25A-A1B9-A239-120E2FAE02B4}"/>
          </ac:spMkLst>
        </pc:spChg>
        <pc:spChg chg="del">
          <ac:chgData name="Davide" userId="be0d3f16-ebd7-4f7b-adbf-6fe9e35a482c" providerId="ADAL" clId="{04477B1A-02A0-4E28-B5B2-ABC89FCC80DD}" dt="2022-07-11T16:53:51.173" v="2304"/>
          <ac:spMkLst>
            <pc:docMk/>
            <pc:sldMk cId="1077219900" sldId="259"/>
            <ac:spMk id="13" creationId="{C54DB264-9467-4730-B9E9-C9A97DD66920}"/>
          </ac:spMkLst>
        </pc:spChg>
        <pc:spChg chg="del">
          <ac:chgData name="Davide" userId="be0d3f16-ebd7-4f7b-adbf-6fe9e35a482c" providerId="ADAL" clId="{04477B1A-02A0-4E28-B5B2-ABC89FCC80DD}" dt="2022-07-11T16:53:51.173" v="2304"/>
          <ac:spMkLst>
            <pc:docMk/>
            <pc:sldMk cId="1077219900" sldId="259"/>
            <ac:spMk id="15" creationId="{BB097F88-2120-47B4-B891-5B28F66BBD4A}"/>
          </ac:spMkLst>
        </pc:spChg>
        <pc:spChg chg="del">
          <ac:chgData name="Davide" userId="be0d3f16-ebd7-4f7b-adbf-6fe9e35a482c" providerId="ADAL" clId="{04477B1A-02A0-4E28-B5B2-ABC89FCC80DD}" dt="2022-07-11T16:53:51.173" v="2304"/>
          <ac:spMkLst>
            <pc:docMk/>
            <pc:sldMk cId="1077219900" sldId="259"/>
            <ac:spMk id="17" creationId="{BF9338F5-05AB-4DC5-BD1C-1A9F26C38A7A}"/>
          </ac:spMkLst>
        </pc:spChg>
        <pc:spChg chg="add del">
          <ac:chgData name="Davide" userId="be0d3f16-ebd7-4f7b-adbf-6fe9e35a482c" providerId="ADAL" clId="{04477B1A-02A0-4E28-B5B2-ABC89FCC80DD}" dt="2022-07-11T17:09:19.973" v="2390" actId="26606"/>
          <ac:spMkLst>
            <pc:docMk/>
            <pc:sldMk cId="1077219900" sldId="259"/>
            <ac:spMk id="19" creationId="{7FF47CB7-972F-479F-A36D-9E72D26EC8DA}"/>
          </ac:spMkLst>
        </pc:spChg>
        <pc:spChg chg="add del">
          <ac:chgData name="Davide" userId="be0d3f16-ebd7-4f7b-adbf-6fe9e35a482c" providerId="ADAL" clId="{04477B1A-02A0-4E28-B5B2-ABC89FCC80DD}" dt="2022-07-11T17:09:19.973" v="2390" actId="26606"/>
          <ac:spMkLst>
            <pc:docMk/>
            <pc:sldMk cId="1077219900" sldId="259"/>
            <ac:spMk id="21" creationId="{0D153B68-5844-490D-8E67-F616D6D721CA}"/>
          </ac:spMkLst>
        </pc:spChg>
        <pc:spChg chg="add del">
          <ac:chgData name="Davide" userId="be0d3f16-ebd7-4f7b-adbf-6fe9e35a482c" providerId="ADAL" clId="{04477B1A-02A0-4E28-B5B2-ABC89FCC80DD}" dt="2022-07-11T17:09:19.973" v="2390" actId="26606"/>
          <ac:spMkLst>
            <pc:docMk/>
            <pc:sldMk cId="1077219900" sldId="259"/>
            <ac:spMk id="23" creationId="{9A0D773F-7A7D-4DBB-9DEA-86BB8B8F4BC8}"/>
          </ac:spMkLst>
        </pc:spChg>
        <pc:spChg chg="add del">
          <ac:chgData name="Davide" userId="be0d3f16-ebd7-4f7b-adbf-6fe9e35a482c" providerId="ADAL" clId="{04477B1A-02A0-4E28-B5B2-ABC89FCC80DD}" dt="2022-07-11T17:08:03.061" v="2378" actId="26606"/>
          <ac:spMkLst>
            <pc:docMk/>
            <pc:sldMk cId="1077219900" sldId="259"/>
            <ac:spMk id="28" creationId="{03AF1C04-3FEF-41BD-BB84-2F263765BEBC}"/>
          </ac:spMkLst>
        </pc:spChg>
        <pc:spChg chg="add del">
          <ac:chgData name="Davide" userId="be0d3f16-ebd7-4f7b-adbf-6fe9e35a482c" providerId="ADAL" clId="{04477B1A-02A0-4E28-B5B2-ABC89FCC80DD}" dt="2022-07-11T17:08:05.346" v="2380" actId="26606"/>
          <ac:spMkLst>
            <pc:docMk/>
            <pc:sldMk cId="1077219900" sldId="259"/>
            <ac:spMk id="47" creationId="{77C59BEC-C4CC-4741-B975-08C543178D3D}"/>
          </ac:spMkLst>
        </pc:spChg>
        <pc:spChg chg="add del">
          <ac:chgData name="Davide" userId="be0d3f16-ebd7-4f7b-adbf-6fe9e35a482c" providerId="ADAL" clId="{04477B1A-02A0-4E28-B5B2-ABC89FCC80DD}" dt="2022-07-11T17:08:05.346" v="2380" actId="26606"/>
          <ac:spMkLst>
            <pc:docMk/>
            <pc:sldMk cId="1077219900" sldId="259"/>
            <ac:spMk id="48" creationId="{72DEF309-605D-4117-9340-6D589B6C3A34}"/>
          </ac:spMkLst>
        </pc:spChg>
        <pc:spChg chg="add del">
          <ac:chgData name="Davide" userId="be0d3f16-ebd7-4f7b-adbf-6fe9e35a482c" providerId="ADAL" clId="{04477B1A-02A0-4E28-B5B2-ABC89FCC80DD}" dt="2022-07-11T17:08:05.346" v="2380" actId="26606"/>
          <ac:spMkLst>
            <pc:docMk/>
            <pc:sldMk cId="1077219900" sldId="259"/>
            <ac:spMk id="49" creationId="{A7B99495-F43F-4D80-A44F-2CB4764EB90B}"/>
          </ac:spMkLst>
        </pc:spChg>
        <pc:spChg chg="add mod">
          <ac:chgData name="Davide" userId="be0d3f16-ebd7-4f7b-adbf-6fe9e35a482c" providerId="ADAL" clId="{04477B1A-02A0-4E28-B5B2-ABC89FCC80DD}" dt="2022-07-11T19:56:00.810" v="3491" actId="20577"/>
          <ac:spMkLst>
            <pc:docMk/>
            <pc:sldMk cId="1077219900" sldId="259"/>
            <ac:spMk id="50" creationId="{D4923340-B767-3CEB-399F-BE26B4816666}"/>
          </ac:spMkLst>
        </pc:spChg>
        <pc:spChg chg="add del">
          <ac:chgData name="Davide" userId="be0d3f16-ebd7-4f7b-adbf-6fe9e35a482c" providerId="ADAL" clId="{04477B1A-02A0-4E28-B5B2-ABC89FCC80DD}" dt="2022-07-11T17:08:16.089" v="2382" actId="26606"/>
          <ac:spMkLst>
            <pc:docMk/>
            <pc:sldMk cId="1077219900" sldId="259"/>
            <ac:spMk id="51" creationId="{03AF1C04-3FEF-41BD-BB84-2F263765BEBC}"/>
          </ac:spMkLst>
        </pc:spChg>
        <pc:spChg chg="add del">
          <ac:chgData name="Davide" userId="be0d3f16-ebd7-4f7b-adbf-6fe9e35a482c" providerId="ADAL" clId="{04477B1A-02A0-4E28-B5B2-ABC89FCC80DD}" dt="2022-07-11T17:08:17.457" v="2384" actId="26606"/>
          <ac:spMkLst>
            <pc:docMk/>
            <pc:sldMk cId="1077219900" sldId="259"/>
            <ac:spMk id="56" creationId="{DAE20764-2125-4DD4-9362-53F6EC2FC540}"/>
          </ac:spMkLst>
        </pc:spChg>
        <pc:spChg chg="add del">
          <ac:chgData name="Davide" userId="be0d3f16-ebd7-4f7b-adbf-6fe9e35a482c" providerId="ADAL" clId="{04477B1A-02A0-4E28-B5B2-ABC89FCC80DD}" dt="2022-07-11T17:08:17.457" v="2384" actId="26606"/>
          <ac:spMkLst>
            <pc:docMk/>
            <pc:sldMk cId="1077219900" sldId="259"/>
            <ac:spMk id="57" creationId="{BBADAF25-3032-445C-AD1D-2058831DE092}"/>
          </ac:spMkLst>
        </pc:spChg>
        <pc:spChg chg="add del">
          <ac:chgData name="Davide" userId="be0d3f16-ebd7-4f7b-adbf-6fe9e35a482c" providerId="ADAL" clId="{04477B1A-02A0-4E28-B5B2-ABC89FCC80DD}" dt="2022-07-11T17:08:17.457" v="2384" actId="26606"/>
          <ac:spMkLst>
            <pc:docMk/>
            <pc:sldMk cId="1077219900" sldId="259"/>
            <ac:spMk id="58" creationId="{CD84038B-4A56-439B-A184-79B2D4506692}"/>
          </ac:spMkLst>
        </pc:spChg>
        <pc:spChg chg="add del">
          <ac:chgData name="Davide" userId="be0d3f16-ebd7-4f7b-adbf-6fe9e35a482c" providerId="ADAL" clId="{04477B1A-02A0-4E28-B5B2-ABC89FCC80DD}" dt="2022-07-11T17:09:16.823" v="2386" actId="26606"/>
          <ac:spMkLst>
            <pc:docMk/>
            <pc:sldMk cId="1077219900" sldId="259"/>
            <ac:spMk id="60" creationId="{17BDD930-0E65-490A-9CE5-554C357C4428}"/>
          </ac:spMkLst>
        </pc:spChg>
        <pc:spChg chg="add del">
          <ac:chgData name="Davide" userId="be0d3f16-ebd7-4f7b-adbf-6fe9e35a482c" providerId="ADAL" clId="{04477B1A-02A0-4E28-B5B2-ABC89FCC80DD}" dt="2022-07-11T17:09:16.823" v="2386" actId="26606"/>
          <ac:spMkLst>
            <pc:docMk/>
            <pc:sldMk cId="1077219900" sldId="259"/>
            <ac:spMk id="61" creationId="{3A912C67-99A1-4956-8F68-1846C21771E8}"/>
          </ac:spMkLst>
        </pc:spChg>
        <pc:grpChg chg="add del">
          <ac:chgData name="Davide" userId="be0d3f16-ebd7-4f7b-adbf-6fe9e35a482c" providerId="ADAL" clId="{04477B1A-02A0-4E28-B5B2-ABC89FCC80DD}" dt="2022-07-11T17:08:03.061" v="2378" actId="26606"/>
          <ac:grpSpMkLst>
            <pc:docMk/>
            <pc:sldMk cId="1077219900" sldId="259"/>
            <ac:grpSpMk id="30" creationId="{2DD5E267-EB6F-47DF-ABEF-2C1BED44DAC6}"/>
          </ac:grpSpMkLst>
        </pc:grpChg>
        <pc:grpChg chg="add del">
          <ac:chgData name="Davide" userId="be0d3f16-ebd7-4f7b-adbf-6fe9e35a482c" providerId="ADAL" clId="{04477B1A-02A0-4E28-B5B2-ABC89FCC80DD}" dt="2022-07-11T17:09:16.823" v="2386" actId="26606"/>
          <ac:grpSpMkLst>
            <pc:docMk/>
            <pc:sldMk cId="1077219900" sldId="259"/>
            <ac:grpSpMk id="32" creationId="{569E5994-073E-4708-B3E6-43BFED0CEB4C}"/>
          </ac:grpSpMkLst>
        </pc:grpChg>
        <pc:grpChg chg="add del">
          <ac:chgData name="Davide" userId="be0d3f16-ebd7-4f7b-adbf-6fe9e35a482c" providerId="ADAL" clId="{04477B1A-02A0-4E28-B5B2-ABC89FCC80DD}" dt="2022-07-11T17:08:03.061" v="2378" actId="26606"/>
          <ac:grpSpMkLst>
            <pc:docMk/>
            <pc:sldMk cId="1077219900" sldId="259"/>
            <ac:grpSpMk id="34" creationId="{66828D02-A05D-412B-9F20-B68E970B9FC2}"/>
          </ac:grpSpMkLst>
        </pc:grpChg>
        <pc:grpChg chg="add del">
          <ac:chgData name="Davide" userId="be0d3f16-ebd7-4f7b-adbf-6fe9e35a482c" providerId="ADAL" clId="{04477B1A-02A0-4E28-B5B2-ABC89FCC80DD}" dt="2022-07-11T17:08:03.061" v="2378" actId="26606"/>
          <ac:grpSpMkLst>
            <pc:docMk/>
            <pc:sldMk cId="1077219900" sldId="259"/>
            <ac:grpSpMk id="38" creationId="{E27AF472-EAE3-4572-AB69-B92BD10DBC6D}"/>
          </ac:grpSpMkLst>
        </pc:grpChg>
        <pc:grpChg chg="add del">
          <ac:chgData name="Davide" userId="be0d3f16-ebd7-4f7b-adbf-6fe9e35a482c" providerId="ADAL" clId="{04477B1A-02A0-4E28-B5B2-ABC89FCC80DD}" dt="2022-07-11T17:08:16.089" v="2382" actId="26606"/>
          <ac:grpSpMkLst>
            <pc:docMk/>
            <pc:sldMk cId="1077219900" sldId="259"/>
            <ac:grpSpMk id="52" creationId="{2DD5E267-EB6F-47DF-ABEF-2C1BED44DAC6}"/>
          </ac:grpSpMkLst>
        </pc:grpChg>
        <pc:grpChg chg="add del">
          <ac:chgData name="Davide" userId="be0d3f16-ebd7-4f7b-adbf-6fe9e35a482c" providerId="ADAL" clId="{04477B1A-02A0-4E28-B5B2-ABC89FCC80DD}" dt="2022-07-11T17:08:16.089" v="2382" actId="26606"/>
          <ac:grpSpMkLst>
            <pc:docMk/>
            <pc:sldMk cId="1077219900" sldId="259"/>
            <ac:grpSpMk id="53" creationId="{66828D02-A05D-412B-9F20-B68E970B9FC2}"/>
          </ac:grpSpMkLst>
        </pc:grpChg>
        <pc:grpChg chg="add del">
          <ac:chgData name="Davide" userId="be0d3f16-ebd7-4f7b-adbf-6fe9e35a482c" providerId="ADAL" clId="{04477B1A-02A0-4E28-B5B2-ABC89FCC80DD}" dt="2022-07-11T17:08:16.089" v="2382" actId="26606"/>
          <ac:grpSpMkLst>
            <pc:docMk/>
            <pc:sldMk cId="1077219900" sldId="259"/>
            <ac:grpSpMk id="54" creationId="{E27AF472-EAE3-4572-AB69-B92BD10DBC6D}"/>
          </ac:grpSpMkLst>
        </pc:grpChg>
        <pc:grpChg chg="add del">
          <ac:chgData name="Davide" userId="be0d3f16-ebd7-4f7b-adbf-6fe9e35a482c" providerId="ADAL" clId="{04477B1A-02A0-4E28-B5B2-ABC89FCC80DD}" dt="2022-07-11T17:09:16.823" v="2386" actId="26606"/>
          <ac:grpSpMkLst>
            <pc:docMk/>
            <pc:sldMk cId="1077219900" sldId="259"/>
            <ac:grpSpMk id="63" creationId="{DD81D498-EAA8-40F3-8230-AE4DEDA3830D}"/>
          </ac:grpSpMkLst>
        </pc:grpChg>
        <pc:graphicFrameChg chg="mod ord modGraphic">
          <ac:chgData name="Davide" userId="be0d3f16-ebd7-4f7b-adbf-6fe9e35a482c" providerId="ADAL" clId="{04477B1A-02A0-4E28-B5B2-ABC89FCC80DD}" dt="2022-07-11T17:37:41.035" v="2940" actId="1076"/>
          <ac:graphicFrameMkLst>
            <pc:docMk/>
            <pc:sldMk cId="1077219900" sldId="259"/>
            <ac:graphicFrameMk id="6" creationId="{62E20E10-F28E-4C56-BF79-0435D0107A59}"/>
          </ac:graphicFrameMkLst>
        </pc:graphicFrameChg>
        <pc:picChg chg="add del mod">
          <ac:chgData name="Davide" userId="be0d3f16-ebd7-4f7b-adbf-6fe9e35a482c" providerId="ADAL" clId="{04477B1A-02A0-4E28-B5B2-ABC89FCC80DD}" dt="2022-07-11T17:12:07.606" v="2412" actId="478"/>
          <ac:picMkLst>
            <pc:docMk/>
            <pc:sldMk cId="1077219900" sldId="259"/>
            <ac:picMk id="14" creationId="{80F6E9AC-C17A-F338-C91E-D6794799BC5A}"/>
          </ac:picMkLst>
        </pc:picChg>
      </pc:sldChg>
      <pc:sldChg chg="addSp delSp modSp add mod ord modTransition modAnim">
        <pc:chgData name="Davide" userId="be0d3f16-ebd7-4f7b-adbf-6fe9e35a482c" providerId="ADAL" clId="{04477B1A-02A0-4E28-B5B2-ABC89FCC80DD}" dt="2022-07-11T19:57:12.118" v="3620" actId="20577"/>
        <pc:sldMkLst>
          <pc:docMk/>
          <pc:sldMk cId="1032443638" sldId="586"/>
        </pc:sldMkLst>
        <pc:spChg chg="del mod">
          <ac:chgData name="Davide" userId="be0d3f16-ebd7-4f7b-adbf-6fe9e35a482c" providerId="ADAL" clId="{04477B1A-02A0-4E28-B5B2-ABC89FCC80DD}" dt="2022-07-11T15:26:11.140" v="1850" actId="931"/>
          <ac:spMkLst>
            <pc:docMk/>
            <pc:sldMk cId="1032443638" sldId="586"/>
            <ac:spMk id="3" creationId="{AC5FEC3F-2333-4AD7-AFEF-73E259F5866D}"/>
          </ac:spMkLst>
        </pc:spChg>
        <pc:spChg chg="del mod">
          <ac:chgData name="Davide" userId="be0d3f16-ebd7-4f7b-adbf-6fe9e35a482c" providerId="ADAL" clId="{04477B1A-02A0-4E28-B5B2-ABC89FCC80DD}" dt="2022-07-11T19:16:01.916" v="3287" actId="478"/>
          <ac:spMkLst>
            <pc:docMk/>
            <pc:sldMk cId="1032443638" sldId="586"/>
            <ac:spMk id="5" creationId="{AC8B412D-ECBC-479A-B524-1EA6366F1C7A}"/>
          </ac:spMkLst>
        </pc:spChg>
        <pc:spChg chg="del">
          <ac:chgData name="Davide" userId="be0d3f16-ebd7-4f7b-adbf-6fe9e35a482c" providerId="ADAL" clId="{04477B1A-02A0-4E28-B5B2-ABC89FCC80DD}" dt="2022-07-11T15:10:11.757" v="1641" actId="931"/>
          <ac:spMkLst>
            <pc:docMk/>
            <pc:sldMk cId="1032443638" sldId="586"/>
            <ac:spMk id="6" creationId="{10B39236-9BAB-4C03-814E-87FD51BD1986}"/>
          </ac:spMkLst>
        </pc:spChg>
        <pc:spChg chg="del mod">
          <ac:chgData name="Davide" userId="be0d3f16-ebd7-4f7b-adbf-6fe9e35a482c" providerId="ADAL" clId="{04477B1A-02A0-4E28-B5B2-ABC89FCC80DD}" dt="2022-07-11T15:10:49.716" v="1643" actId="478"/>
          <ac:spMkLst>
            <pc:docMk/>
            <pc:sldMk cId="1032443638" sldId="586"/>
            <ac:spMk id="8" creationId="{2BE69501-27E3-4388-AB70-2259D927F62C}"/>
          </ac:spMkLst>
        </pc:spChg>
        <pc:spChg chg="mod">
          <ac:chgData name="Davide" userId="be0d3f16-ebd7-4f7b-adbf-6fe9e35a482c" providerId="ADAL" clId="{04477B1A-02A0-4E28-B5B2-ABC89FCC80DD}" dt="2022-07-11T19:16:24.570" v="3298" actId="1076"/>
          <ac:spMkLst>
            <pc:docMk/>
            <pc:sldMk cId="1032443638" sldId="586"/>
            <ac:spMk id="9" creationId="{1EA7AD91-DBE2-4477-B4F3-9C614B79C6D4}"/>
          </ac:spMkLst>
        </pc:spChg>
        <pc:spChg chg="add del mod">
          <ac:chgData name="Davide" userId="be0d3f16-ebd7-4f7b-adbf-6fe9e35a482c" providerId="ADAL" clId="{04477B1A-02A0-4E28-B5B2-ABC89FCC80DD}" dt="2022-07-11T15:10:50.402" v="1644" actId="478"/>
          <ac:spMkLst>
            <pc:docMk/>
            <pc:sldMk cId="1032443638" sldId="586"/>
            <ac:spMk id="10" creationId="{3645CE2C-B7F3-FB46-3A8D-0D2897160A0A}"/>
          </ac:spMkLst>
        </pc:spChg>
        <pc:spChg chg="add mod">
          <ac:chgData name="Davide" userId="be0d3f16-ebd7-4f7b-adbf-6fe9e35a482c" providerId="ADAL" clId="{04477B1A-02A0-4E28-B5B2-ABC89FCC80DD}" dt="2022-07-11T19:16:24.570" v="3298" actId="1076"/>
          <ac:spMkLst>
            <pc:docMk/>
            <pc:sldMk cId="1032443638" sldId="586"/>
            <ac:spMk id="15" creationId="{06D51E27-75BA-0144-40D8-22F88B806DEC}"/>
          </ac:spMkLst>
        </pc:spChg>
        <pc:spChg chg="add del mod">
          <ac:chgData name="Davide" userId="be0d3f16-ebd7-4f7b-adbf-6fe9e35a482c" providerId="ADAL" clId="{04477B1A-02A0-4E28-B5B2-ABC89FCC80DD}" dt="2022-07-11T19:15:48.227" v="3284" actId="478"/>
          <ac:spMkLst>
            <pc:docMk/>
            <pc:sldMk cId="1032443638" sldId="586"/>
            <ac:spMk id="16" creationId="{9A187666-2BF7-7485-0F7A-0BFBD0815768}"/>
          </ac:spMkLst>
        </pc:spChg>
        <pc:spChg chg="add del mod">
          <ac:chgData name="Davide" userId="be0d3f16-ebd7-4f7b-adbf-6fe9e35a482c" providerId="ADAL" clId="{04477B1A-02A0-4E28-B5B2-ABC89FCC80DD}" dt="2022-07-11T19:15:59.403" v="3286"/>
          <ac:spMkLst>
            <pc:docMk/>
            <pc:sldMk cId="1032443638" sldId="586"/>
            <ac:spMk id="17" creationId="{D85F6E06-E256-FD2F-5539-D8C88011E55C}"/>
          </ac:spMkLst>
        </pc:spChg>
        <pc:spChg chg="add del mod">
          <ac:chgData name="Davide" userId="be0d3f16-ebd7-4f7b-adbf-6fe9e35a482c" providerId="ADAL" clId="{04477B1A-02A0-4E28-B5B2-ABC89FCC80DD}" dt="2022-07-11T19:56:57.947" v="3582" actId="478"/>
          <ac:spMkLst>
            <pc:docMk/>
            <pc:sldMk cId="1032443638" sldId="586"/>
            <ac:spMk id="18" creationId="{F1302082-76A5-8EAC-41A4-8F41A41EA092}"/>
          </ac:spMkLst>
        </pc:spChg>
        <pc:spChg chg="add mod">
          <ac:chgData name="Davide" userId="be0d3f16-ebd7-4f7b-adbf-6fe9e35a482c" providerId="ADAL" clId="{04477B1A-02A0-4E28-B5B2-ABC89FCC80DD}" dt="2022-07-11T19:57:12.118" v="3620" actId="20577"/>
          <ac:spMkLst>
            <pc:docMk/>
            <pc:sldMk cId="1032443638" sldId="586"/>
            <ac:spMk id="19" creationId="{92C9EB49-C5E9-E07C-4B1B-C22AE90E61FE}"/>
          </ac:spMkLst>
        </pc:spChg>
        <pc:picChg chg="add del mod">
          <ac:chgData name="Davide" userId="be0d3f16-ebd7-4f7b-adbf-6fe9e35a482c" providerId="ADAL" clId="{04477B1A-02A0-4E28-B5B2-ABC89FCC80DD}" dt="2022-07-11T15:10:48.728" v="1642" actId="478"/>
          <ac:picMkLst>
            <pc:docMk/>
            <pc:sldMk cId="1032443638" sldId="586"/>
            <ac:picMk id="4" creationId="{28CF338E-3518-D6A5-72E5-6657C5DAF30E}"/>
          </ac:picMkLst>
        </pc:picChg>
        <pc:picChg chg="add mod modCrop">
          <ac:chgData name="Davide" userId="be0d3f16-ebd7-4f7b-adbf-6fe9e35a482c" providerId="ADAL" clId="{04477B1A-02A0-4E28-B5B2-ABC89FCC80DD}" dt="2022-07-11T19:16:24.570" v="3298" actId="1076"/>
          <ac:picMkLst>
            <pc:docMk/>
            <pc:sldMk cId="1032443638" sldId="586"/>
            <ac:picMk id="12" creationId="{4A2A5150-7AF4-E889-3DBF-4C48DE514E46}"/>
          </ac:picMkLst>
        </pc:picChg>
        <pc:picChg chg="add mod modCrop">
          <ac:chgData name="Davide" userId="be0d3f16-ebd7-4f7b-adbf-6fe9e35a482c" providerId="ADAL" clId="{04477B1A-02A0-4E28-B5B2-ABC89FCC80DD}" dt="2022-07-11T19:16:24.570" v="3298" actId="1076"/>
          <ac:picMkLst>
            <pc:docMk/>
            <pc:sldMk cId="1032443638" sldId="586"/>
            <ac:picMk id="14" creationId="{AC86D8A2-3EA5-0709-6542-DA44C5AB955D}"/>
          </ac:picMkLst>
        </pc:picChg>
      </pc:sldChg>
      <pc:sldChg chg="delSp modSp add del mod delAnim">
        <pc:chgData name="Davide" userId="be0d3f16-ebd7-4f7b-adbf-6fe9e35a482c" providerId="ADAL" clId="{04477B1A-02A0-4E28-B5B2-ABC89FCC80DD}" dt="2022-07-11T19:17:01.053" v="3335" actId="47"/>
        <pc:sldMkLst>
          <pc:docMk/>
          <pc:sldMk cId="2044338996" sldId="587"/>
        </pc:sldMkLst>
        <pc:spChg chg="del mod">
          <ac:chgData name="Davide" userId="be0d3f16-ebd7-4f7b-adbf-6fe9e35a482c" providerId="ADAL" clId="{04477B1A-02A0-4E28-B5B2-ABC89FCC80DD}" dt="2022-07-11T19:15:26.385" v="3282" actId="478"/>
          <ac:spMkLst>
            <pc:docMk/>
            <pc:sldMk cId="2044338996" sldId="587"/>
            <ac:spMk id="6" creationId="{FCF513BA-3792-4947-AE57-92D963714633}"/>
          </ac:spMkLst>
        </pc:spChg>
      </pc:sldChg>
      <pc:sldChg chg="modSp mod">
        <pc:chgData name="Davide" userId="be0d3f16-ebd7-4f7b-adbf-6fe9e35a482c" providerId="ADAL" clId="{04477B1A-02A0-4E28-B5B2-ABC89FCC80DD}" dt="2022-07-11T21:28:51.140" v="3815" actId="14100"/>
        <pc:sldMkLst>
          <pc:docMk/>
          <pc:sldMk cId="53798242" sldId="891"/>
        </pc:sldMkLst>
        <pc:spChg chg="mod">
          <ac:chgData name="Davide" userId="be0d3f16-ebd7-4f7b-adbf-6fe9e35a482c" providerId="ADAL" clId="{04477B1A-02A0-4E28-B5B2-ABC89FCC80DD}" dt="2022-07-11T21:28:51.140" v="3815" actId="14100"/>
          <ac:spMkLst>
            <pc:docMk/>
            <pc:sldMk cId="53798242" sldId="891"/>
            <ac:spMk id="43" creationId="{28807DDE-24CB-4DEB-ACA6-EAE06C00C5C2}"/>
          </ac:spMkLst>
        </pc:spChg>
        <pc:cxnChg chg="mod">
          <ac:chgData name="Davide" userId="be0d3f16-ebd7-4f7b-adbf-6fe9e35a482c" providerId="ADAL" clId="{04477B1A-02A0-4E28-B5B2-ABC89FCC80DD}" dt="2022-07-11T21:28:43.065" v="3813" actId="14100"/>
          <ac:cxnSpMkLst>
            <pc:docMk/>
            <pc:sldMk cId="53798242" sldId="891"/>
            <ac:cxnSpMk id="40" creationId="{5BAA65B7-353F-413A-846C-5B02E1C98246}"/>
          </ac:cxnSpMkLst>
        </pc:cxnChg>
      </pc:sldChg>
      <pc:sldChg chg="addSp delSp modSp mod addAnim delAnim modNotesTx">
        <pc:chgData name="Davide" userId="be0d3f16-ebd7-4f7b-adbf-6fe9e35a482c" providerId="ADAL" clId="{04477B1A-02A0-4E28-B5B2-ABC89FCC80DD}" dt="2022-07-11T21:23:08.173" v="3780" actId="113"/>
        <pc:sldMkLst>
          <pc:docMk/>
          <pc:sldMk cId="822620023" sldId="948"/>
        </pc:sldMkLst>
        <pc:spChg chg="mod">
          <ac:chgData name="Davide" userId="be0d3f16-ebd7-4f7b-adbf-6fe9e35a482c" providerId="ADAL" clId="{04477B1A-02A0-4E28-B5B2-ABC89FCC80DD}" dt="2022-07-11T16:46:45.420" v="2236" actId="113"/>
          <ac:spMkLst>
            <pc:docMk/>
            <pc:sldMk cId="822620023" sldId="948"/>
            <ac:spMk id="11" creationId="{9D3B16FD-E1A7-4A21-A144-8953CB2D8080}"/>
          </ac:spMkLst>
        </pc:spChg>
        <pc:spChg chg="mod">
          <ac:chgData name="Davide" userId="be0d3f16-ebd7-4f7b-adbf-6fe9e35a482c" providerId="ADAL" clId="{04477B1A-02A0-4E28-B5B2-ABC89FCC80DD}" dt="2022-07-11T16:42:54.313" v="2227" actId="1036"/>
          <ac:spMkLst>
            <pc:docMk/>
            <pc:sldMk cId="822620023" sldId="948"/>
            <ac:spMk id="15" creationId="{9D126B7D-28FA-41F3-AA0C-7A70AE54C1DD}"/>
          </ac:spMkLst>
        </pc:spChg>
        <pc:spChg chg="mod topLvl">
          <ac:chgData name="Davide" userId="be0d3f16-ebd7-4f7b-adbf-6fe9e35a482c" providerId="ADAL" clId="{04477B1A-02A0-4E28-B5B2-ABC89FCC80DD}" dt="2022-07-11T21:22:52.160" v="3777" actId="20577"/>
          <ac:spMkLst>
            <pc:docMk/>
            <pc:sldMk cId="822620023" sldId="948"/>
            <ac:spMk id="17" creationId="{F37A066D-0086-4D09-8020-300706AAD592}"/>
          </ac:spMkLst>
        </pc:spChg>
        <pc:spChg chg="add del mod topLvl">
          <ac:chgData name="Davide" userId="be0d3f16-ebd7-4f7b-adbf-6fe9e35a482c" providerId="ADAL" clId="{04477B1A-02A0-4E28-B5B2-ABC89FCC80DD}" dt="2022-07-11T21:23:08.173" v="3780" actId="113"/>
          <ac:spMkLst>
            <pc:docMk/>
            <pc:sldMk cId="822620023" sldId="948"/>
            <ac:spMk id="19" creationId="{E4A28FA9-7F0F-43B1-8DC0-863F75DDA5F9}"/>
          </ac:spMkLst>
        </pc:spChg>
        <pc:spChg chg="mod">
          <ac:chgData name="Davide" userId="be0d3f16-ebd7-4f7b-adbf-6fe9e35a482c" providerId="ADAL" clId="{04477B1A-02A0-4E28-B5B2-ABC89FCC80DD}" dt="2022-07-11T16:46:54.265" v="2237" actId="404"/>
          <ac:spMkLst>
            <pc:docMk/>
            <pc:sldMk cId="822620023" sldId="948"/>
            <ac:spMk id="23" creationId="{A29CF6F0-3D1B-4D5E-92DD-1E0786144173}"/>
          </ac:spMkLst>
        </pc:spChg>
        <pc:spChg chg="add del mod">
          <ac:chgData name="Davide" userId="be0d3f16-ebd7-4f7b-adbf-6fe9e35a482c" providerId="ADAL" clId="{04477B1A-02A0-4E28-B5B2-ABC89FCC80DD}" dt="2022-07-11T21:22:43.596" v="3776" actId="478"/>
          <ac:spMkLst>
            <pc:docMk/>
            <pc:sldMk cId="822620023" sldId="948"/>
            <ac:spMk id="34" creationId="{307889D0-6515-8812-EC14-EAE13C4BA235}"/>
          </ac:spMkLst>
        </pc:spChg>
        <pc:spChg chg="add del mod">
          <ac:chgData name="Davide" userId="be0d3f16-ebd7-4f7b-adbf-6fe9e35a482c" providerId="ADAL" clId="{04477B1A-02A0-4E28-B5B2-ABC89FCC80DD}" dt="2022-07-11T21:16:23.515" v="3685"/>
          <ac:spMkLst>
            <pc:docMk/>
            <pc:sldMk cId="822620023" sldId="948"/>
            <ac:spMk id="35" creationId="{FAA797AA-B281-1FE1-E5A5-7638CA2F1684}"/>
          </ac:spMkLst>
        </pc:spChg>
        <pc:grpChg chg="add del mod">
          <ac:chgData name="Davide" userId="be0d3f16-ebd7-4f7b-adbf-6fe9e35a482c" providerId="ADAL" clId="{04477B1A-02A0-4E28-B5B2-ABC89FCC80DD}" dt="2022-07-11T21:22:52.160" v="3777" actId="20577"/>
          <ac:grpSpMkLst>
            <pc:docMk/>
            <pc:sldMk cId="822620023" sldId="948"/>
            <ac:grpSpMk id="16" creationId="{D83DCB8F-256F-4C98-8685-2A8A15D13710}"/>
          </ac:grpSpMkLst>
        </pc:grpChg>
        <pc:picChg chg="add mod">
          <ac:chgData name="Davide" userId="be0d3f16-ebd7-4f7b-adbf-6fe9e35a482c" providerId="ADAL" clId="{04477B1A-02A0-4E28-B5B2-ABC89FCC80DD}" dt="2022-07-11T16:46:27.471" v="2234" actId="1076"/>
          <ac:picMkLst>
            <pc:docMk/>
            <pc:sldMk cId="822620023" sldId="948"/>
            <ac:picMk id="3" creationId="{BC39A341-8C89-B71A-34D5-7EFC930F4BCD}"/>
          </ac:picMkLst>
        </pc:picChg>
        <pc:picChg chg="del mod">
          <ac:chgData name="Davide" userId="be0d3f16-ebd7-4f7b-adbf-6fe9e35a482c" providerId="ADAL" clId="{04477B1A-02A0-4E28-B5B2-ABC89FCC80DD}" dt="2022-07-11T16:46:19.910" v="2232" actId="478"/>
          <ac:picMkLst>
            <pc:docMk/>
            <pc:sldMk cId="822620023" sldId="948"/>
            <ac:picMk id="6" creationId="{F8EAE233-A8CC-8840-A0E7-6215C9B2011E}"/>
          </ac:picMkLst>
        </pc:picChg>
      </pc:sldChg>
      <pc:sldChg chg="modSp mod ord modTransition">
        <pc:chgData name="Davide" userId="be0d3f16-ebd7-4f7b-adbf-6fe9e35a482c" providerId="ADAL" clId="{04477B1A-02A0-4E28-B5B2-ABC89FCC80DD}" dt="2022-07-11T16:00:04.986" v="2120" actId="16959"/>
        <pc:sldMkLst>
          <pc:docMk/>
          <pc:sldMk cId="3697488919" sldId="953"/>
        </pc:sldMkLst>
        <pc:spChg chg="mod">
          <ac:chgData name="Davide" userId="be0d3f16-ebd7-4f7b-adbf-6fe9e35a482c" providerId="ADAL" clId="{04477B1A-02A0-4E28-B5B2-ABC89FCC80DD}" dt="2022-07-11T13:20:02.787" v="490" actId="1076"/>
          <ac:spMkLst>
            <pc:docMk/>
            <pc:sldMk cId="3697488919" sldId="953"/>
            <ac:spMk id="2" creationId="{CD179D08-AF7E-B74D-BF48-EDFAEC8A0CD5}"/>
          </ac:spMkLst>
        </pc:spChg>
        <pc:spChg chg="mod">
          <ac:chgData name="Davide" userId="be0d3f16-ebd7-4f7b-adbf-6fe9e35a482c" providerId="ADAL" clId="{04477B1A-02A0-4E28-B5B2-ABC89FCC80DD}" dt="2022-07-11T13:16:33.717" v="447" actId="113"/>
          <ac:spMkLst>
            <pc:docMk/>
            <pc:sldMk cId="3697488919" sldId="953"/>
            <ac:spMk id="19" creationId="{C251FA08-DB59-4AD0-A744-2F8B933FDFC7}"/>
          </ac:spMkLst>
        </pc:spChg>
        <pc:spChg chg="mod">
          <ac:chgData name="Davide" userId="be0d3f16-ebd7-4f7b-adbf-6fe9e35a482c" providerId="ADAL" clId="{04477B1A-02A0-4E28-B5B2-ABC89FCC80DD}" dt="2022-07-11T14:35:38.839" v="1112" actId="2711"/>
          <ac:spMkLst>
            <pc:docMk/>
            <pc:sldMk cId="3697488919" sldId="953"/>
            <ac:spMk id="20" creationId="{CEBA23FF-2A98-42B9-AD2D-AB3AAECD26E4}"/>
          </ac:spMkLst>
        </pc:spChg>
        <pc:spChg chg="mod">
          <ac:chgData name="Davide" userId="be0d3f16-ebd7-4f7b-adbf-6fe9e35a482c" providerId="ADAL" clId="{04477B1A-02A0-4E28-B5B2-ABC89FCC80DD}" dt="2022-07-11T13:20:06.541" v="491" actId="1076"/>
          <ac:spMkLst>
            <pc:docMk/>
            <pc:sldMk cId="3697488919" sldId="953"/>
            <ac:spMk id="23" creationId="{90DA8E3E-A86F-FA44-BDEC-5220E9C4A1D9}"/>
          </ac:spMkLst>
        </pc:spChg>
        <pc:spChg chg="mod">
          <ac:chgData name="Davide" userId="be0d3f16-ebd7-4f7b-adbf-6fe9e35a482c" providerId="ADAL" clId="{04477B1A-02A0-4E28-B5B2-ABC89FCC80DD}" dt="2022-07-11T13:18:15.771" v="488" actId="20577"/>
          <ac:spMkLst>
            <pc:docMk/>
            <pc:sldMk cId="3697488919" sldId="953"/>
            <ac:spMk id="33" creationId="{E00FB886-5612-4072-B108-205B62C13FB2}"/>
          </ac:spMkLst>
        </pc:spChg>
        <pc:spChg chg="mod">
          <ac:chgData name="Davide" userId="be0d3f16-ebd7-4f7b-adbf-6fe9e35a482c" providerId="ADAL" clId="{04477B1A-02A0-4E28-B5B2-ABC89FCC80DD}" dt="2022-07-11T16:00:04.986" v="2120" actId="16959"/>
          <ac:spMkLst>
            <pc:docMk/>
            <pc:sldMk cId="3697488919" sldId="953"/>
            <ac:spMk id="40" creationId="{1B2531B0-CEFD-4DCB-B202-815B938E8AAE}"/>
          </ac:spMkLst>
        </pc:spChg>
      </pc:sldChg>
      <pc:sldChg chg="modSp add del mod ord setBg modAnim">
        <pc:chgData name="Davide" userId="be0d3f16-ebd7-4f7b-adbf-6fe9e35a482c" providerId="ADAL" clId="{04477B1A-02A0-4E28-B5B2-ABC89FCC80DD}" dt="2022-07-11T17:34:56.601" v="2817" actId="2696"/>
        <pc:sldMkLst>
          <pc:docMk/>
          <pc:sldMk cId="291314709" sldId="955"/>
        </pc:sldMkLst>
        <pc:spChg chg="mod">
          <ac:chgData name="Davide" userId="be0d3f16-ebd7-4f7b-adbf-6fe9e35a482c" providerId="ADAL" clId="{04477B1A-02A0-4E28-B5B2-ABC89FCC80DD}" dt="2022-07-11T14:05:08.833" v="617" actId="20577"/>
          <ac:spMkLst>
            <pc:docMk/>
            <pc:sldMk cId="291314709" sldId="955"/>
            <ac:spMk id="2" creationId="{B95FE050-B065-47CD-B23E-238B5AE71C27}"/>
          </ac:spMkLst>
        </pc:spChg>
        <pc:spChg chg="mod">
          <ac:chgData name="Davide" userId="be0d3f16-ebd7-4f7b-adbf-6fe9e35a482c" providerId="ADAL" clId="{04477B1A-02A0-4E28-B5B2-ABC89FCC80DD}" dt="2022-07-11T14:06:18.635" v="638" actId="404"/>
          <ac:spMkLst>
            <pc:docMk/>
            <pc:sldMk cId="291314709" sldId="955"/>
            <ac:spMk id="10" creationId="{E264855D-6EB7-43A9-B221-756981985864}"/>
          </ac:spMkLst>
        </pc:spChg>
        <pc:spChg chg="mod">
          <ac:chgData name="Davide" userId="be0d3f16-ebd7-4f7b-adbf-6fe9e35a482c" providerId="ADAL" clId="{04477B1A-02A0-4E28-B5B2-ABC89FCC80DD}" dt="2022-07-11T14:05:34.689" v="620" actId="2711"/>
          <ac:spMkLst>
            <pc:docMk/>
            <pc:sldMk cId="291314709" sldId="955"/>
            <ac:spMk id="11" creationId="{35556778-1206-4121-B703-4C96B9BD4A4B}"/>
          </ac:spMkLst>
        </pc:spChg>
        <pc:spChg chg="mod">
          <ac:chgData name="Davide" userId="be0d3f16-ebd7-4f7b-adbf-6fe9e35a482c" providerId="ADAL" clId="{04477B1A-02A0-4E28-B5B2-ABC89FCC80DD}" dt="2022-07-11T14:05:39.838" v="621" actId="2711"/>
          <ac:spMkLst>
            <pc:docMk/>
            <pc:sldMk cId="291314709" sldId="955"/>
            <ac:spMk id="12" creationId="{79857BF8-3E79-495B-B2CC-B20E60BF35A4}"/>
          </ac:spMkLst>
        </pc:spChg>
        <pc:spChg chg="mod">
          <ac:chgData name="Davide" userId="be0d3f16-ebd7-4f7b-adbf-6fe9e35a482c" providerId="ADAL" clId="{04477B1A-02A0-4E28-B5B2-ABC89FCC80DD}" dt="2022-07-11T14:05:50.128" v="628" actId="403"/>
          <ac:spMkLst>
            <pc:docMk/>
            <pc:sldMk cId="291314709" sldId="955"/>
            <ac:spMk id="13" creationId="{E8D2455A-D105-4BB3-8C47-1A39448BB4D1}"/>
          </ac:spMkLst>
        </pc:spChg>
        <pc:spChg chg="mod">
          <ac:chgData name="Davide" userId="be0d3f16-ebd7-4f7b-adbf-6fe9e35a482c" providerId="ADAL" clId="{04477B1A-02A0-4E28-B5B2-ABC89FCC80DD}" dt="2022-07-11T14:08:27.640" v="702" actId="20577"/>
          <ac:spMkLst>
            <pc:docMk/>
            <pc:sldMk cId="291314709" sldId="955"/>
            <ac:spMk id="17" creationId="{C27FE4F2-4167-46C8-AF44-93E5AC5EA878}"/>
          </ac:spMkLst>
        </pc:spChg>
      </pc:sldChg>
      <pc:sldChg chg="modSp">
        <pc:chgData name="Davide" userId="be0d3f16-ebd7-4f7b-adbf-6fe9e35a482c" providerId="ADAL" clId="{04477B1A-02A0-4E28-B5B2-ABC89FCC80DD}" dt="2022-07-11T14:14:26.055" v="878" actId="113"/>
        <pc:sldMkLst>
          <pc:docMk/>
          <pc:sldMk cId="3710800147" sldId="988"/>
        </pc:sldMkLst>
        <pc:spChg chg="mod">
          <ac:chgData name="Davide" userId="be0d3f16-ebd7-4f7b-adbf-6fe9e35a482c" providerId="ADAL" clId="{04477B1A-02A0-4E28-B5B2-ABC89FCC80DD}" dt="2022-07-11T14:14:26.055" v="878" actId="113"/>
          <ac:spMkLst>
            <pc:docMk/>
            <pc:sldMk cId="3710800147" sldId="988"/>
            <ac:spMk id="5" creationId="{241AAB19-868A-3449-B1DA-C8E1C1AB18EB}"/>
          </ac:spMkLst>
        </pc:spChg>
      </pc:sldChg>
      <pc:sldChg chg="addSp delSp modSp add del setBg">
        <pc:chgData name="Davide" userId="be0d3f16-ebd7-4f7b-adbf-6fe9e35a482c" providerId="ADAL" clId="{04477B1A-02A0-4E28-B5B2-ABC89FCC80DD}" dt="2022-07-11T18:11:13.999" v="2997" actId="47"/>
        <pc:sldMkLst>
          <pc:docMk/>
          <pc:sldMk cId="432237710" sldId="997"/>
        </pc:sldMkLst>
        <pc:spChg chg="del">
          <ac:chgData name="Davide" userId="be0d3f16-ebd7-4f7b-adbf-6fe9e35a482c" providerId="ADAL" clId="{04477B1A-02A0-4E28-B5B2-ABC89FCC80DD}" dt="2022-07-11T18:06:56.609" v="2987" actId="931"/>
          <ac:spMkLst>
            <pc:docMk/>
            <pc:sldMk cId="432237710" sldId="997"/>
            <ac:spMk id="4" creationId="{97154DF0-B47C-4357-A313-38FDB7C1B951}"/>
          </ac:spMkLst>
        </pc:spChg>
        <pc:picChg chg="add mod">
          <ac:chgData name="Davide" userId="be0d3f16-ebd7-4f7b-adbf-6fe9e35a482c" providerId="ADAL" clId="{04477B1A-02A0-4E28-B5B2-ABC89FCC80DD}" dt="2022-07-11T18:06:56.609" v="2987" actId="931"/>
          <ac:picMkLst>
            <pc:docMk/>
            <pc:sldMk cId="432237710" sldId="997"/>
            <ac:picMk id="5" creationId="{E27290E2-7146-EA6C-960D-DE3FE7A6780F}"/>
          </ac:picMkLst>
        </pc:picChg>
      </pc:sldChg>
      <pc:sldChg chg="del">
        <pc:chgData name="Davide" userId="be0d3f16-ebd7-4f7b-adbf-6fe9e35a482c" providerId="ADAL" clId="{04477B1A-02A0-4E28-B5B2-ABC89FCC80DD}" dt="2022-07-11T20:51:35.910" v="3669" actId="2696"/>
        <pc:sldMkLst>
          <pc:docMk/>
          <pc:sldMk cId="44402293" sldId="1007"/>
        </pc:sldMkLst>
      </pc:sldChg>
      <pc:sldChg chg="addSp delSp modSp add del mod">
        <pc:chgData name="Davide" userId="be0d3f16-ebd7-4f7b-adbf-6fe9e35a482c" providerId="ADAL" clId="{04477B1A-02A0-4E28-B5B2-ABC89FCC80DD}" dt="2022-07-11T15:35:25.857" v="1907" actId="47"/>
        <pc:sldMkLst>
          <pc:docMk/>
          <pc:sldMk cId="37783276" sldId="1720"/>
        </pc:sldMkLst>
        <pc:spChg chg="add del mod">
          <ac:chgData name="Davide" userId="be0d3f16-ebd7-4f7b-adbf-6fe9e35a482c" providerId="ADAL" clId="{04477B1A-02A0-4E28-B5B2-ABC89FCC80DD}" dt="2022-07-11T15:06:16.336" v="1533" actId="478"/>
          <ac:spMkLst>
            <pc:docMk/>
            <pc:sldMk cId="37783276" sldId="1720"/>
            <ac:spMk id="3" creationId="{682CA043-E71C-8E11-35BD-41F7AAB80E8C}"/>
          </ac:spMkLst>
        </pc:spChg>
        <pc:spChg chg="add del mod">
          <ac:chgData name="Davide" userId="be0d3f16-ebd7-4f7b-adbf-6fe9e35a482c" providerId="ADAL" clId="{04477B1A-02A0-4E28-B5B2-ABC89FCC80DD}" dt="2022-07-11T15:06:18.218" v="1534" actId="478"/>
          <ac:spMkLst>
            <pc:docMk/>
            <pc:sldMk cId="37783276" sldId="1720"/>
            <ac:spMk id="6" creationId="{A538D550-CAFD-C510-EA91-5813AA6C578E}"/>
          </ac:spMkLst>
        </pc:spChg>
        <pc:spChg chg="mod">
          <ac:chgData name="Davide" userId="be0d3f16-ebd7-4f7b-adbf-6fe9e35a482c" providerId="ADAL" clId="{04477B1A-02A0-4E28-B5B2-ABC89FCC80DD}" dt="2022-07-11T15:07:00.720" v="1544" actId="14100"/>
          <ac:spMkLst>
            <pc:docMk/>
            <pc:sldMk cId="37783276" sldId="1720"/>
            <ac:spMk id="9" creationId="{B684967B-F5DD-4AA5-825D-74F758D9307C}"/>
          </ac:spMkLst>
        </pc:spChg>
        <pc:spChg chg="add del mod">
          <ac:chgData name="Davide" userId="be0d3f16-ebd7-4f7b-adbf-6fe9e35a482c" providerId="ADAL" clId="{04477B1A-02A0-4E28-B5B2-ABC89FCC80DD}" dt="2022-07-11T15:06:20.160" v="1535" actId="478"/>
          <ac:spMkLst>
            <pc:docMk/>
            <pc:sldMk cId="37783276" sldId="1720"/>
            <ac:spMk id="10" creationId="{23B7B9E1-60FD-D77A-1328-876D07B20E00}"/>
          </ac:spMkLst>
        </pc:spChg>
        <pc:spChg chg="add del mod">
          <ac:chgData name="Davide" userId="be0d3f16-ebd7-4f7b-adbf-6fe9e35a482c" providerId="ADAL" clId="{04477B1A-02A0-4E28-B5B2-ABC89FCC80DD}" dt="2022-07-11T15:06:36.121" v="1540" actId="931"/>
          <ac:spMkLst>
            <pc:docMk/>
            <pc:sldMk cId="37783276" sldId="1720"/>
            <ac:spMk id="13" creationId="{7CB84E72-5538-2D26-18BE-A7F285A0CF34}"/>
          </ac:spMkLst>
        </pc:spChg>
        <pc:spChg chg="mod">
          <ac:chgData name="Davide" userId="be0d3f16-ebd7-4f7b-adbf-6fe9e35a482c" providerId="ADAL" clId="{04477B1A-02A0-4E28-B5B2-ABC89FCC80DD}" dt="2022-07-11T15:06:53.349" v="1543" actId="1076"/>
          <ac:spMkLst>
            <pc:docMk/>
            <pc:sldMk cId="37783276" sldId="1720"/>
            <ac:spMk id="18" creationId="{2797C966-C868-4BE0-8B18-F9E3C5813B67}"/>
          </ac:spMkLst>
        </pc:spChg>
        <pc:spChg chg="mod">
          <ac:chgData name="Davide" userId="be0d3f16-ebd7-4f7b-adbf-6fe9e35a482c" providerId="ADAL" clId="{04477B1A-02A0-4E28-B5B2-ABC89FCC80DD}" dt="2022-07-11T15:06:53.349" v="1543" actId="1076"/>
          <ac:spMkLst>
            <pc:docMk/>
            <pc:sldMk cId="37783276" sldId="1720"/>
            <ac:spMk id="19" creationId="{64F6ED95-1B6C-4503-B586-2E93C63BDECE}"/>
          </ac:spMkLst>
        </pc:spChg>
        <pc:picChg chg="del">
          <ac:chgData name="Davide" userId="be0d3f16-ebd7-4f7b-adbf-6fe9e35a482c" providerId="ADAL" clId="{04477B1A-02A0-4E28-B5B2-ABC89FCC80DD}" dt="2022-07-11T15:06:08.768" v="1529" actId="478"/>
          <ac:picMkLst>
            <pc:docMk/>
            <pc:sldMk cId="37783276" sldId="1720"/>
            <ac:picMk id="4" creationId="{89B7D1FA-B4A1-4725-93BB-A5A0875FD26A}"/>
          </ac:picMkLst>
        </pc:picChg>
        <pc:picChg chg="del">
          <ac:chgData name="Davide" userId="be0d3f16-ebd7-4f7b-adbf-6fe9e35a482c" providerId="ADAL" clId="{04477B1A-02A0-4E28-B5B2-ABC89FCC80DD}" dt="2022-07-11T15:06:10.636" v="1530" actId="478"/>
          <ac:picMkLst>
            <pc:docMk/>
            <pc:sldMk cId="37783276" sldId="1720"/>
            <ac:picMk id="8" creationId="{8CCF3F26-1000-4AAA-A421-04779681FBB6}"/>
          </ac:picMkLst>
        </pc:picChg>
        <pc:picChg chg="del">
          <ac:chgData name="Davide" userId="be0d3f16-ebd7-4f7b-adbf-6fe9e35a482c" providerId="ADAL" clId="{04477B1A-02A0-4E28-B5B2-ABC89FCC80DD}" dt="2022-07-11T15:06:12.488" v="1531" actId="478"/>
          <ac:picMkLst>
            <pc:docMk/>
            <pc:sldMk cId="37783276" sldId="1720"/>
            <ac:picMk id="12" creationId="{6E2125EC-737A-4C37-A386-DFC645C9CEE5}"/>
          </ac:picMkLst>
        </pc:picChg>
        <pc:picChg chg="del">
          <ac:chgData name="Davide" userId="be0d3f16-ebd7-4f7b-adbf-6fe9e35a482c" providerId="ADAL" clId="{04477B1A-02A0-4E28-B5B2-ABC89FCC80DD}" dt="2022-07-11T15:06:14.419" v="1532" actId="478"/>
          <ac:picMkLst>
            <pc:docMk/>
            <pc:sldMk cId="37783276" sldId="1720"/>
            <ac:picMk id="14" creationId="{647F34F9-4351-4206-A845-E8DF2514350F}"/>
          </ac:picMkLst>
        </pc:picChg>
        <pc:picChg chg="add mod modCrop">
          <ac:chgData name="Davide" userId="be0d3f16-ebd7-4f7b-adbf-6fe9e35a482c" providerId="ADAL" clId="{04477B1A-02A0-4E28-B5B2-ABC89FCC80DD}" dt="2022-07-11T15:08:03.203" v="1548" actId="732"/>
          <ac:picMkLst>
            <pc:docMk/>
            <pc:sldMk cId="37783276" sldId="1720"/>
            <ac:picMk id="16" creationId="{22B93B39-D00E-3221-15C3-7211863F1F2D}"/>
          </ac:picMkLst>
        </pc:picChg>
      </pc:sldChg>
      <pc:sldChg chg="addSp delSp modSp add mod setBg delDesignElem">
        <pc:chgData name="Davide" userId="be0d3f16-ebd7-4f7b-adbf-6fe9e35a482c" providerId="ADAL" clId="{04477B1A-02A0-4E28-B5B2-ABC89FCC80DD}" dt="2022-07-11T19:55:34.256" v="3463" actId="1076"/>
        <pc:sldMkLst>
          <pc:docMk/>
          <pc:sldMk cId="3242432937" sldId="1767"/>
        </pc:sldMkLst>
        <pc:spChg chg="add del mod">
          <ac:chgData name="Davide" userId="be0d3f16-ebd7-4f7b-adbf-6fe9e35a482c" providerId="ADAL" clId="{04477B1A-02A0-4E28-B5B2-ABC89FCC80DD}" dt="2022-07-11T19:55:34.256" v="3463" actId="1076"/>
          <ac:spMkLst>
            <pc:docMk/>
            <pc:sldMk cId="3242432937" sldId="1767"/>
            <ac:spMk id="2" creationId="{4F554148-4143-4D08-BF87-C2E9067F4039}"/>
          </ac:spMkLst>
        </pc:spChg>
        <pc:spChg chg="add del mod">
          <ac:chgData name="Davide" userId="be0d3f16-ebd7-4f7b-adbf-6fe9e35a482c" providerId="ADAL" clId="{04477B1A-02A0-4E28-B5B2-ABC89FCC80DD}" dt="2022-07-11T19:21:25.347" v="3460" actId="478"/>
          <ac:spMkLst>
            <pc:docMk/>
            <pc:sldMk cId="3242432937" sldId="1767"/>
            <ac:spMk id="4" creationId="{D5C3DE23-097E-9359-851A-754352FA3740}"/>
          </ac:spMkLst>
        </pc:spChg>
        <pc:spChg chg="add del mod">
          <ac:chgData name="Davide" userId="be0d3f16-ebd7-4f7b-adbf-6fe9e35a482c" providerId="ADAL" clId="{04477B1A-02A0-4E28-B5B2-ABC89FCC80DD}" dt="2022-07-11T19:21:26.019" v="3461"/>
          <ac:spMkLst>
            <pc:docMk/>
            <pc:sldMk cId="3242432937" sldId="1767"/>
            <ac:spMk id="10" creationId="{8561A1BC-5487-F79D-6AE7-332C4B088FE5}"/>
          </ac:spMkLst>
        </pc:spChg>
        <pc:spChg chg="del">
          <ac:chgData name="Davide" userId="be0d3f16-ebd7-4f7b-adbf-6fe9e35a482c" providerId="ADAL" clId="{04477B1A-02A0-4E28-B5B2-ABC89FCC80DD}" dt="2022-07-11T10:41:14.395" v="57"/>
          <ac:spMkLst>
            <pc:docMk/>
            <pc:sldMk cId="3242432937" sldId="1767"/>
            <ac:spMk id="73" creationId="{E383CC5D-71E8-4CB2-8E4A-F1E4FF6DC9D6}"/>
          </ac:spMkLst>
        </pc:spChg>
        <pc:spChg chg="del">
          <ac:chgData name="Davide" userId="be0d3f16-ebd7-4f7b-adbf-6fe9e35a482c" providerId="ADAL" clId="{04477B1A-02A0-4E28-B5B2-ABC89FCC80DD}" dt="2022-07-11T10:41:14.395" v="57"/>
          <ac:spMkLst>
            <pc:docMk/>
            <pc:sldMk cId="3242432937" sldId="1767"/>
            <ac:spMk id="74" creationId="{E2DA5AC1-43C5-4243-9028-07DBB80D0C95}"/>
          </ac:spMkLst>
        </pc:spChg>
        <pc:spChg chg="del">
          <ac:chgData name="Davide" userId="be0d3f16-ebd7-4f7b-adbf-6fe9e35a482c" providerId="ADAL" clId="{04477B1A-02A0-4E28-B5B2-ABC89FCC80DD}" dt="2022-07-11T10:41:14.395" v="57"/>
          <ac:spMkLst>
            <pc:docMk/>
            <pc:sldMk cId="3242432937" sldId="1767"/>
            <ac:spMk id="75" creationId="{8A4EDA1C-27A1-4C83-ACE4-6675EC9245B1}"/>
          </ac:spMkLst>
        </pc:spChg>
        <pc:spChg chg="del">
          <ac:chgData name="Davide" userId="be0d3f16-ebd7-4f7b-adbf-6fe9e35a482c" providerId="ADAL" clId="{04477B1A-02A0-4E28-B5B2-ABC89FCC80DD}" dt="2022-07-11T10:41:14.395" v="57"/>
          <ac:spMkLst>
            <pc:docMk/>
            <pc:sldMk cId="3242432937" sldId="1767"/>
            <ac:spMk id="76" creationId="{1C2185E4-B584-4B9D-9440-DEA0FB9D94DF}"/>
          </ac:spMkLst>
        </pc:spChg>
        <pc:spChg chg="del">
          <ac:chgData name="Davide" userId="be0d3f16-ebd7-4f7b-adbf-6fe9e35a482c" providerId="ADAL" clId="{04477B1A-02A0-4E28-B5B2-ABC89FCC80DD}" dt="2022-07-11T10:41:14.395" v="57"/>
          <ac:spMkLst>
            <pc:docMk/>
            <pc:sldMk cId="3242432937" sldId="1767"/>
            <ac:spMk id="77" creationId="{FF33EC8A-EE0A-4395-97E2-DAD467CF734C}"/>
          </ac:spMkLst>
        </pc:spChg>
        <pc:spChg chg="del">
          <ac:chgData name="Davide" userId="be0d3f16-ebd7-4f7b-adbf-6fe9e35a482c" providerId="ADAL" clId="{04477B1A-02A0-4E28-B5B2-ABC89FCC80DD}" dt="2022-07-11T10:41:14.395" v="57"/>
          <ac:spMkLst>
            <pc:docMk/>
            <pc:sldMk cId="3242432937" sldId="1767"/>
            <ac:spMk id="78" creationId="{FF85DA95-16A4-404E-9BFF-27F8E4FC78AA}"/>
          </ac:spMkLst>
        </pc:spChg>
        <pc:graphicFrameChg chg="mod modGraphic">
          <ac:chgData name="Davide" userId="be0d3f16-ebd7-4f7b-adbf-6fe9e35a482c" providerId="ADAL" clId="{04477B1A-02A0-4E28-B5B2-ABC89FCC80DD}" dt="2022-07-11T17:43:32.136" v="2976"/>
          <ac:graphicFrameMkLst>
            <pc:docMk/>
            <pc:sldMk cId="3242432937" sldId="1767"/>
            <ac:graphicFrameMk id="7" creationId="{B062C6D7-6EB6-41B6-98D4-497B86C0A7AD}"/>
          </ac:graphicFrameMkLst>
        </pc:graphicFrameChg>
      </pc:sldChg>
      <pc:sldChg chg="add del">
        <pc:chgData name="Davide" userId="be0d3f16-ebd7-4f7b-adbf-6fe9e35a482c" providerId="ADAL" clId="{04477B1A-02A0-4E28-B5B2-ABC89FCC80DD}" dt="2022-07-11T15:01:54.355" v="1523" actId="47"/>
        <pc:sldMkLst>
          <pc:docMk/>
          <pc:sldMk cId="2620112727" sldId="1773"/>
        </pc:sldMkLst>
      </pc:sldChg>
      <pc:sldChg chg="addSp modSp mod modAnim">
        <pc:chgData name="Davide" userId="be0d3f16-ebd7-4f7b-adbf-6fe9e35a482c" providerId="ADAL" clId="{04477B1A-02A0-4E28-B5B2-ABC89FCC80DD}" dt="2022-07-11T19:59:05.694" v="3621" actId="20577"/>
        <pc:sldMkLst>
          <pc:docMk/>
          <pc:sldMk cId="1865310564" sldId="1788"/>
        </pc:sldMkLst>
        <pc:spChg chg="add mod">
          <ac:chgData name="Davide" userId="be0d3f16-ebd7-4f7b-adbf-6fe9e35a482c" providerId="ADAL" clId="{04477B1A-02A0-4E28-B5B2-ABC89FCC80DD}" dt="2022-07-11T10:14:45.351" v="47" actId="1076"/>
          <ac:spMkLst>
            <pc:docMk/>
            <pc:sldMk cId="1865310564" sldId="1788"/>
            <ac:spMk id="16" creationId="{FBF88C92-C4CF-8171-998B-3C4985E7B5BA}"/>
          </ac:spMkLst>
        </pc:spChg>
        <pc:spChg chg="mod">
          <ac:chgData name="Davide" userId="be0d3f16-ebd7-4f7b-adbf-6fe9e35a482c" providerId="ADAL" clId="{04477B1A-02A0-4E28-B5B2-ABC89FCC80DD}" dt="2022-07-11T10:13:35.185" v="40" actId="20577"/>
          <ac:spMkLst>
            <pc:docMk/>
            <pc:sldMk cId="1865310564" sldId="1788"/>
            <ac:spMk id="19" creationId="{73F60221-3C6C-4D29-BCB5-FF456C25268A}"/>
          </ac:spMkLst>
        </pc:spChg>
        <pc:spChg chg="mod">
          <ac:chgData name="Davide" userId="be0d3f16-ebd7-4f7b-adbf-6fe9e35a482c" providerId="ADAL" clId="{04477B1A-02A0-4E28-B5B2-ABC89FCC80DD}" dt="2022-07-11T19:59:05.694" v="3621" actId="20577"/>
          <ac:spMkLst>
            <pc:docMk/>
            <pc:sldMk cId="1865310564" sldId="1788"/>
            <ac:spMk id="24" creationId="{0F56B5EA-40DB-4C11-ADF3-5817776BFA46}"/>
          </ac:spMkLst>
        </pc:spChg>
        <pc:spChg chg="mod">
          <ac:chgData name="Davide" userId="be0d3f16-ebd7-4f7b-adbf-6fe9e35a482c" providerId="ADAL" clId="{04477B1A-02A0-4E28-B5B2-ABC89FCC80DD}" dt="2022-07-11T10:38:01.232" v="53" actId="20577"/>
          <ac:spMkLst>
            <pc:docMk/>
            <pc:sldMk cId="1865310564" sldId="1788"/>
            <ac:spMk id="25" creationId="{5BA18A80-88C6-4223-93B5-F0B5B314846B}"/>
          </ac:spMkLst>
        </pc:spChg>
      </pc:sldChg>
      <pc:sldChg chg="del">
        <pc:chgData name="Davide" userId="be0d3f16-ebd7-4f7b-adbf-6fe9e35a482c" providerId="ADAL" clId="{04477B1A-02A0-4E28-B5B2-ABC89FCC80DD}" dt="2022-07-11T15:35:11.106" v="1906" actId="47"/>
        <pc:sldMkLst>
          <pc:docMk/>
          <pc:sldMk cId="3447734657" sldId="1792"/>
        </pc:sldMkLst>
      </pc:sldChg>
      <pc:sldChg chg="addSp delSp modSp mod delAnim modAnim">
        <pc:chgData name="Davide" userId="be0d3f16-ebd7-4f7b-adbf-6fe9e35a482c" providerId="ADAL" clId="{04477B1A-02A0-4E28-B5B2-ABC89FCC80DD}" dt="2022-07-11T17:01:19.200" v="2364" actId="14100"/>
        <pc:sldMkLst>
          <pc:docMk/>
          <pc:sldMk cId="2410931848" sldId="1793"/>
        </pc:sldMkLst>
        <pc:spChg chg="add mod">
          <ac:chgData name="Davide" userId="be0d3f16-ebd7-4f7b-adbf-6fe9e35a482c" providerId="ADAL" clId="{04477B1A-02A0-4E28-B5B2-ABC89FCC80DD}" dt="2022-07-11T17:01:19.200" v="2364" actId="14100"/>
          <ac:spMkLst>
            <pc:docMk/>
            <pc:sldMk cId="2410931848" sldId="1793"/>
            <ac:spMk id="35" creationId="{60B7D261-C160-D5E4-CA04-B196315570DD}"/>
          </ac:spMkLst>
        </pc:spChg>
        <pc:spChg chg="mod">
          <ac:chgData name="Davide" userId="be0d3f16-ebd7-4f7b-adbf-6fe9e35a482c" providerId="ADAL" clId="{04477B1A-02A0-4E28-B5B2-ABC89FCC80DD}" dt="2022-07-11T17:01:14.510" v="2363" actId="14100"/>
          <ac:spMkLst>
            <pc:docMk/>
            <pc:sldMk cId="2410931848" sldId="1793"/>
            <ac:spMk id="38" creationId="{C6E9CBD5-4E78-FA4E-BB0B-9D80CF5DBFE6}"/>
          </ac:spMkLst>
        </pc:spChg>
        <pc:spChg chg="mod">
          <ac:chgData name="Davide" userId="be0d3f16-ebd7-4f7b-adbf-6fe9e35a482c" providerId="ADAL" clId="{04477B1A-02A0-4E28-B5B2-ABC89FCC80DD}" dt="2022-07-11T17:00:05.822" v="2358" actId="14100"/>
          <ac:spMkLst>
            <pc:docMk/>
            <pc:sldMk cId="2410931848" sldId="1793"/>
            <ac:spMk id="41" creationId="{E14D739D-D5BB-1643-A2BA-CCD9048C46DE}"/>
          </ac:spMkLst>
        </pc:spChg>
        <pc:spChg chg="del">
          <ac:chgData name="Davide" userId="be0d3f16-ebd7-4f7b-adbf-6fe9e35a482c" providerId="ADAL" clId="{04477B1A-02A0-4E28-B5B2-ABC89FCC80DD}" dt="2022-07-11T16:56:41.645" v="2343" actId="478"/>
          <ac:spMkLst>
            <pc:docMk/>
            <pc:sldMk cId="2410931848" sldId="1793"/>
            <ac:spMk id="42" creationId="{7A6B1567-FCC5-DF3B-E4C1-CAF12E237C66}"/>
          </ac:spMkLst>
        </pc:spChg>
      </pc:sldChg>
      <pc:sldChg chg="delSp modSp add del mod setBg delDesignElem">
        <pc:chgData name="Davide" userId="be0d3f16-ebd7-4f7b-adbf-6fe9e35a482c" providerId="ADAL" clId="{04477B1A-02A0-4E28-B5B2-ABC89FCC80DD}" dt="2022-07-11T17:47:26.638" v="2977" actId="2696"/>
        <pc:sldMkLst>
          <pc:docMk/>
          <pc:sldMk cId="2201135908" sldId="1936"/>
        </pc:sldMkLst>
        <pc:spChg chg="mod">
          <ac:chgData name="Davide" userId="be0d3f16-ebd7-4f7b-adbf-6fe9e35a482c" providerId="ADAL" clId="{04477B1A-02A0-4E28-B5B2-ABC89FCC80DD}" dt="2022-07-11T13:08:16.043" v="412" actId="2711"/>
          <ac:spMkLst>
            <pc:docMk/>
            <pc:sldMk cId="2201135908" sldId="1936"/>
            <ac:spMk id="2" creationId="{4F554148-4143-4D08-BF87-C2E9067F4039}"/>
          </ac:spMkLst>
        </pc:spChg>
        <pc:spChg chg="mod">
          <ac:chgData name="Davide" userId="be0d3f16-ebd7-4f7b-adbf-6fe9e35a482c" providerId="ADAL" clId="{04477B1A-02A0-4E28-B5B2-ABC89FCC80DD}" dt="2022-07-11T13:08:08.197" v="411" actId="27636"/>
          <ac:spMkLst>
            <pc:docMk/>
            <pc:sldMk cId="2201135908" sldId="1936"/>
            <ac:spMk id="11" creationId="{4C667496-8BD0-48B5-9C41-D7BEDB4B1FBA}"/>
          </ac:spMkLst>
        </pc:spChg>
        <pc:spChg chg="del">
          <ac:chgData name="Davide" userId="be0d3f16-ebd7-4f7b-adbf-6fe9e35a482c" providerId="ADAL" clId="{04477B1A-02A0-4E28-B5B2-ABC89FCC80DD}" dt="2022-07-11T10:41:09.148" v="55"/>
          <ac:spMkLst>
            <pc:docMk/>
            <pc:sldMk cId="2201135908" sldId="1936"/>
            <ac:spMk id="73" creationId="{E383CC5D-71E8-4CB2-8E4A-F1E4FF6DC9D6}"/>
          </ac:spMkLst>
        </pc:spChg>
        <pc:spChg chg="del">
          <ac:chgData name="Davide" userId="be0d3f16-ebd7-4f7b-adbf-6fe9e35a482c" providerId="ADAL" clId="{04477B1A-02A0-4E28-B5B2-ABC89FCC80DD}" dt="2022-07-11T10:41:09.148" v="55"/>
          <ac:spMkLst>
            <pc:docMk/>
            <pc:sldMk cId="2201135908" sldId="1936"/>
            <ac:spMk id="74" creationId="{E2DA5AC1-43C5-4243-9028-07DBB80D0C95}"/>
          </ac:spMkLst>
        </pc:spChg>
        <pc:spChg chg="del">
          <ac:chgData name="Davide" userId="be0d3f16-ebd7-4f7b-adbf-6fe9e35a482c" providerId="ADAL" clId="{04477B1A-02A0-4E28-B5B2-ABC89FCC80DD}" dt="2022-07-11T10:41:09.148" v="55"/>
          <ac:spMkLst>
            <pc:docMk/>
            <pc:sldMk cId="2201135908" sldId="1936"/>
            <ac:spMk id="75" creationId="{8A4EDA1C-27A1-4C83-ACE4-6675EC9245B1}"/>
          </ac:spMkLst>
        </pc:spChg>
        <pc:spChg chg="del">
          <ac:chgData name="Davide" userId="be0d3f16-ebd7-4f7b-adbf-6fe9e35a482c" providerId="ADAL" clId="{04477B1A-02A0-4E28-B5B2-ABC89FCC80DD}" dt="2022-07-11T10:41:09.148" v="55"/>
          <ac:spMkLst>
            <pc:docMk/>
            <pc:sldMk cId="2201135908" sldId="1936"/>
            <ac:spMk id="76" creationId="{1C2185E4-B584-4B9D-9440-DEA0FB9D94DF}"/>
          </ac:spMkLst>
        </pc:spChg>
        <pc:spChg chg="del">
          <ac:chgData name="Davide" userId="be0d3f16-ebd7-4f7b-adbf-6fe9e35a482c" providerId="ADAL" clId="{04477B1A-02A0-4E28-B5B2-ABC89FCC80DD}" dt="2022-07-11T10:41:09.148" v="55"/>
          <ac:spMkLst>
            <pc:docMk/>
            <pc:sldMk cId="2201135908" sldId="1936"/>
            <ac:spMk id="77" creationId="{FF33EC8A-EE0A-4395-97E2-DAD467CF734C}"/>
          </ac:spMkLst>
        </pc:spChg>
        <pc:spChg chg="del">
          <ac:chgData name="Davide" userId="be0d3f16-ebd7-4f7b-adbf-6fe9e35a482c" providerId="ADAL" clId="{04477B1A-02A0-4E28-B5B2-ABC89FCC80DD}" dt="2022-07-11T10:41:09.148" v="55"/>
          <ac:spMkLst>
            <pc:docMk/>
            <pc:sldMk cId="2201135908" sldId="1936"/>
            <ac:spMk id="78" creationId="{FF85DA95-16A4-404E-9BFF-27F8E4FC78AA}"/>
          </ac:spMkLst>
        </pc:spChg>
      </pc:sldChg>
      <pc:sldChg chg="modSp mod ord modTransition">
        <pc:chgData name="Davide" userId="be0d3f16-ebd7-4f7b-adbf-6fe9e35a482c" providerId="ADAL" clId="{04477B1A-02A0-4E28-B5B2-ABC89FCC80DD}" dt="2022-07-11T20:05:45.446" v="3635" actId="404"/>
        <pc:sldMkLst>
          <pc:docMk/>
          <pc:sldMk cId="213098269" sldId="1974"/>
        </pc:sldMkLst>
        <pc:spChg chg="mod">
          <ac:chgData name="Davide" userId="be0d3f16-ebd7-4f7b-adbf-6fe9e35a482c" providerId="ADAL" clId="{04477B1A-02A0-4E28-B5B2-ABC89FCC80DD}" dt="2022-07-11T17:38:32.735" v="2964" actId="1036"/>
          <ac:spMkLst>
            <pc:docMk/>
            <pc:sldMk cId="213098269" sldId="1974"/>
            <ac:spMk id="8" creationId="{AD9FB630-6073-4EA8-94E2-0BE0F22CD30B}"/>
          </ac:spMkLst>
        </pc:spChg>
        <pc:spChg chg="mod">
          <ac:chgData name="Davide" userId="be0d3f16-ebd7-4f7b-adbf-6fe9e35a482c" providerId="ADAL" clId="{04477B1A-02A0-4E28-B5B2-ABC89FCC80DD}" dt="2022-07-11T20:05:41.822" v="3634" actId="404"/>
          <ac:spMkLst>
            <pc:docMk/>
            <pc:sldMk cId="213098269" sldId="1974"/>
            <ac:spMk id="9" creationId="{CA53370E-2F7D-43A4-94E1-C3F07D99A9E4}"/>
          </ac:spMkLst>
        </pc:spChg>
        <pc:spChg chg="mod">
          <ac:chgData name="Davide" userId="be0d3f16-ebd7-4f7b-adbf-6fe9e35a482c" providerId="ADAL" clId="{04477B1A-02A0-4E28-B5B2-ABC89FCC80DD}" dt="2022-07-11T17:38:28.390" v="2959" actId="1036"/>
          <ac:spMkLst>
            <pc:docMk/>
            <pc:sldMk cId="213098269" sldId="1974"/>
            <ac:spMk id="26" creationId="{6A301225-D4D3-4F82-AE57-ECE4BCDFEBBB}"/>
          </ac:spMkLst>
        </pc:spChg>
        <pc:spChg chg="mod">
          <ac:chgData name="Davide" userId="be0d3f16-ebd7-4f7b-adbf-6fe9e35a482c" providerId="ADAL" clId="{04477B1A-02A0-4E28-B5B2-ABC89FCC80DD}" dt="2022-07-11T20:05:45.446" v="3635" actId="404"/>
          <ac:spMkLst>
            <pc:docMk/>
            <pc:sldMk cId="213098269" sldId="1974"/>
            <ac:spMk id="27" creationId="{86D5D6B1-48D8-4483-A270-8AE30369CA81}"/>
          </ac:spMkLst>
        </pc:spChg>
        <pc:spChg chg="mod">
          <ac:chgData name="Davide" userId="be0d3f16-ebd7-4f7b-adbf-6fe9e35a482c" providerId="ADAL" clId="{04477B1A-02A0-4E28-B5B2-ABC89FCC80DD}" dt="2022-07-11T13:06:00.260" v="409" actId="403"/>
          <ac:spMkLst>
            <pc:docMk/>
            <pc:sldMk cId="213098269" sldId="1974"/>
            <ac:spMk id="28" creationId="{1AB31412-8D9A-44D8-B44B-7087DBD8A13E}"/>
          </ac:spMkLst>
        </pc:spChg>
        <pc:spChg chg="mod">
          <ac:chgData name="Davide" userId="be0d3f16-ebd7-4f7b-adbf-6fe9e35a482c" providerId="ADAL" clId="{04477B1A-02A0-4E28-B5B2-ABC89FCC80DD}" dt="2022-07-11T17:38:38.571" v="2969" actId="1036"/>
          <ac:spMkLst>
            <pc:docMk/>
            <pc:sldMk cId="213098269" sldId="1974"/>
            <ac:spMk id="29" creationId="{22004B3D-EC49-2813-7D76-5D3ACB58CBB8}"/>
          </ac:spMkLst>
        </pc:spChg>
        <pc:spChg chg="mod">
          <ac:chgData name="Davide" userId="be0d3f16-ebd7-4f7b-adbf-6fe9e35a482c" providerId="ADAL" clId="{04477B1A-02A0-4E28-B5B2-ABC89FCC80DD}" dt="2022-07-11T20:05:18.247" v="3632" actId="20577"/>
          <ac:spMkLst>
            <pc:docMk/>
            <pc:sldMk cId="213098269" sldId="1974"/>
            <ac:spMk id="30" creationId="{0B3325BA-277B-27F4-0592-A456E69F161B}"/>
          </ac:spMkLst>
        </pc:spChg>
        <pc:grpChg chg="mod">
          <ac:chgData name="Davide" userId="be0d3f16-ebd7-4f7b-adbf-6fe9e35a482c" providerId="ADAL" clId="{04477B1A-02A0-4E28-B5B2-ABC89FCC80DD}" dt="2022-07-11T12:59:50.665" v="190" actId="14100"/>
          <ac:grpSpMkLst>
            <pc:docMk/>
            <pc:sldMk cId="213098269" sldId="1974"/>
            <ac:grpSpMk id="4" creationId="{7DB6AD44-F6EA-43DB-8700-BD1979B4C1A1}"/>
          </ac:grpSpMkLst>
        </pc:grpChg>
        <pc:grpChg chg="mod">
          <ac:chgData name="Davide" userId="be0d3f16-ebd7-4f7b-adbf-6fe9e35a482c" providerId="ADAL" clId="{04477B1A-02A0-4E28-B5B2-ABC89FCC80DD}" dt="2022-07-11T12:59:50.665" v="190" actId="14100"/>
          <ac:grpSpMkLst>
            <pc:docMk/>
            <pc:sldMk cId="213098269" sldId="1974"/>
            <ac:grpSpMk id="20" creationId="{FD3ACFF9-2AD2-12C8-B114-85291C0F4DE5}"/>
          </ac:grpSpMkLst>
        </pc:grpChg>
        <pc:grpChg chg="mod">
          <ac:chgData name="Davide" userId="be0d3f16-ebd7-4f7b-adbf-6fe9e35a482c" providerId="ADAL" clId="{04477B1A-02A0-4E28-B5B2-ABC89FCC80DD}" dt="2022-07-11T12:59:50.665" v="190" actId="14100"/>
          <ac:grpSpMkLst>
            <pc:docMk/>
            <pc:sldMk cId="213098269" sldId="1974"/>
            <ac:grpSpMk id="22" creationId="{E1596F84-F8CA-4C0B-8CFD-C3EB7AEB01C2}"/>
          </ac:grpSpMkLst>
        </pc:grpChg>
      </pc:sldChg>
      <pc:sldChg chg="addSp delSp modSp mod">
        <pc:chgData name="Davide" userId="be0d3f16-ebd7-4f7b-adbf-6fe9e35a482c" providerId="ADAL" clId="{04477B1A-02A0-4E28-B5B2-ABC89FCC80DD}" dt="2022-07-11T18:10:40.779" v="2995" actId="1076"/>
        <pc:sldMkLst>
          <pc:docMk/>
          <pc:sldMk cId="1335224553" sldId="1975"/>
        </pc:sldMkLst>
        <pc:spChg chg="mod">
          <ac:chgData name="Davide" userId="be0d3f16-ebd7-4f7b-adbf-6fe9e35a482c" providerId="ADAL" clId="{04477B1A-02A0-4E28-B5B2-ABC89FCC80DD}" dt="2022-07-11T18:10:40.779" v="2995" actId="1076"/>
          <ac:spMkLst>
            <pc:docMk/>
            <pc:sldMk cId="1335224553" sldId="1975"/>
            <ac:spMk id="44" creationId="{0EFC6E55-7155-4BFE-2E85-1E859199EC24}"/>
          </ac:spMkLst>
        </pc:spChg>
        <pc:picChg chg="add del mod">
          <ac:chgData name="Davide" userId="be0d3f16-ebd7-4f7b-adbf-6fe9e35a482c" providerId="ADAL" clId="{04477B1A-02A0-4E28-B5B2-ABC89FCC80DD}" dt="2022-07-11T18:09:11.143" v="2990" actId="478"/>
          <ac:picMkLst>
            <pc:docMk/>
            <pc:sldMk cId="1335224553" sldId="1975"/>
            <ac:picMk id="7" creationId="{E66896B6-7EF8-B987-416F-46AD84DBACE8}"/>
          </ac:picMkLst>
        </pc:picChg>
        <pc:picChg chg="add mod">
          <ac:chgData name="Davide" userId="be0d3f16-ebd7-4f7b-adbf-6fe9e35a482c" providerId="ADAL" clId="{04477B1A-02A0-4E28-B5B2-ABC89FCC80DD}" dt="2022-07-11T18:09:19.764" v="2992" actId="1076"/>
          <ac:picMkLst>
            <pc:docMk/>
            <pc:sldMk cId="1335224553" sldId="1975"/>
            <ac:picMk id="9" creationId="{258648AA-FDA9-FA6F-8D8D-D603C309C54F}"/>
          </ac:picMkLst>
        </pc:picChg>
      </pc:sldChg>
      <pc:sldChg chg="del">
        <pc:chgData name="Davide" userId="be0d3f16-ebd7-4f7b-adbf-6fe9e35a482c" providerId="ADAL" clId="{04477B1A-02A0-4E28-B5B2-ABC89FCC80DD}" dt="2022-07-11T17:47:41.085" v="2978" actId="2696"/>
        <pc:sldMkLst>
          <pc:docMk/>
          <pc:sldMk cId="3896673539" sldId="1976"/>
        </pc:sldMkLst>
      </pc:sldChg>
      <pc:sldChg chg="del">
        <pc:chgData name="Davide" userId="be0d3f16-ebd7-4f7b-adbf-6fe9e35a482c" providerId="ADAL" clId="{04477B1A-02A0-4E28-B5B2-ABC89FCC80DD}" dt="2022-07-11T16:20:27.347" v="2142" actId="2696"/>
        <pc:sldMkLst>
          <pc:docMk/>
          <pc:sldMk cId="2767738726" sldId="1984"/>
        </pc:sldMkLst>
      </pc:sldChg>
      <pc:sldChg chg="addSp modSp">
        <pc:chgData name="Davide" userId="be0d3f16-ebd7-4f7b-adbf-6fe9e35a482c" providerId="ADAL" clId="{04477B1A-02A0-4E28-B5B2-ABC89FCC80DD}" dt="2022-07-11T12:58:33.158" v="172" actId="931"/>
        <pc:sldMkLst>
          <pc:docMk/>
          <pc:sldMk cId="4005793440" sldId="1985"/>
        </pc:sldMkLst>
        <pc:picChg chg="add mod">
          <ac:chgData name="Davide" userId="be0d3f16-ebd7-4f7b-adbf-6fe9e35a482c" providerId="ADAL" clId="{04477B1A-02A0-4E28-B5B2-ABC89FCC80DD}" dt="2022-07-11T12:58:33.158" v="172" actId="931"/>
          <ac:picMkLst>
            <pc:docMk/>
            <pc:sldMk cId="4005793440" sldId="1985"/>
            <ac:picMk id="7" creationId="{A976BA0C-381F-E1F9-1D4D-6E1CB5275CE3}"/>
          </ac:picMkLst>
        </pc:picChg>
      </pc:sldChg>
      <pc:sldChg chg="del modTransition">
        <pc:chgData name="Davide" userId="be0d3f16-ebd7-4f7b-adbf-6fe9e35a482c" providerId="ADAL" clId="{04477B1A-02A0-4E28-B5B2-ABC89FCC80DD}" dt="2022-07-11T21:49:23.675" v="3816" actId="2696"/>
        <pc:sldMkLst>
          <pc:docMk/>
          <pc:sldMk cId="1885636971" sldId="1986"/>
        </pc:sldMkLst>
      </pc:sldChg>
      <pc:sldChg chg="addSp modSp add mod modTransition modAnim">
        <pc:chgData name="Davide" userId="be0d3f16-ebd7-4f7b-adbf-6fe9e35a482c" providerId="ADAL" clId="{04477B1A-02A0-4E28-B5B2-ABC89FCC80DD}" dt="2022-07-11T20:06:47.443" v="3659" actId="2711"/>
        <pc:sldMkLst>
          <pc:docMk/>
          <pc:sldMk cId="3700088598" sldId="1987"/>
        </pc:sldMkLst>
        <pc:spChg chg="mod">
          <ac:chgData name="Davide" userId="be0d3f16-ebd7-4f7b-adbf-6fe9e35a482c" providerId="ADAL" clId="{04477B1A-02A0-4E28-B5B2-ABC89FCC80DD}" dt="2022-07-11T20:06:47.443" v="3659" actId="2711"/>
          <ac:spMkLst>
            <pc:docMk/>
            <pc:sldMk cId="3700088598" sldId="1987"/>
            <ac:spMk id="6" creationId="{7197F32D-AAFF-E88A-21AB-54D6BEEBB0C4}"/>
          </ac:spMkLst>
        </pc:spChg>
        <pc:spChg chg="add mod">
          <ac:chgData name="Davide" userId="be0d3f16-ebd7-4f7b-adbf-6fe9e35a482c" providerId="ADAL" clId="{04477B1A-02A0-4E28-B5B2-ABC89FCC80DD}" dt="2022-07-11T14:51:18.929" v="1394" actId="113"/>
          <ac:spMkLst>
            <pc:docMk/>
            <pc:sldMk cId="3700088598" sldId="1987"/>
            <ac:spMk id="8" creationId="{FCFC6E0F-BE3F-C660-D20B-27A4F77C5D03}"/>
          </ac:spMkLst>
        </pc:spChg>
        <pc:spChg chg="mod">
          <ac:chgData name="Davide" userId="be0d3f16-ebd7-4f7b-adbf-6fe9e35a482c" providerId="ADAL" clId="{04477B1A-02A0-4E28-B5B2-ABC89FCC80DD}" dt="2022-07-11T14:52:27.556" v="1438" actId="20577"/>
          <ac:spMkLst>
            <pc:docMk/>
            <pc:sldMk cId="3700088598" sldId="1987"/>
            <ac:spMk id="29" creationId="{0F501508-9F71-F1EC-4563-98BB90665865}"/>
          </ac:spMkLst>
        </pc:spChg>
        <pc:spChg chg="mod">
          <ac:chgData name="Davide" userId="be0d3f16-ebd7-4f7b-adbf-6fe9e35a482c" providerId="ADAL" clId="{04477B1A-02A0-4E28-B5B2-ABC89FCC80DD}" dt="2022-07-11T13:13:12.784" v="444" actId="20577"/>
          <ac:spMkLst>
            <pc:docMk/>
            <pc:sldMk cId="3700088598" sldId="1987"/>
            <ac:spMk id="30" creationId="{A1286B05-56E1-41F0-91F5-86A09DABB3EA}"/>
          </ac:spMkLst>
        </pc:spChg>
        <pc:spChg chg="mod">
          <ac:chgData name="Davide" userId="be0d3f16-ebd7-4f7b-adbf-6fe9e35a482c" providerId="ADAL" clId="{04477B1A-02A0-4E28-B5B2-ABC89FCC80DD}" dt="2022-07-11T14:32:13.914" v="1095" actId="1076"/>
          <ac:spMkLst>
            <pc:docMk/>
            <pc:sldMk cId="3700088598" sldId="1987"/>
            <ac:spMk id="40" creationId="{D534AC94-2ABA-E2AE-EDB1-D514C712CEA7}"/>
          </ac:spMkLst>
        </pc:spChg>
        <pc:spChg chg="mod">
          <ac:chgData name="Davide" userId="be0d3f16-ebd7-4f7b-adbf-6fe9e35a482c" providerId="ADAL" clId="{04477B1A-02A0-4E28-B5B2-ABC89FCC80DD}" dt="2022-07-11T14:32:43.466" v="1106" actId="1037"/>
          <ac:spMkLst>
            <pc:docMk/>
            <pc:sldMk cId="3700088598" sldId="1987"/>
            <ac:spMk id="41" creationId="{11F8F30C-C5B6-BF40-47FC-2F095E6425C2}"/>
          </ac:spMkLst>
        </pc:spChg>
        <pc:spChg chg="mod">
          <ac:chgData name="Davide" userId="be0d3f16-ebd7-4f7b-adbf-6fe9e35a482c" providerId="ADAL" clId="{04477B1A-02A0-4E28-B5B2-ABC89FCC80DD}" dt="2022-07-11T14:55:08.378" v="1519" actId="1076"/>
          <ac:spMkLst>
            <pc:docMk/>
            <pc:sldMk cId="3700088598" sldId="1987"/>
            <ac:spMk id="42" creationId="{D62BDF8E-1CD0-A38E-86FF-F95E83FF04FC}"/>
          </ac:spMkLst>
        </pc:spChg>
        <pc:spChg chg="add mod">
          <ac:chgData name="Davide" userId="be0d3f16-ebd7-4f7b-adbf-6fe9e35a482c" providerId="ADAL" clId="{04477B1A-02A0-4E28-B5B2-ABC89FCC80DD}" dt="2022-07-11T14:54:57.793" v="1517" actId="1076"/>
          <ac:spMkLst>
            <pc:docMk/>
            <pc:sldMk cId="3700088598" sldId="1987"/>
            <ac:spMk id="43" creationId="{D2608487-A061-934D-6EA6-FB29101A8C6D}"/>
          </ac:spMkLst>
        </pc:spChg>
        <pc:spChg chg="mod">
          <ac:chgData name="Davide" userId="be0d3f16-ebd7-4f7b-adbf-6fe9e35a482c" providerId="ADAL" clId="{04477B1A-02A0-4E28-B5B2-ABC89FCC80DD}" dt="2022-07-11T14:42:01.377" v="1292" actId="1076"/>
          <ac:spMkLst>
            <pc:docMk/>
            <pc:sldMk cId="3700088598" sldId="1987"/>
            <ac:spMk id="45" creationId="{BA29AB24-75B4-B451-1CC3-7364B8417C12}"/>
          </ac:spMkLst>
        </pc:spChg>
        <pc:spChg chg="mod">
          <ac:chgData name="Davide" userId="be0d3f16-ebd7-4f7b-adbf-6fe9e35a482c" providerId="ADAL" clId="{04477B1A-02A0-4E28-B5B2-ABC89FCC80DD}" dt="2022-07-11T14:11:03.337" v="826" actId="14100"/>
          <ac:spMkLst>
            <pc:docMk/>
            <pc:sldMk cId="3700088598" sldId="1987"/>
            <ac:spMk id="46" creationId="{2347D9B6-3E8C-84DD-03F0-8984B011821B}"/>
          </ac:spMkLst>
        </pc:spChg>
        <pc:spChg chg="add mod">
          <ac:chgData name="Davide" userId="be0d3f16-ebd7-4f7b-adbf-6fe9e35a482c" providerId="ADAL" clId="{04477B1A-02A0-4E28-B5B2-ABC89FCC80DD}" dt="2022-07-11T14:55:04.347" v="1518" actId="1076"/>
          <ac:spMkLst>
            <pc:docMk/>
            <pc:sldMk cId="3700088598" sldId="1987"/>
            <ac:spMk id="47" creationId="{D2C9D122-265E-BDC2-7FCB-A7D1E7A56233}"/>
          </ac:spMkLst>
        </pc:spChg>
      </pc:sldChg>
      <pc:sldChg chg="del">
        <pc:chgData name="Davide" userId="be0d3f16-ebd7-4f7b-adbf-6fe9e35a482c" providerId="ADAL" clId="{04477B1A-02A0-4E28-B5B2-ABC89FCC80DD}" dt="2022-07-11T19:02:48.557" v="3268" actId="2696"/>
        <pc:sldMkLst>
          <pc:docMk/>
          <pc:sldMk cId="1173425530" sldId="1988"/>
        </pc:sldMkLst>
      </pc:sldChg>
      <pc:sldChg chg="modSp mod">
        <pc:chgData name="Davide" userId="be0d3f16-ebd7-4f7b-adbf-6fe9e35a482c" providerId="ADAL" clId="{04477B1A-02A0-4E28-B5B2-ABC89FCC80DD}" dt="2022-07-11T21:21:23.871" v="3769" actId="113"/>
        <pc:sldMkLst>
          <pc:docMk/>
          <pc:sldMk cId="2833488573" sldId="1989"/>
        </pc:sldMkLst>
        <pc:spChg chg="mod">
          <ac:chgData name="Davide" userId="be0d3f16-ebd7-4f7b-adbf-6fe9e35a482c" providerId="ADAL" clId="{04477B1A-02A0-4E28-B5B2-ABC89FCC80DD}" dt="2022-07-11T20:11:09.913" v="3668" actId="207"/>
          <ac:spMkLst>
            <pc:docMk/>
            <pc:sldMk cId="2833488573" sldId="1989"/>
            <ac:spMk id="2" creationId="{A1B36238-79C6-CA47-AA72-A9521B96EAD8}"/>
          </ac:spMkLst>
        </pc:spChg>
        <pc:spChg chg="mod">
          <ac:chgData name="Davide" userId="be0d3f16-ebd7-4f7b-adbf-6fe9e35a482c" providerId="ADAL" clId="{04477B1A-02A0-4E28-B5B2-ABC89FCC80DD}" dt="2022-07-11T21:21:23.871" v="3769" actId="113"/>
          <ac:spMkLst>
            <pc:docMk/>
            <pc:sldMk cId="2833488573" sldId="1989"/>
            <ac:spMk id="5" creationId="{241AAB19-868A-3449-B1DA-C8E1C1AB18EB}"/>
          </ac:spMkLst>
        </pc:spChg>
      </pc:sldChg>
      <pc:sldChg chg="modSp del">
        <pc:chgData name="Davide" userId="be0d3f16-ebd7-4f7b-adbf-6fe9e35a482c" providerId="ADAL" clId="{04477B1A-02A0-4E28-B5B2-ABC89FCC80DD}" dt="2022-07-11T21:49:28.961" v="3817" actId="2696"/>
        <pc:sldMkLst>
          <pc:docMk/>
          <pc:sldMk cId="1262996120" sldId="1990"/>
        </pc:sldMkLst>
        <pc:spChg chg="mod">
          <ac:chgData name="Davide" userId="be0d3f16-ebd7-4f7b-adbf-6fe9e35a482c" providerId="ADAL" clId="{04477B1A-02A0-4E28-B5B2-ABC89FCC80DD}" dt="2022-07-11T15:00:35.558" v="1522" actId="20577"/>
          <ac:spMkLst>
            <pc:docMk/>
            <pc:sldMk cId="1262996120" sldId="1990"/>
            <ac:spMk id="5" creationId="{241AAB19-868A-3449-B1DA-C8E1C1AB18EB}"/>
          </ac:spMkLst>
        </pc:spChg>
      </pc:sldChg>
      <pc:sldChg chg="addSp delSp modSp add mod modAnim">
        <pc:chgData name="Davide" userId="be0d3f16-ebd7-4f7b-adbf-6fe9e35a482c" providerId="ADAL" clId="{04477B1A-02A0-4E28-B5B2-ABC89FCC80DD}" dt="2022-07-11T16:06:55.359" v="2133"/>
        <pc:sldMkLst>
          <pc:docMk/>
          <pc:sldMk cId="3557088971" sldId="1991"/>
        </pc:sldMkLst>
        <pc:spChg chg="add del mod">
          <ac:chgData name="Davide" userId="be0d3f16-ebd7-4f7b-adbf-6fe9e35a482c" providerId="ADAL" clId="{04477B1A-02A0-4E28-B5B2-ABC89FCC80DD}" dt="2022-07-11T15:14:25.836" v="1787" actId="478"/>
          <ac:spMkLst>
            <pc:docMk/>
            <pc:sldMk cId="3557088971" sldId="1991"/>
            <ac:spMk id="3" creationId="{66D033E2-C95D-6CAA-5E35-BD8623F9D7B3}"/>
          </ac:spMkLst>
        </pc:spChg>
        <pc:spChg chg="add del mod">
          <ac:chgData name="Davide" userId="be0d3f16-ebd7-4f7b-adbf-6fe9e35a482c" providerId="ADAL" clId="{04477B1A-02A0-4E28-B5B2-ABC89FCC80DD}" dt="2022-07-11T15:14:28.217" v="1789" actId="478"/>
          <ac:spMkLst>
            <pc:docMk/>
            <pc:sldMk cId="3557088971" sldId="1991"/>
            <ac:spMk id="6" creationId="{1A6CB20B-AE14-00C3-6445-25308662CF94}"/>
          </ac:spMkLst>
        </pc:spChg>
        <pc:spChg chg="mod">
          <ac:chgData name="Davide" userId="be0d3f16-ebd7-4f7b-adbf-6fe9e35a482c" providerId="ADAL" clId="{04477B1A-02A0-4E28-B5B2-ABC89FCC80DD}" dt="2022-07-11T15:17:58.258" v="1846" actId="14100"/>
          <ac:spMkLst>
            <pc:docMk/>
            <pc:sldMk cId="3557088971" sldId="1991"/>
            <ac:spMk id="9" creationId="{B684967B-F5DD-4AA5-825D-74F758D9307C}"/>
          </ac:spMkLst>
        </pc:spChg>
        <pc:spChg chg="add del mod">
          <ac:chgData name="Davide" userId="be0d3f16-ebd7-4f7b-adbf-6fe9e35a482c" providerId="ADAL" clId="{04477B1A-02A0-4E28-B5B2-ABC89FCC80DD}" dt="2022-07-11T15:14:31.606" v="1792" actId="478"/>
          <ac:spMkLst>
            <pc:docMk/>
            <pc:sldMk cId="3557088971" sldId="1991"/>
            <ac:spMk id="10" creationId="{E827DFDA-BE59-4B71-549C-652B19328A3E}"/>
          </ac:spMkLst>
        </pc:spChg>
        <pc:spChg chg="add del mod">
          <ac:chgData name="Davide" userId="be0d3f16-ebd7-4f7b-adbf-6fe9e35a482c" providerId="ADAL" clId="{04477B1A-02A0-4E28-B5B2-ABC89FCC80DD}" dt="2022-07-11T15:14:49.002" v="1794" actId="931"/>
          <ac:spMkLst>
            <pc:docMk/>
            <pc:sldMk cId="3557088971" sldId="1991"/>
            <ac:spMk id="13" creationId="{4C2657D5-D16D-84BC-D335-316F62F27DF5}"/>
          </ac:spMkLst>
        </pc:spChg>
        <pc:spChg chg="mod">
          <ac:chgData name="Davide" userId="be0d3f16-ebd7-4f7b-adbf-6fe9e35a482c" providerId="ADAL" clId="{04477B1A-02A0-4E28-B5B2-ABC89FCC80DD}" dt="2022-07-11T15:53:53.515" v="1955" actId="208"/>
          <ac:spMkLst>
            <pc:docMk/>
            <pc:sldMk cId="3557088971" sldId="1991"/>
            <ac:spMk id="18" creationId="{2797C966-C868-4BE0-8B18-F9E3C5813B67}"/>
          </ac:spMkLst>
        </pc:spChg>
        <pc:spChg chg="mod">
          <ac:chgData name="Davide" userId="be0d3f16-ebd7-4f7b-adbf-6fe9e35a482c" providerId="ADAL" clId="{04477B1A-02A0-4E28-B5B2-ABC89FCC80DD}" dt="2022-07-11T15:17:44.419" v="1844" actId="1076"/>
          <ac:spMkLst>
            <pc:docMk/>
            <pc:sldMk cId="3557088971" sldId="1991"/>
            <ac:spMk id="19" creationId="{64F6ED95-1B6C-4503-B586-2E93C63BDECE}"/>
          </ac:spMkLst>
        </pc:spChg>
        <pc:spChg chg="add mod">
          <ac:chgData name="Davide" userId="be0d3f16-ebd7-4f7b-adbf-6fe9e35a482c" providerId="ADAL" clId="{04477B1A-02A0-4E28-B5B2-ABC89FCC80DD}" dt="2022-07-11T15:50:38.427" v="1943" actId="14100"/>
          <ac:spMkLst>
            <pc:docMk/>
            <pc:sldMk cId="3557088971" sldId="1991"/>
            <ac:spMk id="20" creationId="{D8991E6C-7FDD-1136-1278-FF5C0219A0EC}"/>
          </ac:spMkLst>
        </pc:spChg>
        <pc:picChg chg="del">
          <ac:chgData name="Davide" userId="be0d3f16-ebd7-4f7b-adbf-6fe9e35a482c" providerId="ADAL" clId="{04477B1A-02A0-4E28-B5B2-ABC89FCC80DD}" dt="2022-07-11T15:14:25.106" v="1786" actId="478"/>
          <ac:picMkLst>
            <pc:docMk/>
            <pc:sldMk cId="3557088971" sldId="1991"/>
            <ac:picMk id="4" creationId="{89B7D1FA-B4A1-4725-93BB-A5A0875FD26A}"/>
          </ac:picMkLst>
        </pc:picChg>
        <pc:picChg chg="del">
          <ac:chgData name="Davide" userId="be0d3f16-ebd7-4f7b-adbf-6fe9e35a482c" providerId="ADAL" clId="{04477B1A-02A0-4E28-B5B2-ABC89FCC80DD}" dt="2022-07-11T15:14:26.610" v="1788" actId="478"/>
          <ac:picMkLst>
            <pc:docMk/>
            <pc:sldMk cId="3557088971" sldId="1991"/>
            <ac:picMk id="8" creationId="{8CCF3F26-1000-4AAA-A421-04779681FBB6}"/>
          </ac:picMkLst>
        </pc:picChg>
        <pc:picChg chg="del">
          <ac:chgData name="Davide" userId="be0d3f16-ebd7-4f7b-adbf-6fe9e35a482c" providerId="ADAL" clId="{04477B1A-02A0-4E28-B5B2-ABC89FCC80DD}" dt="2022-07-11T15:14:29.159" v="1790" actId="478"/>
          <ac:picMkLst>
            <pc:docMk/>
            <pc:sldMk cId="3557088971" sldId="1991"/>
            <ac:picMk id="12" creationId="{6E2125EC-737A-4C37-A386-DFC645C9CEE5}"/>
          </ac:picMkLst>
        </pc:picChg>
        <pc:picChg chg="del">
          <ac:chgData name="Davide" userId="be0d3f16-ebd7-4f7b-adbf-6fe9e35a482c" providerId="ADAL" clId="{04477B1A-02A0-4E28-B5B2-ABC89FCC80DD}" dt="2022-07-11T15:14:30.031" v="1791" actId="478"/>
          <ac:picMkLst>
            <pc:docMk/>
            <pc:sldMk cId="3557088971" sldId="1991"/>
            <ac:picMk id="14" creationId="{647F34F9-4351-4206-A845-E8DF2514350F}"/>
          </ac:picMkLst>
        </pc:picChg>
        <pc:picChg chg="add mod modCrop">
          <ac:chgData name="Davide" userId="be0d3f16-ebd7-4f7b-adbf-6fe9e35a482c" providerId="ADAL" clId="{04477B1A-02A0-4E28-B5B2-ABC89FCC80DD}" dt="2022-07-11T15:47:59.126" v="1932" actId="1076"/>
          <ac:picMkLst>
            <pc:docMk/>
            <pc:sldMk cId="3557088971" sldId="1991"/>
            <ac:picMk id="16" creationId="{191A3FCC-E01F-548B-36E9-115DCA458925}"/>
          </ac:picMkLst>
        </pc:picChg>
      </pc:sldChg>
      <pc:sldChg chg="add del">
        <pc:chgData name="Davide" userId="be0d3f16-ebd7-4f7b-adbf-6fe9e35a482c" providerId="ADAL" clId="{04477B1A-02A0-4E28-B5B2-ABC89FCC80DD}" dt="2022-07-11T16:34:42.610" v="2170" actId="2696"/>
        <pc:sldMkLst>
          <pc:docMk/>
          <pc:sldMk cId="430043945" sldId="1992"/>
        </pc:sldMkLst>
      </pc:sldChg>
      <pc:sldChg chg="addSp modSp new del mod ord">
        <pc:chgData name="Davide" userId="be0d3f16-ebd7-4f7b-adbf-6fe9e35a482c" providerId="ADAL" clId="{04477B1A-02A0-4E28-B5B2-ABC89FCC80DD}" dt="2022-07-11T15:47:14.109" v="1924" actId="2696"/>
        <pc:sldMkLst>
          <pc:docMk/>
          <pc:sldMk cId="3282518849" sldId="1992"/>
        </pc:sldMkLst>
        <pc:spChg chg="add mod">
          <ac:chgData name="Davide" userId="be0d3f16-ebd7-4f7b-adbf-6fe9e35a482c" providerId="ADAL" clId="{04477B1A-02A0-4E28-B5B2-ABC89FCC80DD}" dt="2022-07-11T15:34:38.835" v="1905"/>
          <ac:spMkLst>
            <pc:docMk/>
            <pc:sldMk cId="3282518849" sldId="1992"/>
            <ac:spMk id="2" creationId="{FD8AD513-AA61-F6CA-8BB0-9CCC98D88785}"/>
          </ac:spMkLst>
        </pc:spChg>
        <pc:spChg chg="add mod">
          <ac:chgData name="Davide" userId="be0d3f16-ebd7-4f7b-adbf-6fe9e35a482c" providerId="ADAL" clId="{04477B1A-02A0-4E28-B5B2-ABC89FCC80DD}" dt="2022-07-11T15:45:40.677" v="1913" actId="14100"/>
          <ac:spMkLst>
            <pc:docMk/>
            <pc:sldMk cId="3282518849" sldId="1992"/>
            <ac:spMk id="3" creationId="{33B701EA-7B8D-B3D1-BF46-DD855739A048}"/>
          </ac:spMkLst>
        </pc:spChg>
        <pc:picChg chg="add mod">
          <ac:chgData name="Davide" userId="be0d3f16-ebd7-4f7b-adbf-6fe9e35a482c" providerId="ADAL" clId="{04477B1A-02A0-4E28-B5B2-ABC89FCC80DD}" dt="2022-07-11T15:34:38.835" v="1905"/>
          <ac:picMkLst>
            <pc:docMk/>
            <pc:sldMk cId="3282518849" sldId="1992"/>
            <ac:picMk id="4" creationId="{ADC78FAD-0F42-C7C6-CA36-EECBB375DDEC}"/>
          </ac:picMkLst>
        </pc:picChg>
        <pc:picChg chg="add mod">
          <ac:chgData name="Davide" userId="be0d3f16-ebd7-4f7b-adbf-6fe9e35a482c" providerId="ADAL" clId="{04477B1A-02A0-4E28-B5B2-ABC89FCC80DD}" dt="2022-07-11T15:45:26.856" v="1911" actId="1076"/>
          <ac:picMkLst>
            <pc:docMk/>
            <pc:sldMk cId="3282518849" sldId="1992"/>
            <ac:picMk id="5" creationId="{ECE54408-6853-676C-E41E-75925B72D6C1}"/>
          </ac:picMkLst>
        </pc:picChg>
      </pc:sldChg>
      <pc:sldChg chg="addSp delSp modSp add del mod delAnim modAnim">
        <pc:chgData name="Davide" userId="be0d3f16-ebd7-4f7b-adbf-6fe9e35a482c" providerId="ADAL" clId="{04477B1A-02A0-4E28-B5B2-ABC89FCC80DD}" dt="2022-07-11T17:33:07.198" v="2776" actId="2696"/>
        <pc:sldMkLst>
          <pc:docMk/>
          <pc:sldMk cId="574418558" sldId="1993"/>
        </pc:sldMkLst>
        <pc:spChg chg="mod">
          <ac:chgData name="Davide" userId="be0d3f16-ebd7-4f7b-adbf-6fe9e35a482c" providerId="ADAL" clId="{04477B1A-02A0-4E28-B5B2-ABC89FCC80DD}" dt="2022-07-11T16:50:35.342" v="2295" actId="20577"/>
          <ac:spMkLst>
            <pc:docMk/>
            <pc:sldMk cId="574418558" sldId="1993"/>
            <ac:spMk id="38" creationId="{D9001129-87DA-D0BC-A0C6-E11B957F8173}"/>
          </ac:spMkLst>
        </pc:spChg>
        <pc:spChg chg="del">
          <ac:chgData name="Davide" userId="be0d3f16-ebd7-4f7b-adbf-6fe9e35a482c" providerId="ADAL" clId="{04477B1A-02A0-4E28-B5B2-ABC89FCC80DD}" dt="2022-07-11T16:50:08.579" v="2263" actId="478"/>
          <ac:spMkLst>
            <pc:docMk/>
            <pc:sldMk cId="574418558" sldId="1993"/>
            <ac:spMk id="39" creationId="{1F73BDE4-E624-93D0-4F36-C3460CAB2DB0}"/>
          </ac:spMkLst>
        </pc:spChg>
        <pc:spChg chg="mod">
          <ac:chgData name="Davide" userId="be0d3f16-ebd7-4f7b-adbf-6fe9e35a482c" providerId="ADAL" clId="{04477B1A-02A0-4E28-B5B2-ABC89FCC80DD}" dt="2022-07-11T16:50:17.839" v="2274" actId="20577"/>
          <ac:spMkLst>
            <pc:docMk/>
            <pc:sldMk cId="574418558" sldId="1993"/>
            <ac:spMk id="41" creationId="{F4B78447-43F1-7889-77DB-32CD1F01170D}"/>
          </ac:spMkLst>
        </pc:spChg>
        <pc:spChg chg="del mod">
          <ac:chgData name="Davide" userId="be0d3f16-ebd7-4f7b-adbf-6fe9e35a482c" providerId="ADAL" clId="{04477B1A-02A0-4E28-B5B2-ABC89FCC80DD}" dt="2022-07-11T16:49:54.899" v="2240" actId="478"/>
          <ac:spMkLst>
            <pc:docMk/>
            <pc:sldMk cId="574418558" sldId="1993"/>
            <ac:spMk id="42" creationId="{7A6B1567-FCC5-DF3B-E4C1-CAF12E237C66}"/>
          </ac:spMkLst>
        </pc:spChg>
        <pc:spChg chg="del">
          <ac:chgData name="Davide" userId="be0d3f16-ebd7-4f7b-adbf-6fe9e35a482c" providerId="ADAL" clId="{04477B1A-02A0-4E28-B5B2-ABC89FCC80DD}" dt="2022-07-11T16:21:52.713" v="2148" actId="478"/>
          <ac:spMkLst>
            <pc:docMk/>
            <pc:sldMk cId="574418558" sldId="1993"/>
            <ac:spMk id="46" creationId="{A49995D2-28D9-B711-7E98-C38FB829E86E}"/>
          </ac:spMkLst>
        </pc:spChg>
        <pc:spChg chg="del">
          <ac:chgData name="Davide" userId="be0d3f16-ebd7-4f7b-adbf-6fe9e35a482c" providerId="ADAL" clId="{04477B1A-02A0-4E28-B5B2-ABC89FCC80DD}" dt="2022-07-11T16:21:55.419" v="2149" actId="478"/>
          <ac:spMkLst>
            <pc:docMk/>
            <pc:sldMk cId="574418558" sldId="1993"/>
            <ac:spMk id="47" creationId="{C0924AB0-BDF8-D4B5-0F48-432F3F949411}"/>
          </ac:spMkLst>
        </pc:spChg>
        <pc:spChg chg="del">
          <ac:chgData name="Davide" userId="be0d3f16-ebd7-4f7b-adbf-6fe9e35a482c" providerId="ADAL" clId="{04477B1A-02A0-4E28-B5B2-ABC89FCC80DD}" dt="2022-07-11T16:22:59.485" v="2161" actId="478"/>
          <ac:spMkLst>
            <pc:docMk/>
            <pc:sldMk cId="574418558" sldId="1993"/>
            <ac:spMk id="48" creationId="{D9D4EB9D-96A0-01F7-E595-7EC2F9DE0733}"/>
          </ac:spMkLst>
        </pc:spChg>
        <pc:spChg chg="del">
          <ac:chgData name="Davide" userId="be0d3f16-ebd7-4f7b-adbf-6fe9e35a482c" providerId="ADAL" clId="{04477B1A-02A0-4E28-B5B2-ABC89FCC80DD}" dt="2022-07-11T16:22:56.798" v="2160" actId="478"/>
          <ac:spMkLst>
            <pc:docMk/>
            <pc:sldMk cId="574418558" sldId="1993"/>
            <ac:spMk id="49" creationId="{4970657D-A276-00D5-3CDF-BCCF6BCA7475}"/>
          </ac:spMkLst>
        </pc:spChg>
        <pc:picChg chg="add del mod modCrop">
          <ac:chgData name="Davide" userId="be0d3f16-ebd7-4f7b-adbf-6fe9e35a482c" providerId="ADAL" clId="{04477B1A-02A0-4E28-B5B2-ABC89FCC80DD}" dt="2022-07-11T16:25:27.262" v="2169" actId="478"/>
          <ac:picMkLst>
            <pc:docMk/>
            <pc:sldMk cId="574418558" sldId="1993"/>
            <ac:picMk id="44" creationId="{56CB7547-0360-881F-B076-16370B7326B8}"/>
          </ac:picMkLst>
        </pc:picChg>
        <pc:picChg chg="add mod">
          <ac:chgData name="Davide" userId="be0d3f16-ebd7-4f7b-adbf-6fe9e35a482c" providerId="ADAL" clId="{04477B1A-02A0-4E28-B5B2-ABC89FCC80DD}" dt="2022-07-11T16:23:05.532" v="2163" actId="1076"/>
          <ac:picMkLst>
            <pc:docMk/>
            <pc:sldMk cId="574418558" sldId="1993"/>
            <ac:picMk id="50" creationId="{AD75EF1B-1E97-0152-7ABE-39D5E0CB1385}"/>
          </ac:picMkLst>
        </pc:picChg>
      </pc:sldChg>
      <pc:sldChg chg="del">
        <pc:chgData name="Davide" userId="be0d3f16-ebd7-4f7b-adbf-6fe9e35a482c" providerId="ADAL" clId="{04477B1A-02A0-4E28-B5B2-ABC89FCC80DD}" dt="2022-07-11T17:47:45.918" v="2979" actId="2696"/>
        <pc:sldMkLst>
          <pc:docMk/>
          <pc:sldMk cId="1002147233" sldId="1994"/>
        </pc:sldMkLst>
      </pc:sldChg>
      <pc:sldChg chg="addSp delSp modSp new del mod">
        <pc:chgData name="Davide" userId="be0d3f16-ebd7-4f7b-adbf-6fe9e35a482c" providerId="ADAL" clId="{04477B1A-02A0-4E28-B5B2-ABC89FCC80DD}" dt="2022-07-11T16:53:49.634" v="2302" actId="2696"/>
        <pc:sldMkLst>
          <pc:docMk/>
          <pc:sldMk cId="2519465430" sldId="1995"/>
        </pc:sldMkLst>
        <pc:spChg chg="add del mod">
          <ac:chgData name="Davide" userId="be0d3f16-ebd7-4f7b-adbf-6fe9e35a482c" providerId="ADAL" clId="{04477B1A-02A0-4E28-B5B2-ABC89FCC80DD}" dt="2022-07-11T16:53:31.268" v="2301" actId="478"/>
          <ac:spMkLst>
            <pc:docMk/>
            <pc:sldMk cId="2519465430" sldId="1995"/>
            <ac:spMk id="2" creationId="{0A924F2E-A77F-75A5-8E79-E1B03AFBDB5F}"/>
          </ac:spMkLst>
        </pc:spChg>
      </pc:sldChg>
      <pc:sldChg chg="addSp delSp modSp add mod modTransition">
        <pc:chgData name="Davide" userId="be0d3f16-ebd7-4f7b-adbf-6fe9e35a482c" providerId="ADAL" clId="{04477B1A-02A0-4E28-B5B2-ABC89FCC80DD}" dt="2022-07-11T20:03:04.227" v="3627" actId="20577"/>
        <pc:sldMkLst>
          <pc:docMk/>
          <pc:sldMk cId="3547596980" sldId="1996"/>
        </pc:sldMkLst>
        <pc:spChg chg="del mod">
          <ac:chgData name="Davide" userId="be0d3f16-ebd7-4f7b-adbf-6fe9e35a482c" providerId="ADAL" clId="{04477B1A-02A0-4E28-B5B2-ABC89FCC80DD}" dt="2022-07-11T18:14:13.045" v="3046" actId="931"/>
          <ac:spMkLst>
            <pc:docMk/>
            <pc:sldMk cId="3547596980" sldId="1996"/>
            <ac:spMk id="3" creationId="{AC5FEC3F-2333-4AD7-AFEF-73E259F5866D}"/>
          </ac:spMkLst>
        </pc:spChg>
        <pc:spChg chg="del mod">
          <ac:chgData name="Davide" userId="be0d3f16-ebd7-4f7b-adbf-6fe9e35a482c" providerId="ADAL" clId="{04477B1A-02A0-4E28-B5B2-ABC89FCC80DD}" dt="2022-07-11T18:13:11.037" v="3020" actId="478"/>
          <ac:spMkLst>
            <pc:docMk/>
            <pc:sldMk cId="3547596980" sldId="1996"/>
            <ac:spMk id="5" creationId="{AC8B412D-ECBC-479A-B524-1EA6366F1C7A}"/>
          </ac:spMkLst>
        </pc:spChg>
        <pc:spChg chg="del">
          <ac:chgData name="Davide" userId="be0d3f16-ebd7-4f7b-adbf-6fe9e35a482c" providerId="ADAL" clId="{04477B1A-02A0-4E28-B5B2-ABC89FCC80DD}" dt="2022-07-11T18:13:29.016" v="3041" actId="931"/>
          <ac:spMkLst>
            <pc:docMk/>
            <pc:sldMk cId="3547596980" sldId="1996"/>
            <ac:spMk id="6" creationId="{10B39236-9BAB-4C03-814E-87FD51BD1986}"/>
          </ac:spMkLst>
        </pc:spChg>
        <pc:spChg chg="add del mod">
          <ac:chgData name="Davide" userId="be0d3f16-ebd7-4f7b-adbf-6fe9e35a482c" providerId="ADAL" clId="{04477B1A-02A0-4E28-B5B2-ABC89FCC80DD}" dt="2022-07-11T19:00:04.063" v="3215" actId="478"/>
          <ac:spMkLst>
            <pc:docMk/>
            <pc:sldMk cId="3547596980" sldId="1996"/>
            <ac:spMk id="7" creationId="{6A5485D8-86E0-BC66-5992-F00BDA5C43C8}"/>
          </ac:spMkLst>
        </pc:spChg>
        <pc:spChg chg="mod">
          <ac:chgData name="Davide" userId="be0d3f16-ebd7-4f7b-adbf-6fe9e35a482c" providerId="ADAL" clId="{04477B1A-02A0-4E28-B5B2-ABC89FCC80DD}" dt="2022-07-11T19:01:51.516" v="3264" actId="2711"/>
          <ac:spMkLst>
            <pc:docMk/>
            <pc:sldMk cId="3547596980" sldId="1996"/>
            <ac:spMk id="8" creationId="{2BE69501-27E3-4388-AB70-2259D927F62C}"/>
          </ac:spMkLst>
        </pc:spChg>
        <pc:spChg chg="mod">
          <ac:chgData name="Davide" userId="be0d3f16-ebd7-4f7b-adbf-6fe9e35a482c" providerId="ADAL" clId="{04477B1A-02A0-4E28-B5B2-ABC89FCC80DD}" dt="2022-07-11T20:03:04.227" v="3627" actId="20577"/>
          <ac:spMkLst>
            <pc:docMk/>
            <pc:sldMk cId="3547596980" sldId="1996"/>
            <ac:spMk id="9" creationId="{1EA7AD91-DBE2-4477-B4F3-9C614B79C6D4}"/>
          </ac:spMkLst>
        </pc:spChg>
        <pc:spChg chg="add del mod">
          <ac:chgData name="Davide" userId="be0d3f16-ebd7-4f7b-adbf-6fe9e35a482c" providerId="ADAL" clId="{04477B1A-02A0-4E28-B5B2-ABC89FCC80DD}" dt="2022-07-11T18:29:58.421" v="3059" actId="931"/>
          <ac:spMkLst>
            <pc:docMk/>
            <pc:sldMk cId="3547596980" sldId="1996"/>
            <ac:spMk id="11" creationId="{C811472B-88D1-8983-0458-8E5E8CF9D15D}"/>
          </ac:spMkLst>
        </pc:spChg>
        <pc:spChg chg="add del mod">
          <ac:chgData name="Davide" userId="be0d3f16-ebd7-4f7b-adbf-6fe9e35a482c" providerId="ADAL" clId="{04477B1A-02A0-4E28-B5B2-ABC89FCC80DD}" dt="2022-07-11T18:31:16.295" v="3064" actId="931"/>
          <ac:spMkLst>
            <pc:docMk/>
            <pc:sldMk cId="3547596980" sldId="1996"/>
            <ac:spMk id="15" creationId="{0AEB2BAE-CD30-7456-7BD8-09D629DEFE33}"/>
          </ac:spMkLst>
        </pc:spChg>
        <pc:spChg chg="add del mod">
          <ac:chgData name="Davide" userId="be0d3f16-ebd7-4f7b-adbf-6fe9e35a482c" providerId="ADAL" clId="{04477B1A-02A0-4E28-B5B2-ABC89FCC80DD}" dt="2022-07-11T19:01:56.889" v="3265" actId="2711"/>
          <ac:spMkLst>
            <pc:docMk/>
            <pc:sldMk cId="3547596980" sldId="1996"/>
            <ac:spMk id="20" creationId="{094EBFC5-79CD-76B2-6CC3-3E8D8E1E8264}"/>
          </ac:spMkLst>
        </pc:spChg>
        <pc:spChg chg="add del mod">
          <ac:chgData name="Davide" userId="be0d3f16-ebd7-4f7b-adbf-6fe9e35a482c" providerId="ADAL" clId="{04477B1A-02A0-4E28-B5B2-ABC89FCC80DD}" dt="2022-07-11T18:54:25.174" v="3151" actId="931"/>
          <ac:spMkLst>
            <pc:docMk/>
            <pc:sldMk cId="3547596980" sldId="1996"/>
            <ac:spMk id="23" creationId="{5AC6575B-7545-5431-3F8A-AC69E68BD0F7}"/>
          </ac:spMkLst>
        </pc:spChg>
        <pc:spChg chg="add del mod">
          <ac:chgData name="Davide" userId="be0d3f16-ebd7-4f7b-adbf-6fe9e35a482c" providerId="ADAL" clId="{04477B1A-02A0-4E28-B5B2-ABC89FCC80DD}" dt="2022-07-11T19:56:05.230" v="3492" actId="478"/>
          <ac:spMkLst>
            <pc:docMk/>
            <pc:sldMk cId="3547596980" sldId="1996"/>
            <ac:spMk id="26" creationId="{1540F345-2BDF-425E-61E2-0D2FBB795880}"/>
          </ac:spMkLst>
        </pc:spChg>
        <pc:spChg chg="add mod">
          <ac:chgData name="Davide" userId="be0d3f16-ebd7-4f7b-adbf-6fe9e35a482c" providerId="ADAL" clId="{04477B1A-02A0-4E28-B5B2-ABC89FCC80DD}" dt="2022-07-11T19:56:13.248" v="3512" actId="20577"/>
          <ac:spMkLst>
            <pc:docMk/>
            <pc:sldMk cId="3547596980" sldId="1996"/>
            <ac:spMk id="27" creationId="{BF2CE340-C3A7-7F55-B37C-75D51229851B}"/>
          </ac:spMkLst>
        </pc:spChg>
        <pc:picChg chg="add del mod">
          <ac:chgData name="Davide" userId="be0d3f16-ebd7-4f7b-adbf-6fe9e35a482c" providerId="ADAL" clId="{04477B1A-02A0-4E28-B5B2-ABC89FCC80DD}" dt="2022-07-11T18:13:42.545" v="3042" actId="478"/>
          <ac:picMkLst>
            <pc:docMk/>
            <pc:sldMk cId="3547596980" sldId="1996"/>
            <ac:picMk id="4" creationId="{996A5A7D-8A7E-F9D9-8D12-C86CF66F13CB}"/>
          </ac:picMkLst>
        </pc:picChg>
        <pc:picChg chg="add del mod modCrop">
          <ac:chgData name="Davide" userId="be0d3f16-ebd7-4f7b-adbf-6fe9e35a482c" providerId="ADAL" clId="{04477B1A-02A0-4E28-B5B2-ABC89FCC80DD}" dt="2022-07-11T18:15:28.947" v="3057" actId="478"/>
          <ac:picMkLst>
            <pc:docMk/>
            <pc:sldMk cId="3547596980" sldId="1996"/>
            <ac:picMk id="13" creationId="{DC408AB1-9D71-B5AE-417F-C786FE2F1039}"/>
          </ac:picMkLst>
        </pc:picChg>
        <pc:picChg chg="add del mod">
          <ac:chgData name="Davide" userId="be0d3f16-ebd7-4f7b-adbf-6fe9e35a482c" providerId="ADAL" clId="{04477B1A-02A0-4E28-B5B2-ABC89FCC80DD}" dt="2022-07-11T18:53:59.934" v="3149" actId="478"/>
          <ac:picMkLst>
            <pc:docMk/>
            <pc:sldMk cId="3547596980" sldId="1996"/>
            <ac:picMk id="17" creationId="{CC130222-AEC7-CAC6-1267-0F0CEFCFD123}"/>
          </ac:picMkLst>
        </pc:picChg>
        <pc:picChg chg="add mod">
          <ac:chgData name="Davide" userId="be0d3f16-ebd7-4f7b-adbf-6fe9e35a482c" providerId="ADAL" clId="{04477B1A-02A0-4E28-B5B2-ABC89FCC80DD}" dt="2022-07-11T19:00:33.567" v="3219" actId="1037"/>
          <ac:picMkLst>
            <pc:docMk/>
            <pc:sldMk cId="3547596980" sldId="1996"/>
            <ac:picMk id="19" creationId="{3CC63FC8-FB0B-C04D-0978-C1E7A349509A}"/>
          </ac:picMkLst>
        </pc:picChg>
        <pc:picChg chg="add del mod">
          <ac:chgData name="Davide" userId="be0d3f16-ebd7-4f7b-adbf-6fe9e35a482c" providerId="ADAL" clId="{04477B1A-02A0-4E28-B5B2-ABC89FCC80DD}" dt="2022-07-11T19:00:33.567" v="3219" actId="1037"/>
          <ac:picMkLst>
            <pc:docMk/>
            <pc:sldMk cId="3547596980" sldId="1996"/>
            <ac:picMk id="21" creationId="{77437F1E-6739-8144-6771-1D7C8858AD6C}"/>
          </ac:picMkLst>
        </pc:picChg>
        <pc:picChg chg="add mod">
          <ac:chgData name="Davide" userId="be0d3f16-ebd7-4f7b-adbf-6fe9e35a482c" providerId="ADAL" clId="{04477B1A-02A0-4E28-B5B2-ABC89FCC80DD}" dt="2022-07-11T19:00:33.567" v="3219" actId="1037"/>
          <ac:picMkLst>
            <pc:docMk/>
            <pc:sldMk cId="3547596980" sldId="1996"/>
            <ac:picMk id="25" creationId="{E35CC177-C76E-87D8-23BD-070761311BE9}"/>
          </ac:picMkLst>
        </pc:picChg>
      </pc:sldChg>
      <pc:sldChg chg="addSp delSp modSp add del mod">
        <pc:chgData name="Davide" userId="be0d3f16-ebd7-4f7b-adbf-6fe9e35a482c" providerId="ADAL" clId="{04477B1A-02A0-4E28-B5B2-ABC89FCC80DD}" dt="2022-07-11T19:17:23.829" v="3337" actId="47"/>
        <pc:sldMkLst>
          <pc:docMk/>
          <pc:sldMk cId="3940050316" sldId="1997"/>
        </pc:sldMkLst>
        <pc:spChg chg="add del mod">
          <ac:chgData name="Davide" userId="be0d3f16-ebd7-4f7b-adbf-6fe9e35a482c" providerId="ADAL" clId="{04477B1A-02A0-4E28-B5B2-ABC89FCC80DD}" dt="2022-07-11T19:10:52.714" v="3278" actId="931"/>
          <ac:spMkLst>
            <pc:docMk/>
            <pc:sldMk cId="3940050316" sldId="1997"/>
            <ac:spMk id="3" creationId="{EA07CB5D-26F5-4490-2A9E-E7ADDBCC108B}"/>
          </ac:spMkLst>
        </pc:spChg>
        <pc:picChg chg="add del mod">
          <ac:chgData name="Davide" userId="be0d3f16-ebd7-4f7b-adbf-6fe9e35a482c" providerId="ADAL" clId="{04477B1A-02A0-4E28-B5B2-ABC89FCC80DD}" dt="2022-07-11T19:10:08.235" v="3272" actId="931"/>
          <ac:picMkLst>
            <pc:docMk/>
            <pc:sldMk cId="3940050316" sldId="1997"/>
            <ac:picMk id="5" creationId="{30D41EA8-ECA2-4552-7FE9-7CE4252F6A6C}"/>
          </ac:picMkLst>
        </pc:picChg>
        <pc:picChg chg="add mod">
          <ac:chgData name="Davide" userId="be0d3f16-ebd7-4f7b-adbf-6fe9e35a482c" providerId="ADAL" clId="{04477B1A-02A0-4E28-B5B2-ABC89FCC80DD}" dt="2022-07-11T19:10:52.714" v="3278" actId="931"/>
          <ac:picMkLst>
            <pc:docMk/>
            <pc:sldMk cId="3940050316" sldId="1997"/>
            <ac:picMk id="7" creationId="{D9DDA91E-99B0-1C46-947D-ABD028AF91BC}"/>
          </ac:picMkLst>
        </pc:picChg>
        <pc:picChg chg="del">
          <ac:chgData name="Davide" userId="be0d3f16-ebd7-4f7b-adbf-6fe9e35a482c" providerId="ADAL" clId="{04477B1A-02A0-4E28-B5B2-ABC89FCC80DD}" dt="2022-07-11T19:09:43.577" v="3270" actId="478"/>
          <ac:picMkLst>
            <pc:docMk/>
            <pc:sldMk cId="3940050316" sldId="1997"/>
            <ac:picMk id="16" creationId="{191A3FCC-E01F-548B-36E9-115DCA458925}"/>
          </ac:picMkLst>
        </pc:picChg>
      </pc:sldChg>
      <pc:sldChg chg="addSp delSp modSp add mod modTransition">
        <pc:chgData name="Davide" userId="be0d3f16-ebd7-4f7b-adbf-6fe9e35a482c" providerId="ADAL" clId="{04477B1A-02A0-4E28-B5B2-ABC89FCC80DD}" dt="2022-07-11T20:03:20.787" v="3628" actId="20577"/>
        <pc:sldMkLst>
          <pc:docMk/>
          <pc:sldMk cId="1280815100" sldId="1998"/>
        </pc:sldMkLst>
        <pc:spChg chg="add del mod">
          <ac:chgData name="Davide" userId="be0d3f16-ebd7-4f7b-adbf-6fe9e35a482c" providerId="ADAL" clId="{04477B1A-02A0-4E28-B5B2-ABC89FCC80DD}" dt="2022-07-11T19:17:36.272" v="3340" actId="931"/>
          <ac:spMkLst>
            <pc:docMk/>
            <pc:sldMk cId="1280815100" sldId="1998"/>
            <ac:spMk id="3" creationId="{68E8A085-FDF8-0E47-5BDE-C233BF2B4DF1}"/>
          </ac:spMkLst>
        </pc:spChg>
        <pc:spChg chg="mod">
          <ac:chgData name="Davide" userId="be0d3f16-ebd7-4f7b-adbf-6fe9e35a482c" providerId="ADAL" clId="{04477B1A-02A0-4E28-B5B2-ABC89FCC80DD}" dt="2022-07-11T20:03:20.787" v="3628" actId="20577"/>
          <ac:spMkLst>
            <pc:docMk/>
            <pc:sldMk cId="1280815100" sldId="1998"/>
            <ac:spMk id="9" creationId="{1EA7AD91-DBE2-4477-B4F3-9C614B79C6D4}"/>
          </ac:spMkLst>
        </pc:spChg>
        <pc:spChg chg="add mod">
          <ac:chgData name="Davide" userId="be0d3f16-ebd7-4f7b-adbf-6fe9e35a482c" providerId="ADAL" clId="{04477B1A-02A0-4E28-B5B2-ABC89FCC80DD}" dt="2022-07-11T19:56:51.851" v="3581" actId="20577"/>
          <ac:spMkLst>
            <pc:docMk/>
            <pc:sldMk cId="1280815100" sldId="1998"/>
            <ac:spMk id="11" creationId="{D2EE082B-E1DC-8CF6-ECDF-32EB4C832210}"/>
          </ac:spMkLst>
        </pc:spChg>
        <pc:spChg chg="del">
          <ac:chgData name="Davide" userId="be0d3f16-ebd7-4f7b-adbf-6fe9e35a482c" providerId="ADAL" clId="{04477B1A-02A0-4E28-B5B2-ABC89FCC80DD}" dt="2022-07-11T19:56:17.121" v="3513" actId="478"/>
          <ac:spMkLst>
            <pc:docMk/>
            <pc:sldMk cId="1280815100" sldId="1998"/>
            <ac:spMk id="18" creationId="{F1302082-76A5-8EAC-41A4-8F41A41EA092}"/>
          </ac:spMkLst>
        </pc:spChg>
        <pc:picChg chg="add mod modCrop">
          <ac:chgData name="Davide" userId="be0d3f16-ebd7-4f7b-adbf-6fe9e35a482c" providerId="ADAL" clId="{04477B1A-02A0-4E28-B5B2-ABC89FCC80DD}" dt="2022-07-11T19:18:46.543" v="3354" actId="14100"/>
          <ac:picMkLst>
            <pc:docMk/>
            <pc:sldMk cId="1280815100" sldId="1998"/>
            <ac:picMk id="5" creationId="{EF3437B4-31D3-3A90-A51C-8550F6F44C35}"/>
          </ac:picMkLst>
        </pc:picChg>
        <pc:picChg chg="del">
          <ac:chgData name="Davide" userId="be0d3f16-ebd7-4f7b-adbf-6fe9e35a482c" providerId="ADAL" clId="{04477B1A-02A0-4E28-B5B2-ABC89FCC80DD}" dt="2022-07-11T19:17:28.864" v="3339" actId="478"/>
          <ac:picMkLst>
            <pc:docMk/>
            <pc:sldMk cId="1280815100" sldId="1998"/>
            <ac:picMk id="12" creationId="{4A2A5150-7AF4-E889-3DBF-4C48DE514E46}"/>
          </ac:picMkLst>
        </pc:picChg>
        <pc:picChg chg="del">
          <ac:chgData name="Davide" userId="be0d3f16-ebd7-4f7b-adbf-6fe9e35a482c" providerId="ADAL" clId="{04477B1A-02A0-4E28-B5B2-ABC89FCC80DD}" dt="2022-07-11T19:17:28.009" v="3338" actId="478"/>
          <ac:picMkLst>
            <pc:docMk/>
            <pc:sldMk cId="1280815100" sldId="1998"/>
            <ac:picMk id="14" creationId="{AC86D8A2-3EA5-0709-6542-DA44C5AB955D}"/>
          </ac:picMkLst>
        </pc:picChg>
      </pc:sldChg>
      <pc:sldMasterChg chg="delSldLayout modSldLayout">
        <pc:chgData name="Davide" userId="be0d3f16-ebd7-4f7b-adbf-6fe9e35a482c" providerId="ADAL" clId="{04477B1A-02A0-4E28-B5B2-ABC89FCC80DD}" dt="2022-07-11T20:51:35.910" v="3669" actId="2696"/>
        <pc:sldMasterMkLst>
          <pc:docMk/>
          <pc:sldMasterMk cId="1036288830" sldId="2147483999"/>
        </pc:sldMasterMkLst>
        <pc:sldLayoutChg chg="del">
          <pc:chgData name="Davide" userId="be0d3f16-ebd7-4f7b-adbf-6fe9e35a482c" providerId="ADAL" clId="{04477B1A-02A0-4E28-B5B2-ABC89FCC80DD}" dt="2022-07-11T20:51:35.910" v="3669" actId="2696"/>
          <pc:sldLayoutMkLst>
            <pc:docMk/>
            <pc:sldMasterMk cId="1036288830" sldId="2147483999"/>
            <pc:sldLayoutMk cId="909617306" sldId="2147484012"/>
          </pc:sldLayoutMkLst>
        </pc:sldLayoutChg>
        <pc:sldLayoutChg chg="del">
          <pc:chgData name="Davide" userId="be0d3f16-ebd7-4f7b-adbf-6fe9e35a482c" providerId="ADAL" clId="{04477B1A-02A0-4E28-B5B2-ABC89FCC80DD}" dt="2022-07-11T15:01:54.355" v="1523" actId="47"/>
          <pc:sldLayoutMkLst>
            <pc:docMk/>
            <pc:sldMasterMk cId="1036288830" sldId="2147483999"/>
            <pc:sldLayoutMk cId="1012897267" sldId="2147484017"/>
          </pc:sldLayoutMkLst>
        </pc:sldLayoutChg>
        <pc:sldLayoutChg chg="modAnim">
          <pc:chgData name="Davide" userId="be0d3f16-ebd7-4f7b-adbf-6fe9e35a482c" providerId="ADAL" clId="{04477B1A-02A0-4E28-B5B2-ABC89FCC80DD}" dt="2022-07-11T15:51:30.120" v="1945"/>
          <pc:sldLayoutMkLst>
            <pc:docMk/>
            <pc:sldMasterMk cId="1036288830" sldId="2147483999"/>
            <pc:sldLayoutMk cId="2082357144" sldId="2147484017"/>
          </pc:sldLayoutMkLst>
        </pc:sldLayoutChg>
        <pc:sldLayoutChg chg="del">
          <pc:chgData name="Davide" userId="be0d3f16-ebd7-4f7b-adbf-6fe9e35a482c" providerId="ADAL" clId="{04477B1A-02A0-4E28-B5B2-ABC89FCC80DD}" dt="2022-07-11T19:17:01.053" v="3335" actId="47"/>
          <pc:sldLayoutMkLst>
            <pc:docMk/>
            <pc:sldMasterMk cId="1036288830" sldId="2147483999"/>
            <pc:sldLayoutMk cId="544289473" sldId="2147484018"/>
          </pc:sldLayoutMkLst>
        </pc:sldLayoutChg>
      </pc:sldMasterChg>
    </pc:docChg>
  </pc:docChgLst>
  <pc:docChgLst>
    <pc:chgData name="Francesco Romeo" userId="64c432a4-b7e2-49d5-9b9c-f66d68d85ce8" providerId="ADAL" clId="{506B3B47-8968-2F44-859E-F08792ED5EE6}"/>
    <pc:docChg chg="undo custSel addSld delSld modSld sldOrd">
      <pc:chgData name="Francesco Romeo" userId="64c432a4-b7e2-49d5-9b9c-f66d68d85ce8" providerId="ADAL" clId="{506B3B47-8968-2F44-859E-F08792ED5EE6}" dt="2022-05-29T13:27:53.176" v="6671" actId="20577"/>
      <pc:docMkLst>
        <pc:docMk/>
      </pc:docMkLst>
      <pc:sldChg chg="add del">
        <pc:chgData name="Francesco Romeo" userId="64c432a4-b7e2-49d5-9b9c-f66d68d85ce8" providerId="ADAL" clId="{506B3B47-8968-2F44-859E-F08792ED5EE6}" dt="2022-05-27T08:14:38.551" v="4801" actId="2696"/>
        <pc:sldMkLst>
          <pc:docMk/>
          <pc:sldMk cId="3605954464" sldId="891"/>
        </pc:sldMkLst>
      </pc:sldChg>
      <pc:sldChg chg="add del">
        <pc:chgData name="Francesco Romeo" userId="64c432a4-b7e2-49d5-9b9c-f66d68d85ce8" providerId="ADAL" clId="{506B3B47-8968-2F44-859E-F08792ED5EE6}" dt="2022-05-27T08:14:23.009" v="4800" actId="2696"/>
        <pc:sldMkLst>
          <pc:docMk/>
          <pc:sldMk cId="3692010358" sldId="902"/>
        </pc:sldMkLst>
      </pc:sldChg>
      <pc:sldChg chg="modSp modAnim modCm">
        <pc:chgData name="Francesco Romeo" userId="64c432a4-b7e2-49d5-9b9c-f66d68d85ce8" providerId="ADAL" clId="{506B3B47-8968-2F44-859E-F08792ED5EE6}" dt="2022-05-27T07:10:47.549" v="4060"/>
        <pc:sldMkLst>
          <pc:docMk/>
          <pc:sldMk cId="378708516" sldId="951"/>
        </pc:sldMkLst>
        <pc:spChg chg="mod">
          <ac:chgData name="Francesco Romeo" userId="64c432a4-b7e2-49d5-9b9c-f66d68d85ce8" providerId="ADAL" clId="{506B3B47-8968-2F44-859E-F08792ED5EE6}" dt="2022-05-26T12:24:39.228" v="1620" actId="20577"/>
          <ac:spMkLst>
            <pc:docMk/>
            <pc:sldMk cId="378708516" sldId="951"/>
            <ac:spMk id="6" creationId="{5AD12F5F-41A7-4D03-995E-C0045162928A}"/>
          </ac:spMkLst>
        </pc:spChg>
      </pc:sldChg>
      <pc:sldChg chg="addSp delSp modSp mod">
        <pc:chgData name="Francesco Romeo" userId="64c432a4-b7e2-49d5-9b9c-f66d68d85ce8" providerId="ADAL" clId="{506B3B47-8968-2F44-859E-F08792ED5EE6}" dt="2022-05-26T13:14:53.555" v="2680" actId="16959"/>
        <pc:sldMkLst>
          <pc:docMk/>
          <pc:sldMk cId="2141909478" sldId="953"/>
        </pc:sldMkLst>
        <pc:spChg chg="mod">
          <ac:chgData name="Francesco Romeo" userId="64c432a4-b7e2-49d5-9b9c-f66d68d85ce8" providerId="ADAL" clId="{506B3B47-8968-2F44-859E-F08792ED5EE6}" dt="2022-05-26T12:52:20.458" v="2540" actId="20577"/>
          <ac:spMkLst>
            <pc:docMk/>
            <pc:sldMk cId="2141909478" sldId="953"/>
            <ac:spMk id="2" creationId="{17C9838F-D447-7346-8650-1F68587105BA}"/>
          </ac:spMkLst>
        </pc:spChg>
        <pc:spChg chg="add del mod">
          <ac:chgData name="Francesco Romeo" userId="64c432a4-b7e2-49d5-9b9c-f66d68d85ce8" providerId="ADAL" clId="{506B3B47-8968-2F44-859E-F08792ED5EE6}" dt="2022-05-26T12:57:03.719" v="2568" actId="1076"/>
          <ac:spMkLst>
            <pc:docMk/>
            <pc:sldMk cId="2141909478" sldId="953"/>
            <ac:spMk id="3" creationId="{B8132141-0DE9-0147-9EEC-B124BA6A7B76}"/>
          </ac:spMkLst>
        </pc:spChg>
        <pc:spChg chg="add mod">
          <ac:chgData name="Francesco Romeo" userId="64c432a4-b7e2-49d5-9b9c-f66d68d85ce8" providerId="ADAL" clId="{506B3B47-8968-2F44-859E-F08792ED5EE6}" dt="2022-05-26T12:57:44.349" v="2615" actId="1035"/>
          <ac:spMkLst>
            <pc:docMk/>
            <pc:sldMk cId="2141909478" sldId="953"/>
            <ac:spMk id="6" creationId="{DA080C79-42F6-F345-8782-BE7B92B95BB6}"/>
          </ac:spMkLst>
        </pc:spChg>
        <pc:spChg chg="add mod">
          <ac:chgData name="Francesco Romeo" userId="64c432a4-b7e2-49d5-9b9c-f66d68d85ce8" providerId="ADAL" clId="{506B3B47-8968-2F44-859E-F08792ED5EE6}" dt="2022-05-26T12:57:48.683" v="2622" actId="1036"/>
          <ac:spMkLst>
            <pc:docMk/>
            <pc:sldMk cId="2141909478" sldId="953"/>
            <ac:spMk id="7" creationId="{5A1F798B-75FB-DC49-A39B-4274D18C0A1B}"/>
          </ac:spMkLst>
        </pc:spChg>
        <pc:spChg chg="add mod">
          <ac:chgData name="Francesco Romeo" userId="64c432a4-b7e2-49d5-9b9c-f66d68d85ce8" providerId="ADAL" clId="{506B3B47-8968-2F44-859E-F08792ED5EE6}" dt="2022-05-26T13:03:43.782" v="2649" actId="1076"/>
          <ac:spMkLst>
            <pc:docMk/>
            <pc:sldMk cId="2141909478" sldId="953"/>
            <ac:spMk id="8" creationId="{717FBC87-6274-B148-AF87-A77A3C9F3FAD}"/>
          </ac:spMkLst>
        </pc:spChg>
        <pc:spChg chg="mod">
          <ac:chgData name="Francesco Romeo" userId="64c432a4-b7e2-49d5-9b9c-f66d68d85ce8" providerId="ADAL" clId="{506B3B47-8968-2F44-859E-F08792ED5EE6}" dt="2022-05-26T13:14:53.555" v="2680" actId="16959"/>
          <ac:spMkLst>
            <pc:docMk/>
            <pc:sldMk cId="2141909478" sldId="953"/>
            <ac:spMk id="12" creationId="{0100A0BA-5038-3224-ED1D-5B965461B6EE}"/>
          </ac:spMkLst>
        </pc:spChg>
        <pc:spChg chg="mod">
          <ac:chgData name="Francesco Romeo" userId="64c432a4-b7e2-49d5-9b9c-f66d68d85ce8" providerId="ADAL" clId="{506B3B47-8968-2F44-859E-F08792ED5EE6}" dt="2022-05-26T12:35:35.863" v="1918" actId="207"/>
          <ac:spMkLst>
            <pc:docMk/>
            <pc:sldMk cId="2141909478" sldId="953"/>
            <ac:spMk id="18" creationId="{AD857DF9-06F8-40AB-992F-6C447FF87015}"/>
          </ac:spMkLst>
        </pc:spChg>
        <pc:spChg chg="del mod">
          <ac:chgData name="Francesco Romeo" userId="64c432a4-b7e2-49d5-9b9c-f66d68d85ce8" providerId="ADAL" clId="{506B3B47-8968-2F44-859E-F08792ED5EE6}" dt="2022-05-26T12:38:04.512" v="1935"/>
          <ac:spMkLst>
            <pc:docMk/>
            <pc:sldMk cId="2141909478" sldId="953"/>
            <ac:spMk id="20" creationId="{CEBA23FF-2A98-42B9-AD2D-AB3AAECD26E4}"/>
          </ac:spMkLst>
        </pc:spChg>
        <pc:spChg chg="mod">
          <ac:chgData name="Francesco Romeo" userId="64c432a4-b7e2-49d5-9b9c-f66d68d85ce8" providerId="ADAL" clId="{506B3B47-8968-2F44-859E-F08792ED5EE6}" dt="2022-05-26T12:57:15.541" v="2597" actId="1036"/>
          <ac:spMkLst>
            <pc:docMk/>
            <pc:sldMk cId="2141909478" sldId="953"/>
            <ac:spMk id="21" creationId="{1CA3AAC3-7CB5-A849-8B64-F851F3B18091}"/>
          </ac:spMkLst>
        </pc:spChg>
        <pc:spChg chg="del mod">
          <ac:chgData name="Francesco Romeo" userId="64c432a4-b7e2-49d5-9b9c-f66d68d85ce8" providerId="ADAL" clId="{506B3B47-8968-2F44-859E-F08792ED5EE6}" dt="2022-05-26T12:59:28.175" v="2646" actId="478"/>
          <ac:spMkLst>
            <pc:docMk/>
            <pc:sldMk cId="2141909478" sldId="953"/>
            <ac:spMk id="39" creationId="{A79B11B3-DBA5-4B34-85D6-713DE75F543A}"/>
          </ac:spMkLst>
        </pc:spChg>
        <pc:spChg chg="del mod">
          <ac:chgData name="Francesco Romeo" userId="64c432a4-b7e2-49d5-9b9c-f66d68d85ce8" providerId="ADAL" clId="{506B3B47-8968-2F44-859E-F08792ED5EE6}" dt="2022-05-26T12:35:47.680" v="1920"/>
          <ac:spMkLst>
            <pc:docMk/>
            <pc:sldMk cId="2141909478" sldId="953"/>
            <ac:spMk id="40" creationId="{1B2531B0-CEFD-4DCB-B202-815B938E8AAE}"/>
          </ac:spMkLst>
        </pc:spChg>
        <pc:picChg chg="mod">
          <ac:chgData name="Francesco Romeo" userId="64c432a4-b7e2-49d5-9b9c-f66d68d85ce8" providerId="ADAL" clId="{506B3B47-8968-2F44-859E-F08792ED5EE6}" dt="2022-05-26T12:48:30.573" v="2275" actId="1076"/>
          <ac:picMkLst>
            <pc:docMk/>
            <pc:sldMk cId="2141909478" sldId="953"/>
            <ac:picMk id="11" creationId="{F2623BAF-02DB-FB48-B859-3FD84C492144}"/>
          </ac:picMkLst>
        </pc:picChg>
        <pc:picChg chg="add del">
          <ac:chgData name="Francesco Romeo" userId="64c432a4-b7e2-49d5-9b9c-f66d68d85ce8" providerId="ADAL" clId="{506B3B47-8968-2F44-859E-F08792ED5EE6}" dt="2022-05-26T12:45:29.081" v="2255"/>
          <ac:picMkLst>
            <pc:docMk/>
            <pc:sldMk cId="2141909478" sldId="953"/>
            <ac:picMk id="5122" creationId="{86FF8BC4-287E-7745-A929-AF353D8B78A8}"/>
          </ac:picMkLst>
        </pc:picChg>
      </pc:sldChg>
      <pc:sldChg chg="addSp delSp modSp add mod setBg delAnim modAnim">
        <pc:chgData name="Francesco Romeo" userId="64c432a4-b7e2-49d5-9b9c-f66d68d85ce8" providerId="ADAL" clId="{506B3B47-8968-2F44-859E-F08792ED5EE6}" dt="2022-05-27T15:14:42.617" v="6629"/>
        <pc:sldMkLst>
          <pc:docMk/>
          <pc:sldMk cId="3710800147" sldId="988"/>
        </pc:sldMkLst>
        <pc:spChg chg="add mod">
          <ac:chgData name="Francesco Romeo" userId="64c432a4-b7e2-49d5-9b9c-f66d68d85ce8" providerId="ADAL" clId="{506B3B47-8968-2F44-859E-F08792ED5EE6}" dt="2022-05-26T11:48:45.328" v="1513" actId="1076"/>
          <ac:spMkLst>
            <pc:docMk/>
            <pc:sldMk cId="3710800147" sldId="988"/>
            <ac:spMk id="2" creationId="{3D4876B4-53E0-3C4D-96CF-F3CE8E9DA4A5}"/>
          </ac:spMkLst>
        </pc:spChg>
        <pc:spChg chg="add del mod">
          <ac:chgData name="Francesco Romeo" userId="64c432a4-b7e2-49d5-9b9c-f66d68d85ce8" providerId="ADAL" clId="{506B3B47-8968-2F44-859E-F08792ED5EE6}" dt="2022-05-26T11:41:12.167" v="1350" actId="478"/>
          <ac:spMkLst>
            <pc:docMk/>
            <pc:sldMk cId="3710800147" sldId="988"/>
            <ac:spMk id="5" creationId="{08916445-164D-6249-AFF8-AA3933F335EF}"/>
          </ac:spMkLst>
        </pc:spChg>
        <pc:spChg chg="add mod">
          <ac:chgData name="Francesco Romeo" userId="64c432a4-b7e2-49d5-9b9c-f66d68d85ce8" providerId="ADAL" clId="{506B3B47-8968-2F44-859E-F08792ED5EE6}" dt="2022-05-27T07:04:45.708" v="4028" actId="20577"/>
          <ac:spMkLst>
            <pc:docMk/>
            <pc:sldMk cId="3710800147" sldId="988"/>
            <ac:spMk id="5" creationId="{941F491E-1ABC-C946-823B-04E3AEC1D8A9}"/>
          </ac:spMkLst>
        </pc:spChg>
        <pc:spChg chg="add del mod">
          <ac:chgData name="Francesco Romeo" userId="64c432a4-b7e2-49d5-9b9c-f66d68d85ce8" providerId="ADAL" clId="{506B3B47-8968-2F44-859E-F08792ED5EE6}" dt="2022-05-26T11:44:03.529" v="1405" actId="478"/>
          <ac:spMkLst>
            <pc:docMk/>
            <pc:sldMk cId="3710800147" sldId="988"/>
            <ac:spMk id="5" creationId="{D1B070EB-DF23-C943-BC1A-AAB837E39AE1}"/>
          </ac:spMkLst>
        </pc:spChg>
        <pc:spChg chg="mod">
          <ac:chgData name="Francesco Romeo" userId="64c432a4-b7e2-49d5-9b9c-f66d68d85ce8" providerId="ADAL" clId="{506B3B47-8968-2F44-859E-F08792ED5EE6}" dt="2022-05-26T09:34:28.758" v="998" actId="208"/>
          <ac:spMkLst>
            <pc:docMk/>
            <pc:sldMk cId="3710800147" sldId="988"/>
            <ac:spMk id="7" creationId="{6376DD43-F92A-4D72-A7FE-A39C1F2B88E5}"/>
          </ac:spMkLst>
        </pc:spChg>
        <pc:spChg chg="mod">
          <ac:chgData name="Francesco Romeo" userId="64c432a4-b7e2-49d5-9b9c-f66d68d85ce8" providerId="ADAL" clId="{506B3B47-8968-2F44-859E-F08792ED5EE6}" dt="2022-05-26T09:34:28.758" v="998" actId="208"/>
          <ac:spMkLst>
            <pc:docMk/>
            <pc:sldMk cId="3710800147" sldId="988"/>
            <ac:spMk id="8" creationId="{AC885406-A3AD-4395-B49A-42896EB940A9}"/>
          </ac:spMkLst>
        </pc:spChg>
        <pc:spChg chg="add del mod">
          <ac:chgData name="Francesco Romeo" userId="64c432a4-b7e2-49d5-9b9c-f66d68d85ce8" providerId="ADAL" clId="{506B3B47-8968-2F44-859E-F08792ED5EE6}" dt="2022-05-26T08:43:35.729" v="497"/>
          <ac:spMkLst>
            <pc:docMk/>
            <pc:sldMk cId="3710800147" sldId="988"/>
            <ac:spMk id="28" creationId="{B61ACED8-8A68-DC4D-A6E1-33AC75A7B80E}"/>
          </ac:spMkLst>
        </pc:spChg>
        <pc:spChg chg="mod">
          <ac:chgData name="Francesco Romeo" userId="64c432a4-b7e2-49d5-9b9c-f66d68d85ce8" providerId="ADAL" clId="{506B3B47-8968-2F44-859E-F08792ED5EE6}" dt="2022-05-26T09:34:19.160" v="996" actId="207"/>
          <ac:spMkLst>
            <pc:docMk/>
            <pc:sldMk cId="3710800147" sldId="988"/>
            <ac:spMk id="30" creationId="{6693EFAC-9070-402B-B08D-912EBB8898DF}"/>
          </ac:spMkLst>
        </pc:spChg>
        <pc:spChg chg="mod">
          <ac:chgData name="Francesco Romeo" userId="64c432a4-b7e2-49d5-9b9c-f66d68d85ce8" providerId="ADAL" clId="{506B3B47-8968-2F44-859E-F08792ED5EE6}" dt="2022-05-26T09:34:19.160" v="996" actId="207"/>
          <ac:spMkLst>
            <pc:docMk/>
            <pc:sldMk cId="3710800147" sldId="988"/>
            <ac:spMk id="31" creationId="{76C90A10-DA25-47E5-87BA-6DF06906098C}"/>
          </ac:spMkLst>
        </pc:spChg>
        <pc:spChg chg="mod">
          <ac:chgData name="Francesco Romeo" userId="64c432a4-b7e2-49d5-9b9c-f66d68d85ce8" providerId="ADAL" clId="{506B3B47-8968-2F44-859E-F08792ED5EE6}" dt="2022-05-26T11:47:14.817" v="1497" actId="1038"/>
          <ac:spMkLst>
            <pc:docMk/>
            <pc:sldMk cId="3710800147" sldId="988"/>
            <ac:spMk id="43" creationId="{B8A4336F-77AB-4975-9F95-200DFA549E0B}"/>
          </ac:spMkLst>
        </pc:spChg>
        <pc:spChg chg="mod">
          <ac:chgData name="Francesco Romeo" userId="64c432a4-b7e2-49d5-9b9c-f66d68d85ce8" providerId="ADAL" clId="{506B3B47-8968-2F44-859E-F08792ED5EE6}" dt="2022-05-26T08:52:58.924" v="596" actId="20577"/>
          <ac:spMkLst>
            <pc:docMk/>
            <pc:sldMk cId="3710800147" sldId="988"/>
            <ac:spMk id="54" creationId="{4941E5D8-E094-4D18-8E24-4410C417DF5B}"/>
          </ac:spMkLst>
        </pc:spChg>
        <pc:spChg chg="mod">
          <ac:chgData name="Francesco Romeo" userId="64c432a4-b7e2-49d5-9b9c-f66d68d85ce8" providerId="ADAL" clId="{506B3B47-8968-2F44-859E-F08792ED5EE6}" dt="2022-05-26T08:46:20.681" v="530" actId="1035"/>
          <ac:spMkLst>
            <pc:docMk/>
            <pc:sldMk cId="3710800147" sldId="988"/>
            <ac:spMk id="57" creationId="{3BC18FB1-BF86-4B99-B887-85E56970DFA7}"/>
          </ac:spMkLst>
        </pc:spChg>
        <pc:spChg chg="mod">
          <ac:chgData name="Francesco Romeo" userId="64c432a4-b7e2-49d5-9b9c-f66d68d85ce8" providerId="ADAL" clId="{506B3B47-8968-2F44-859E-F08792ED5EE6}" dt="2022-05-26T08:55:37.303" v="635" actId="1036"/>
          <ac:spMkLst>
            <pc:docMk/>
            <pc:sldMk cId="3710800147" sldId="988"/>
            <ac:spMk id="74" creationId="{29CDDB64-CE40-D34A-8752-6275998E5C15}"/>
          </ac:spMkLst>
        </pc:spChg>
        <pc:spChg chg="add mod">
          <ac:chgData name="Francesco Romeo" userId="64c432a4-b7e2-49d5-9b9c-f66d68d85ce8" providerId="ADAL" clId="{506B3B47-8968-2F44-859E-F08792ED5EE6}" dt="2022-05-27T07:03:45.936" v="3996" actId="1036"/>
          <ac:spMkLst>
            <pc:docMk/>
            <pc:sldMk cId="3710800147" sldId="988"/>
            <ac:spMk id="111" creationId="{A3BE4010-BD36-5C4B-95C0-CDFDC740CC1A}"/>
          </ac:spMkLst>
        </pc:spChg>
        <pc:spChg chg="add mod">
          <ac:chgData name="Francesco Romeo" userId="64c432a4-b7e2-49d5-9b9c-f66d68d85ce8" providerId="ADAL" clId="{506B3B47-8968-2F44-859E-F08792ED5EE6}" dt="2022-05-27T07:03:45.936" v="3996" actId="1036"/>
          <ac:spMkLst>
            <pc:docMk/>
            <pc:sldMk cId="3710800147" sldId="988"/>
            <ac:spMk id="112" creationId="{126FFDB0-F6F2-6F41-8131-DE6210738D9C}"/>
          </ac:spMkLst>
        </pc:spChg>
        <pc:spChg chg="add mod">
          <ac:chgData name="Francesco Romeo" userId="64c432a4-b7e2-49d5-9b9c-f66d68d85ce8" providerId="ADAL" clId="{506B3B47-8968-2F44-859E-F08792ED5EE6}" dt="2022-05-27T07:03:45.936" v="3996" actId="1036"/>
          <ac:spMkLst>
            <pc:docMk/>
            <pc:sldMk cId="3710800147" sldId="988"/>
            <ac:spMk id="113" creationId="{7FBB6C22-9E29-8841-890D-7B321C2A8225}"/>
          </ac:spMkLst>
        </pc:spChg>
        <pc:spChg chg="add mod">
          <ac:chgData name="Francesco Romeo" userId="64c432a4-b7e2-49d5-9b9c-f66d68d85ce8" providerId="ADAL" clId="{506B3B47-8968-2F44-859E-F08792ED5EE6}" dt="2022-05-27T07:03:45.936" v="3996" actId="1036"/>
          <ac:spMkLst>
            <pc:docMk/>
            <pc:sldMk cId="3710800147" sldId="988"/>
            <ac:spMk id="118" creationId="{0B4A1926-1F81-4546-8AAD-A903AF377D40}"/>
          </ac:spMkLst>
        </pc:spChg>
        <pc:spChg chg="add mod">
          <ac:chgData name="Francesco Romeo" userId="64c432a4-b7e2-49d5-9b9c-f66d68d85ce8" providerId="ADAL" clId="{506B3B47-8968-2F44-859E-F08792ED5EE6}" dt="2022-05-27T07:03:45.936" v="3996" actId="1036"/>
          <ac:spMkLst>
            <pc:docMk/>
            <pc:sldMk cId="3710800147" sldId="988"/>
            <ac:spMk id="119" creationId="{08BABFAE-08B0-344F-B84A-FEF3E1485517}"/>
          </ac:spMkLst>
        </pc:spChg>
        <pc:spChg chg="add mod">
          <ac:chgData name="Francesco Romeo" userId="64c432a4-b7e2-49d5-9b9c-f66d68d85ce8" providerId="ADAL" clId="{506B3B47-8968-2F44-859E-F08792ED5EE6}" dt="2022-05-26T11:47:14.817" v="1497" actId="1038"/>
          <ac:spMkLst>
            <pc:docMk/>
            <pc:sldMk cId="3710800147" sldId="988"/>
            <ac:spMk id="132" creationId="{F49FADBF-96FF-F147-B5E6-0B521575EBF7}"/>
          </ac:spMkLst>
        </pc:spChg>
        <pc:spChg chg="add mod">
          <ac:chgData name="Francesco Romeo" userId="64c432a4-b7e2-49d5-9b9c-f66d68d85ce8" providerId="ADAL" clId="{506B3B47-8968-2F44-859E-F08792ED5EE6}" dt="2022-05-26T11:47:14.817" v="1497" actId="1038"/>
          <ac:spMkLst>
            <pc:docMk/>
            <pc:sldMk cId="3710800147" sldId="988"/>
            <ac:spMk id="133" creationId="{83AB5F7D-FD0B-9041-9512-4F86ABBB6C0F}"/>
          </ac:spMkLst>
        </pc:spChg>
        <pc:spChg chg="add mod">
          <ac:chgData name="Francesco Romeo" userId="64c432a4-b7e2-49d5-9b9c-f66d68d85ce8" providerId="ADAL" clId="{506B3B47-8968-2F44-859E-F08792ED5EE6}" dt="2022-05-26T11:47:14.817" v="1497" actId="1038"/>
          <ac:spMkLst>
            <pc:docMk/>
            <pc:sldMk cId="3710800147" sldId="988"/>
            <ac:spMk id="136" creationId="{C5EA0E67-F6D2-1845-A584-DF51FF866B76}"/>
          </ac:spMkLst>
        </pc:spChg>
        <pc:spChg chg="add mod">
          <ac:chgData name="Francesco Romeo" userId="64c432a4-b7e2-49d5-9b9c-f66d68d85ce8" providerId="ADAL" clId="{506B3B47-8968-2F44-859E-F08792ED5EE6}" dt="2022-05-26T11:47:14.817" v="1497" actId="1038"/>
          <ac:spMkLst>
            <pc:docMk/>
            <pc:sldMk cId="3710800147" sldId="988"/>
            <ac:spMk id="137" creationId="{62AFABD0-280C-7941-9892-50E909C86FA0}"/>
          </ac:spMkLst>
        </pc:spChg>
        <pc:spChg chg="add del mod">
          <ac:chgData name="Francesco Romeo" userId="64c432a4-b7e2-49d5-9b9c-f66d68d85ce8" providerId="ADAL" clId="{506B3B47-8968-2F44-859E-F08792ED5EE6}" dt="2022-05-26T10:01:59.208" v="1109"/>
          <ac:spMkLst>
            <pc:docMk/>
            <pc:sldMk cId="3710800147" sldId="988"/>
            <ac:spMk id="138" creationId="{A90F36DA-9818-BB4B-9525-BD649A39FC13}"/>
          </ac:spMkLst>
        </pc:spChg>
        <pc:spChg chg="add del mod">
          <ac:chgData name="Francesco Romeo" userId="64c432a4-b7e2-49d5-9b9c-f66d68d85ce8" providerId="ADAL" clId="{506B3B47-8968-2F44-859E-F08792ED5EE6}" dt="2022-05-26T10:05:43.241" v="1309" actId="478"/>
          <ac:spMkLst>
            <pc:docMk/>
            <pc:sldMk cId="3710800147" sldId="988"/>
            <ac:spMk id="139" creationId="{E6D7AF3E-9C22-4B4C-9B67-4692B8745053}"/>
          </ac:spMkLst>
        </pc:spChg>
        <pc:spChg chg="add mod">
          <ac:chgData name="Francesco Romeo" userId="64c432a4-b7e2-49d5-9b9c-f66d68d85ce8" providerId="ADAL" clId="{506B3B47-8968-2F44-859E-F08792ED5EE6}" dt="2022-05-26T11:47:14.817" v="1497" actId="1038"/>
          <ac:spMkLst>
            <pc:docMk/>
            <pc:sldMk cId="3710800147" sldId="988"/>
            <ac:spMk id="140" creationId="{4377E0D8-B92D-EC41-B2D7-46A85CEF50C1}"/>
          </ac:spMkLst>
        </pc:spChg>
        <pc:grpChg chg="del mod">
          <ac:chgData name="Francesco Romeo" userId="64c432a4-b7e2-49d5-9b9c-f66d68d85ce8" providerId="ADAL" clId="{506B3B47-8968-2F44-859E-F08792ED5EE6}" dt="2022-05-26T08:55:30.864" v="619" actId="478"/>
          <ac:grpSpMkLst>
            <pc:docMk/>
            <pc:sldMk cId="3710800147" sldId="988"/>
            <ac:grpSpMk id="2" creationId="{55141898-6D64-43B1-9657-CAFF526333B5}"/>
          </ac:grpSpMkLst>
        </pc:grpChg>
        <pc:grpChg chg="mod">
          <ac:chgData name="Francesco Romeo" userId="64c432a4-b7e2-49d5-9b9c-f66d68d85ce8" providerId="ADAL" clId="{506B3B47-8968-2F44-859E-F08792ED5EE6}" dt="2022-05-27T07:03:45.936" v="3996" actId="1036"/>
          <ac:grpSpMkLst>
            <pc:docMk/>
            <pc:sldMk cId="3710800147" sldId="988"/>
            <ac:grpSpMk id="3" creationId="{831559A1-348E-4208-84A2-3589EDA30A91}"/>
          </ac:grpSpMkLst>
        </pc:grpChg>
        <pc:grpChg chg="mod">
          <ac:chgData name="Francesco Romeo" userId="64c432a4-b7e2-49d5-9b9c-f66d68d85ce8" providerId="ADAL" clId="{506B3B47-8968-2F44-859E-F08792ED5EE6}" dt="2022-05-27T07:03:45.936" v="3996" actId="1036"/>
          <ac:grpSpMkLst>
            <pc:docMk/>
            <pc:sldMk cId="3710800147" sldId="988"/>
            <ac:grpSpMk id="4" creationId="{C120D51F-D252-45A0-A15D-C5512C0FFB6D}"/>
          </ac:grpSpMkLst>
        </pc:grpChg>
        <pc:grpChg chg="del">
          <ac:chgData name="Francesco Romeo" userId="64c432a4-b7e2-49d5-9b9c-f66d68d85ce8" providerId="ADAL" clId="{506B3B47-8968-2F44-859E-F08792ED5EE6}" dt="2022-05-26T08:52:55.255" v="594" actId="478"/>
          <ac:grpSpMkLst>
            <pc:docMk/>
            <pc:sldMk cId="3710800147" sldId="988"/>
            <ac:grpSpMk id="5" creationId="{D4B58EB7-6E6B-42D6-8756-4ED3E8AB1479}"/>
          </ac:grpSpMkLst>
        </pc:grpChg>
        <pc:grpChg chg="mod">
          <ac:chgData name="Francesco Romeo" userId="64c432a4-b7e2-49d5-9b9c-f66d68d85ce8" providerId="ADAL" clId="{506B3B47-8968-2F44-859E-F08792ED5EE6}" dt="2022-05-27T07:03:45.936" v="3996" actId="1036"/>
          <ac:grpSpMkLst>
            <pc:docMk/>
            <pc:sldMk cId="3710800147" sldId="988"/>
            <ac:grpSpMk id="6" creationId="{BAF4B792-C4BF-4814-AA0D-F04EC3F91960}"/>
          </ac:grpSpMkLst>
        </pc:grpChg>
        <pc:grpChg chg="del">
          <ac:chgData name="Francesco Romeo" userId="64c432a4-b7e2-49d5-9b9c-f66d68d85ce8" providerId="ADAL" clId="{506B3B47-8968-2F44-859E-F08792ED5EE6}" dt="2022-05-26T08:40:55.298" v="462" actId="478"/>
          <ac:grpSpMkLst>
            <pc:docMk/>
            <pc:sldMk cId="3710800147" sldId="988"/>
            <ac:grpSpMk id="9" creationId="{2402B0E8-3EEA-427A-9AE2-D3F9D5A04D7D}"/>
          </ac:grpSpMkLst>
        </pc:grpChg>
        <pc:grpChg chg="del">
          <ac:chgData name="Francesco Romeo" userId="64c432a4-b7e2-49d5-9b9c-f66d68d85ce8" providerId="ADAL" clId="{506B3B47-8968-2F44-859E-F08792ED5EE6}" dt="2022-05-26T08:40:20.009" v="457" actId="478"/>
          <ac:grpSpMkLst>
            <pc:docMk/>
            <pc:sldMk cId="3710800147" sldId="988"/>
            <ac:grpSpMk id="12" creationId="{C5F645CA-9C8D-4071-8F5D-102A5EF87CAD}"/>
          </ac:grpSpMkLst>
        </pc:grpChg>
        <pc:grpChg chg="del">
          <ac:chgData name="Francesco Romeo" userId="64c432a4-b7e2-49d5-9b9c-f66d68d85ce8" providerId="ADAL" clId="{506B3B47-8968-2F44-859E-F08792ED5EE6}" dt="2022-05-26T08:47:36.876" v="541" actId="478"/>
          <ac:grpSpMkLst>
            <pc:docMk/>
            <pc:sldMk cId="3710800147" sldId="988"/>
            <ac:grpSpMk id="15" creationId="{168C29EE-6807-45E0-AABE-170231D86822}"/>
          </ac:grpSpMkLst>
        </pc:grpChg>
        <pc:grpChg chg="del">
          <ac:chgData name="Francesco Romeo" userId="64c432a4-b7e2-49d5-9b9c-f66d68d85ce8" providerId="ADAL" clId="{506B3B47-8968-2F44-859E-F08792ED5EE6}" dt="2022-05-26T08:52:53.573" v="593" actId="478"/>
          <ac:grpSpMkLst>
            <pc:docMk/>
            <pc:sldMk cId="3710800147" sldId="988"/>
            <ac:grpSpMk id="23" creationId="{669A9E67-9387-4EC1-9BC0-29ACAED4932C}"/>
          </ac:grpSpMkLst>
        </pc:grpChg>
        <pc:grpChg chg="mod">
          <ac:chgData name="Francesco Romeo" userId="64c432a4-b7e2-49d5-9b9c-f66d68d85ce8" providerId="ADAL" clId="{506B3B47-8968-2F44-859E-F08792ED5EE6}" dt="2022-05-27T07:03:45.936" v="3996" actId="1036"/>
          <ac:grpSpMkLst>
            <pc:docMk/>
            <pc:sldMk cId="3710800147" sldId="988"/>
            <ac:grpSpMk id="29" creationId="{77C9DF9E-E3D9-48BE-9260-91DB01E5E699}"/>
          </ac:grpSpMkLst>
        </pc:grpChg>
        <pc:grpChg chg="del">
          <ac:chgData name="Francesco Romeo" userId="64c432a4-b7e2-49d5-9b9c-f66d68d85ce8" providerId="ADAL" clId="{506B3B47-8968-2F44-859E-F08792ED5EE6}" dt="2022-05-26T08:52:56.887" v="595" actId="478"/>
          <ac:grpSpMkLst>
            <pc:docMk/>
            <pc:sldMk cId="3710800147" sldId="988"/>
            <ac:grpSpMk id="32" creationId="{75646EB7-AB24-440E-8578-B58002B0AF74}"/>
          </ac:grpSpMkLst>
        </pc:grpChg>
        <pc:grpChg chg="del">
          <ac:chgData name="Francesco Romeo" userId="64c432a4-b7e2-49d5-9b9c-f66d68d85ce8" providerId="ADAL" clId="{506B3B47-8968-2F44-859E-F08792ED5EE6}" dt="2022-05-26T08:42:59.449" v="489" actId="478"/>
          <ac:grpSpMkLst>
            <pc:docMk/>
            <pc:sldMk cId="3710800147" sldId="988"/>
            <ac:grpSpMk id="51" creationId="{298D3F0C-809B-4EC4-A14D-4A6F3D6E924B}"/>
          </ac:grpSpMkLst>
        </pc:grpChg>
        <pc:grpChg chg="del">
          <ac:chgData name="Francesco Romeo" userId="64c432a4-b7e2-49d5-9b9c-f66d68d85ce8" providerId="ADAL" clId="{506B3B47-8968-2F44-859E-F08792ED5EE6}" dt="2022-05-26T08:53:00.765" v="597" actId="478"/>
          <ac:grpSpMkLst>
            <pc:docMk/>
            <pc:sldMk cId="3710800147" sldId="988"/>
            <ac:grpSpMk id="52" creationId="{6AD3E566-4F80-4408-98BC-980FAF3D4CF7}"/>
          </ac:grpSpMkLst>
        </pc:grpChg>
        <pc:grpChg chg="add mod">
          <ac:chgData name="Francesco Romeo" userId="64c432a4-b7e2-49d5-9b9c-f66d68d85ce8" providerId="ADAL" clId="{506B3B47-8968-2F44-859E-F08792ED5EE6}" dt="2022-05-27T07:03:45.936" v="3996" actId="1036"/>
          <ac:grpSpMkLst>
            <pc:docMk/>
            <pc:sldMk cId="3710800147" sldId="988"/>
            <ac:grpSpMk id="72" creationId="{BC68A0BE-5275-4A4E-BBB9-EFDB0D6A6E16}"/>
          </ac:grpSpMkLst>
        </pc:grpChg>
        <pc:graphicFrameChg chg="mod">
          <ac:chgData name="Francesco Romeo" userId="64c432a4-b7e2-49d5-9b9c-f66d68d85ce8" providerId="ADAL" clId="{506B3B47-8968-2F44-859E-F08792ED5EE6}" dt="2022-05-26T11:47:14.817" v="1497" actId="1038"/>
          <ac:graphicFrameMkLst>
            <pc:docMk/>
            <pc:sldMk cId="3710800147" sldId="988"/>
            <ac:graphicFrameMk id="37" creationId="{A0637A9D-27A8-853B-8D4B-67D7BDB314DA}"/>
          </ac:graphicFrameMkLst>
        </pc:graphicFrameChg>
        <pc:picChg chg="add mod">
          <ac:chgData name="Francesco Romeo" userId="64c432a4-b7e2-49d5-9b9c-f66d68d85ce8" providerId="ADAL" clId="{506B3B47-8968-2F44-859E-F08792ED5EE6}" dt="2022-05-26T11:47:14.817" v="1497" actId="1038"/>
          <ac:picMkLst>
            <pc:docMk/>
            <pc:sldMk cId="3710800147" sldId="988"/>
            <ac:picMk id="135" creationId="{7E0DEC60-B36E-3742-A1D8-247A66EF31F2}"/>
          </ac:picMkLst>
        </pc:picChg>
        <pc:cxnChg chg="mod">
          <ac:chgData name="Francesco Romeo" userId="64c432a4-b7e2-49d5-9b9c-f66d68d85ce8" providerId="ADAL" clId="{506B3B47-8968-2F44-859E-F08792ED5EE6}" dt="2022-05-26T08:40:55.298" v="462" actId="478"/>
          <ac:cxnSpMkLst>
            <pc:docMk/>
            <pc:sldMk cId="3710800147" sldId="988"/>
            <ac:cxnSpMk id="18" creationId="{F779D690-7233-4AFD-9CC0-FA9AB03BA2C7}"/>
          </ac:cxnSpMkLst>
        </pc:cxnChg>
        <pc:cxnChg chg="del mod">
          <ac:chgData name="Francesco Romeo" userId="64c432a4-b7e2-49d5-9b9c-f66d68d85ce8" providerId="ADAL" clId="{506B3B47-8968-2F44-859E-F08792ED5EE6}" dt="2022-05-26T08:40:53.369" v="461" actId="478"/>
          <ac:cxnSpMkLst>
            <pc:docMk/>
            <pc:sldMk cId="3710800147" sldId="988"/>
            <ac:cxnSpMk id="26" creationId="{8A61A236-BBD1-43DA-9781-EA43B1290B67}"/>
          </ac:cxnSpMkLst>
        </pc:cxnChg>
        <pc:cxnChg chg="mod">
          <ac:chgData name="Francesco Romeo" userId="64c432a4-b7e2-49d5-9b9c-f66d68d85ce8" providerId="ADAL" clId="{506B3B47-8968-2F44-859E-F08792ED5EE6}" dt="2022-05-26T08:52:34.873" v="589" actId="14100"/>
          <ac:cxnSpMkLst>
            <pc:docMk/>
            <pc:sldMk cId="3710800147" sldId="988"/>
            <ac:cxnSpMk id="40" creationId="{CF92AD1F-D261-4E33-9273-B5F06942342F}"/>
          </ac:cxnSpMkLst>
        </pc:cxnChg>
        <pc:cxnChg chg="mod">
          <ac:chgData name="Francesco Romeo" userId="64c432a4-b7e2-49d5-9b9c-f66d68d85ce8" providerId="ADAL" clId="{506B3B47-8968-2F44-859E-F08792ED5EE6}" dt="2022-05-26T08:52:12.534" v="588" actId="14100"/>
          <ac:cxnSpMkLst>
            <pc:docMk/>
            <pc:sldMk cId="3710800147" sldId="988"/>
            <ac:cxnSpMk id="42" creationId="{7EB1EB55-3A71-437A-BA92-22383ABEDE1B}"/>
          </ac:cxnSpMkLst>
        </pc:cxnChg>
        <pc:cxnChg chg="mod">
          <ac:chgData name="Francesco Romeo" userId="64c432a4-b7e2-49d5-9b9c-f66d68d85ce8" providerId="ADAL" clId="{506B3B47-8968-2F44-859E-F08792ED5EE6}" dt="2022-05-27T07:03:45.936" v="3996" actId="1036"/>
          <ac:cxnSpMkLst>
            <pc:docMk/>
            <pc:sldMk cId="3710800147" sldId="988"/>
            <ac:cxnSpMk id="45" creationId="{B23DC81F-5094-40FA-A7DB-9B5893D9DBC4}"/>
          </ac:cxnSpMkLst>
        </pc:cxnChg>
        <pc:cxnChg chg="add mod">
          <ac:chgData name="Francesco Romeo" userId="64c432a4-b7e2-49d5-9b9c-f66d68d85ce8" providerId="ADAL" clId="{506B3B47-8968-2F44-859E-F08792ED5EE6}" dt="2022-05-27T07:03:45.936" v="3996" actId="1036"/>
          <ac:cxnSpMkLst>
            <pc:docMk/>
            <pc:sldMk cId="3710800147" sldId="988"/>
            <ac:cxnSpMk id="60" creationId="{9357A389-80E3-5549-84D2-C39FEA802C47}"/>
          </ac:cxnSpMkLst>
        </pc:cxnChg>
        <pc:cxnChg chg="add mod">
          <ac:chgData name="Francesco Romeo" userId="64c432a4-b7e2-49d5-9b9c-f66d68d85ce8" providerId="ADAL" clId="{506B3B47-8968-2F44-859E-F08792ED5EE6}" dt="2022-05-27T07:03:45.936" v="3996" actId="1036"/>
          <ac:cxnSpMkLst>
            <pc:docMk/>
            <pc:sldMk cId="3710800147" sldId="988"/>
            <ac:cxnSpMk id="61" creationId="{19E26B92-0E9C-2D4C-82D0-3B715B6E2F2E}"/>
          </ac:cxnSpMkLst>
        </pc:cxnChg>
        <pc:cxnChg chg="add mod">
          <ac:chgData name="Francesco Romeo" userId="64c432a4-b7e2-49d5-9b9c-f66d68d85ce8" providerId="ADAL" clId="{506B3B47-8968-2F44-859E-F08792ED5EE6}" dt="2022-05-27T07:03:45.936" v="3996" actId="1036"/>
          <ac:cxnSpMkLst>
            <pc:docMk/>
            <pc:sldMk cId="3710800147" sldId="988"/>
            <ac:cxnSpMk id="62" creationId="{5B78C86D-877A-9B47-AC1C-23D86A03AB14}"/>
          </ac:cxnSpMkLst>
        </pc:cxnChg>
        <pc:cxnChg chg="mod">
          <ac:chgData name="Francesco Romeo" userId="64c432a4-b7e2-49d5-9b9c-f66d68d85ce8" providerId="ADAL" clId="{506B3B47-8968-2F44-859E-F08792ED5EE6}" dt="2022-05-26T09:35:18.471" v="1019" actId="14100"/>
          <ac:cxnSpMkLst>
            <pc:docMk/>
            <pc:sldMk cId="3710800147" sldId="988"/>
            <ac:cxnSpMk id="73" creationId="{E630CA52-8D16-8547-9104-529FA9913172}"/>
          </ac:cxnSpMkLst>
        </pc:cxnChg>
        <pc:cxnChg chg="add mod">
          <ac:chgData name="Francesco Romeo" userId="64c432a4-b7e2-49d5-9b9c-f66d68d85ce8" providerId="ADAL" clId="{506B3B47-8968-2F44-859E-F08792ED5EE6}" dt="2022-05-27T07:03:45.936" v="3996" actId="1036"/>
          <ac:cxnSpMkLst>
            <pc:docMk/>
            <pc:sldMk cId="3710800147" sldId="988"/>
            <ac:cxnSpMk id="75" creationId="{504D3C5D-60D7-7149-9C13-254D91AE70D5}"/>
          </ac:cxnSpMkLst>
        </pc:cxnChg>
        <pc:cxnChg chg="add mod">
          <ac:chgData name="Francesco Romeo" userId="64c432a4-b7e2-49d5-9b9c-f66d68d85ce8" providerId="ADAL" clId="{506B3B47-8968-2F44-859E-F08792ED5EE6}" dt="2022-05-27T07:03:45.936" v="3996" actId="1036"/>
          <ac:cxnSpMkLst>
            <pc:docMk/>
            <pc:sldMk cId="3710800147" sldId="988"/>
            <ac:cxnSpMk id="76" creationId="{FA48B9D8-201D-EB45-981D-44CD39002B7E}"/>
          </ac:cxnSpMkLst>
        </pc:cxnChg>
        <pc:cxnChg chg="add mod">
          <ac:chgData name="Francesco Romeo" userId="64c432a4-b7e2-49d5-9b9c-f66d68d85ce8" providerId="ADAL" clId="{506B3B47-8968-2F44-859E-F08792ED5EE6}" dt="2022-05-27T07:03:45.936" v="3996" actId="1036"/>
          <ac:cxnSpMkLst>
            <pc:docMk/>
            <pc:sldMk cId="3710800147" sldId="988"/>
            <ac:cxnSpMk id="115" creationId="{606E7D38-C547-4644-9156-08172F928CC5}"/>
          </ac:cxnSpMkLst>
        </pc:cxnChg>
      </pc:sldChg>
      <pc:sldChg chg="addSp delSp modSp mod delAnim modAnim modShow">
        <pc:chgData name="Francesco Romeo" userId="64c432a4-b7e2-49d5-9b9c-f66d68d85ce8" providerId="ADAL" clId="{506B3B47-8968-2F44-859E-F08792ED5EE6}" dt="2022-05-27T07:09:33.576" v="4059" actId="729"/>
        <pc:sldMkLst>
          <pc:docMk/>
          <pc:sldMk cId="287221623" sldId="1691"/>
        </pc:sldMkLst>
        <pc:spChg chg="add mod">
          <ac:chgData name="Francesco Romeo" userId="64c432a4-b7e2-49d5-9b9c-f66d68d85ce8" providerId="ADAL" clId="{506B3B47-8968-2F44-859E-F08792ED5EE6}" dt="2022-05-26T15:09:58.221" v="3875" actId="20577"/>
          <ac:spMkLst>
            <pc:docMk/>
            <pc:sldMk cId="287221623" sldId="1691"/>
            <ac:spMk id="2" creationId="{A276407E-434A-0048-AF71-2D6C7345BF84}"/>
          </ac:spMkLst>
        </pc:spChg>
        <pc:spChg chg="mod">
          <ac:chgData name="Francesco Romeo" userId="64c432a4-b7e2-49d5-9b9c-f66d68d85ce8" providerId="ADAL" clId="{506B3B47-8968-2F44-859E-F08792ED5EE6}" dt="2022-05-26T15:11:52.330" v="3905" actId="692"/>
          <ac:spMkLst>
            <pc:docMk/>
            <pc:sldMk cId="287221623" sldId="1691"/>
            <ac:spMk id="4" creationId="{97154DF0-B47C-4357-A313-38FDB7C1B951}"/>
          </ac:spMkLst>
        </pc:spChg>
        <pc:spChg chg="mod topLvl">
          <ac:chgData name="Francesco Romeo" userId="64c432a4-b7e2-49d5-9b9c-f66d68d85ce8" providerId="ADAL" clId="{506B3B47-8968-2F44-859E-F08792ED5EE6}" dt="2022-05-26T13:20:07.226" v="2683" actId="478"/>
          <ac:spMkLst>
            <pc:docMk/>
            <pc:sldMk cId="287221623" sldId="1691"/>
            <ac:spMk id="6" creationId="{F0D89BE7-6E56-4CC3-8D1A-B2B43F31E2D7}"/>
          </ac:spMkLst>
        </pc:spChg>
        <pc:spChg chg="del mod">
          <ac:chgData name="Francesco Romeo" userId="64c432a4-b7e2-49d5-9b9c-f66d68d85ce8" providerId="ADAL" clId="{506B3B47-8968-2F44-859E-F08792ED5EE6}" dt="2022-05-26T13:19:57.337" v="2681" actId="478"/>
          <ac:spMkLst>
            <pc:docMk/>
            <pc:sldMk cId="287221623" sldId="1691"/>
            <ac:spMk id="7" creationId="{DFFA2A47-AF09-4317-B8C1-E75CBFFC92ED}"/>
          </ac:spMkLst>
        </pc:spChg>
        <pc:spChg chg="del mod">
          <ac:chgData name="Francesco Romeo" userId="64c432a4-b7e2-49d5-9b9c-f66d68d85ce8" providerId="ADAL" clId="{506B3B47-8968-2F44-859E-F08792ED5EE6}" dt="2022-05-26T13:14:35.493" v="2677" actId="478"/>
          <ac:spMkLst>
            <pc:docMk/>
            <pc:sldMk cId="287221623" sldId="1691"/>
            <ac:spMk id="8" creationId="{B0B15FEC-54B7-483A-9370-0DF2E094CF63}"/>
          </ac:spMkLst>
        </pc:spChg>
        <pc:spChg chg="del">
          <ac:chgData name="Francesco Romeo" userId="64c432a4-b7e2-49d5-9b9c-f66d68d85ce8" providerId="ADAL" clId="{506B3B47-8968-2F44-859E-F08792ED5EE6}" dt="2022-05-26T15:13:01.566" v="3911" actId="478"/>
          <ac:spMkLst>
            <pc:docMk/>
            <pc:sldMk cId="287221623" sldId="1691"/>
            <ac:spMk id="9" creationId="{36D50F07-6117-4200-821A-8D14524CD076}"/>
          </ac:spMkLst>
        </pc:spChg>
        <pc:spChg chg="del mod topLvl">
          <ac:chgData name="Francesco Romeo" userId="64c432a4-b7e2-49d5-9b9c-f66d68d85ce8" providerId="ADAL" clId="{506B3B47-8968-2F44-859E-F08792ED5EE6}" dt="2022-05-26T13:20:07.226" v="2683" actId="478"/>
          <ac:spMkLst>
            <pc:docMk/>
            <pc:sldMk cId="287221623" sldId="1691"/>
            <ac:spMk id="15" creationId="{8237A815-A1EF-49C3-8072-6E9163F5F3CD}"/>
          </ac:spMkLst>
        </pc:spChg>
        <pc:spChg chg="del">
          <ac:chgData name="Francesco Romeo" userId="64c432a4-b7e2-49d5-9b9c-f66d68d85ce8" providerId="ADAL" clId="{506B3B47-8968-2F44-859E-F08792ED5EE6}" dt="2022-05-26T15:12:59.819" v="3910" actId="478"/>
          <ac:spMkLst>
            <pc:docMk/>
            <pc:sldMk cId="287221623" sldId="1691"/>
            <ac:spMk id="21" creationId="{A1B4FD21-A4D7-487A-ABEF-021100EA5D02}"/>
          </ac:spMkLst>
        </pc:spChg>
        <pc:spChg chg="mod">
          <ac:chgData name="Francesco Romeo" userId="64c432a4-b7e2-49d5-9b9c-f66d68d85ce8" providerId="ADAL" clId="{506B3B47-8968-2F44-859E-F08792ED5EE6}" dt="2022-05-26T15:12:02.459" v="3909" actId="692"/>
          <ac:spMkLst>
            <pc:docMk/>
            <pc:sldMk cId="287221623" sldId="1691"/>
            <ac:spMk id="23" creationId="{A67EE2DD-D97D-4D25-9032-1F465B6DCF6C}"/>
          </ac:spMkLst>
        </pc:spChg>
        <pc:grpChg chg="del mod">
          <ac:chgData name="Francesco Romeo" userId="64c432a4-b7e2-49d5-9b9c-f66d68d85ce8" providerId="ADAL" clId="{506B3B47-8968-2F44-859E-F08792ED5EE6}" dt="2022-05-26T13:20:07.226" v="2683" actId="478"/>
          <ac:grpSpMkLst>
            <pc:docMk/>
            <pc:sldMk cId="287221623" sldId="1691"/>
            <ac:grpSpMk id="11" creationId="{DEAA4176-47CB-4BE0-8A60-A4092EA98DDD}"/>
          </ac:grpSpMkLst>
        </pc:grpChg>
        <pc:cxnChg chg="del mod">
          <ac:chgData name="Francesco Romeo" userId="64c432a4-b7e2-49d5-9b9c-f66d68d85ce8" providerId="ADAL" clId="{506B3B47-8968-2F44-859E-F08792ED5EE6}" dt="2022-05-26T13:20:04.688" v="2682" actId="478"/>
          <ac:cxnSpMkLst>
            <pc:docMk/>
            <pc:sldMk cId="287221623" sldId="1691"/>
            <ac:cxnSpMk id="3" creationId="{3068911E-7145-42F9-A3FC-1A49BB0A5F8F}"/>
          </ac:cxnSpMkLst>
        </pc:cxnChg>
      </pc:sldChg>
      <pc:sldChg chg="delSp modSp add mod setBg">
        <pc:chgData name="Francesco Romeo" userId="64c432a4-b7e2-49d5-9b9c-f66d68d85ce8" providerId="ADAL" clId="{506B3B47-8968-2F44-859E-F08792ED5EE6}" dt="2022-05-27T09:00:29.924" v="6043" actId="692"/>
        <pc:sldMkLst>
          <pc:docMk/>
          <pc:sldMk cId="1413838839" sldId="1706"/>
        </pc:sldMkLst>
        <pc:spChg chg="mod">
          <ac:chgData name="Francesco Romeo" userId="64c432a4-b7e2-49d5-9b9c-f66d68d85ce8" providerId="ADAL" clId="{506B3B47-8968-2F44-859E-F08792ED5EE6}" dt="2022-05-27T09:00:11.177" v="6039" actId="692"/>
          <ac:spMkLst>
            <pc:docMk/>
            <pc:sldMk cId="1413838839" sldId="1706"/>
            <ac:spMk id="4" creationId="{3C12CD64-613C-4F70-AE51-376F0479B37F}"/>
          </ac:spMkLst>
        </pc:spChg>
        <pc:spChg chg="mod">
          <ac:chgData name="Francesco Romeo" userId="64c432a4-b7e2-49d5-9b9c-f66d68d85ce8" providerId="ADAL" clId="{506B3B47-8968-2F44-859E-F08792ED5EE6}" dt="2022-05-27T08:59:17.529" v="6033" actId="692"/>
          <ac:spMkLst>
            <pc:docMk/>
            <pc:sldMk cId="1413838839" sldId="1706"/>
            <ac:spMk id="5" creationId="{3B0502D2-8277-43A4-8C2B-B8050BD04677}"/>
          </ac:spMkLst>
        </pc:spChg>
        <pc:spChg chg="mod">
          <ac:chgData name="Francesco Romeo" userId="64c432a4-b7e2-49d5-9b9c-f66d68d85ce8" providerId="ADAL" clId="{506B3B47-8968-2F44-859E-F08792ED5EE6}" dt="2022-05-27T09:00:29.924" v="6043" actId="692"/>
          <ac:spMkLst>
            <pc:docMk/>
            <pc:sldMk cId="1413838839" sldId="1706"/>
            <ac:spMk id="6" creationId="{27397D9F-C3BC-4133-9507-4404B6AE0E1B}"/>
          </ac:spMkLst>
        </pc:spChg>
        <pc:spChg chg="mod">
          <ac:chgData name="Francesco Romeo" userId="64c432a4-b7e2-49d5-9b9c-f66d68d85ce8" providerId="ADAL" clId="{506B3B47-8968-2F44-859E-F08792ED5EE6}" dt="2022-05-27T08:53:18.361" v="5971" actId="692"/>
          <ac:spMkLst>
            <pc:docMk/>
            <pc:sldMk cId="1413838839" sldId="1706"/>
            <ac:spMk id="12" creationId="{615FCCC2-78AD-445C-A908-1F7D120358A9}"/>
          </ac:spMkLst>
        </pc:spChg>
        <pc:spChg chg="mod">
          <ac:chgData name="Francesco Romeo" userId="64c432a4-b7e2-49d5-9b9c-f66d68d85ce8" providerId="ADAL" clId="{506B3B47-8968-2F44-859E-F08792ED5EE6}" dt="2022-05-27T08:53:18.361" v="5971" actId="692"/>
          <ac:spMkLst>
            <pc:docMk/>
            <pc:sldMk cId="1413838839" sldId="1706"/>
            <ac:spMk id="13" creationId="{F2F77EB8-BAD3-43A1-B4B9-20D10F66AFB3}"/>
          </ac:spMkLst>
        </pc:spChg>
        <pc:spChg chg="del mod">
          <ac:chgData name="Francesco Romeo" userId="64c432a4-b7e2-49d5-9b9c-f66d68d85ce8" providerId="ADAL" clId="{506B3B47-8968-2F44-859E-F08792ED5EE6}" dt="2022-05-27T08:41:25.255" v="5802" actId="478"/>
          <ac:spMkLst>
            <pc:docMk/>
            <pc:sldMk cId="1413838839" sldId="1706"/>
            <ac:spMk id="14" creationId="{09B120C4-D603-4259-B84D-1D72636D3441}"/>
          </ac:spMkLst>
        </pc:spChg>
        <pc:spChg chg="del mod">
          <ac:chgData name="Francesco Romeo" userId="64c432a4-b7e2-49d5-9b9c-f66d68d85ce8" providerId="ADAL" clId="{506B3B47-8968-2F44-859E-F08792ED5EE6}" dt="2022-05-27T08:45:07.563" v="5844" actId="478"/>
          <ac:spMkLst>
            <pc:docMk/>
            <pc:sldMk cId="1413838839" sldId="1706"/>
            <ac:spMk id="15" creationId="{D34BA65B-8E85-46D3-8CF9-032F5FD88F57}"/>
          </ac:spMkLst>
        </pc:spChg>
        <pc:spChg chg="mod">
          <ac:chgData name="Francesco Romeo" userId="64c432a4-b7e2-49d5-9b9c-f66d68d85ce8" providerId="ADAL" clId="{506B3B47-8968-2F44-859E-F08792ED5EE6}" dt="2022-05-27T08:59:43.027" v="6036" actId="207"/>
          <ac:spMkLst>
            <pc:docMk/>
            <pc:sldMk cId="1413838839" sldId="1706"/>
            <ac:spMk id="16" creationId="{3C60F2F4-5404-46DF-A82E-22DC9258D7D3}"/>
          </ac:spMkLst>
        </pc:spChg>
        <pc:spChg chg="mod">
          <ac:chgData name="Francesco Romeo" userId="64c432a4-b7e2-49d5-9b9c-f66d68d85ce8" providerId="ADAL" clId="{506B3B47-8968-2F44-859E-F08792ED5EE6}" dt="2022-05-27T08:59:30.786" v="6035" actId="207"/>
          <ac:spMkLst>
            <pc:docMk/>
            <pc:sldMk cId="1413838839" sldId="1706"/>
            <ac:spMk id="17" creationId="{E568D8EE-87A8-4EE5-9390-24B8EFD4253F}"/>
          </ac:spMkLst>
        </pc:spChg>
        <pc:spChg chg="mod">
          <ac:chgData name="Francesco Romeo" userId="64c432a4-b7e2-49d5-9b9c-f66d68d85ce8" providerId="ADAL" clId="{506B3B47-8968-2F44-859E-F08792ED5EE6}" dt="2022-05-27T08:49:44.369" v="5914" actId="1076"/>
          <ac:spMkLst>
            <pc:docMk/>
            <pc:sldMk cId="1413838839" sldId="1706"/>
            <ac:spMk id="18" creationId="{CD195DAB-F522-4CF1-BB26-36C0FB6FB05E}"/>
          </ac:spMkLst>
        </pc:spChg>
        <pc:spChg chg="del mod">
          <ac:chgData name="Francesco Romeo" userId="64c432a4-b7e2-49d5-9b9c-f66d68d85ce8" providerId="ADAL" clId="{506B3B47-8968-2F44-859E-F08792ED5EE6}" dt="2022-05-27T08:42:58.351" v="5815" actId="478"/>
          <ac:spMkLst>
            <pc:docMk/>
            <pc:sldMk cId="1413838839" sldId="1706"/>
            <ac:spMk id="19" creationId="{A5D9D79C-EA64-403F-9535-FA16E89AC963}"/>
          </ac:spMkLst>
        </pc:spChg>
        <pc:spChg chg="del mod">
          <ac:chgData name="Francesco Romeo" userId="64c432a4-b7e2-49d5-9b9c-f66d68d85ce8" providerId="ADAL" clId="{506B3B47-8968-2F44-859E-F08792ED5EE6}" dt="2022-05-27T08:45:14.552" v="5845" actId="478"/>
          <ac:spMkLst>
            <pc:docMk/>
            <pc:sldMk cId="1413838839" sldId="1706"/>
            <ac:spMk id="20" creationId="{F422BA00-6D13-4EBD-85CD-29AAE5746B67}"/>
          </ac:spMkLst>
        </pc:spChg>
        <pc:spChg chg="mod">
          <ac:chgData name="Francesco Romeo" userId="64c432a4-b7e2-49d5-9b9c-f66d68d85ce8" providerId="ADAL" clId="{506B3B47-8968-2F44-859E-F08792ED5EE6}" dt="2022-05-27T08:59:10.429" v="6032" actId="207"/>
          <ac:spMkLst>
            <pc:docMk/>
            <pc:sldMk cId="1413838839" sldId="1706"/>
            <ac:spMk id="21" creationId="{9216E893-C374-44BD-B115-565FE02B8DEB}"/>
          </ac:spMkLst>
        </pc:spChg>
        <pc:spChg chg="mod">
          <ac:chgData name="Francesco Romeo" userId="64c432a4-b7e2-49d5-9b9c-f66d68d85ce8" providerId="ADAL" clId="{506B3B47-8968-2F44-859E-F08792ED5EE6}" dt="2022-05-27T08:45:59.452" v="5869" actId="1076"/>
          <ac:spMkLst>
            <pc:docMk/>
            <pc:sldMk cId="1413838839" sldId="1706"/>
            <ac:spMk id="22" creationId="{E4D1EB53-A169-4837-BB51-BA3DEF329F82}"/>
          </ac:spMkLst>
        </pc:spChg>
        <pc:spChg chg="mod">
          <ac:chgData name="Francesco Romeo" userId="64c432a4-b7e2-49d5-9b9c-f66d68d85ce8" providerId="ADAL" clId="{506B3B47-8968-2F44-859E-F08792ED5EE6}" dt="2022-05-27T08:50:41.797" v="5954" actId="1076"/>
          <ac:spMkLst>
            <pc:docMk/>
            <pc:sldMk cId="1413838839" sldId="1706"/>
            <ac:spMk id="23" creationId="{B9A829D0-22E1-48A1-B518-DA5E66FA8C5F}"/>
          </ac:spMkLst>
        </pc:spChg>
        <pc:spChg chg="del mod">
          <ac:chgData name="Francesco Romeo" userId="64c432a4-b7e2-49d5-9b9c-f66d68d85ce8" providerId="ADAL" clId="{506B3B47-8968-2F44-859E-F08792ED5EE6}" dt="2022-05-27T08:44:52.093" v="5842" actId="478"/>
          <ac:spMkLst>
            <pc:docMk/>
            <pc:sldMk cId="1413838839" sldId="1706"/>
            <ac:spMk id="24" creationId="{E1E226B9-5012-430F-A644-8EF1BCEABCB5}"/>
          </ac:spMkLst>
        </pc:spChg>
        <pc:spChg chg="del mod">
          <ac:chgData name="Francesco Romeo" userId="64c432a4-b7e2-49d5-9b9c-f66d68d85ce8" providerId="ADAL" clId="{506B3B47-8968-2F44-859E-F08792ED5EE6}" dt="2022-05-27T08:45:17.304" v="5846" actId="478"/>
          <ac:spMkLst>
            <pc:docMk/>
            <pc:sldMk cId="1413838839" sldId="1706"/>
            <ac:spMk id="25" creationId="{06470F01-3830-44CA-BC3D-CEE487C58FEB}"/>
          </ac:spMkLst>
        </pc:spChg>
        <pc:spChg chg="mod">
          <ac:chgData name="Francesco Romeo" userId="64c432a4-b7e2-49d5-9b9c-f66d68d85ce8" providerId="ADAL" clId="{506B3B47-8968-2F44-859E-F08792ED5EE6}" dt="2022-05-27T09:00:20.475" v="6040" actId="207"/>
          <ac:spMkLst>
            <pc:docMk/>
            <pc:sldMk cId="1413838839" sldId="1706"/>
            <ac:spMk id="26" creationId="{9D3C3F42-3A55-4CC3-B917-B1C338764559}"/>
          </ac:spMkLst>
        </pc:spChg>
        <pc:spChg chg="mod">
          <ac:chgData name="Francesco Romeo" userId="64c432a4-b7e2-49d5-9b9c-f66d68d85ce8" providerId="ADAL" clId="{506B3B47-8968-2F44-859E-F08792ED5EE6}" dt="2022-05-27T08:40:19.555" v="5761" actId="403"/>
          <ac:spMkLst>
            <pc:docMk/>
            <pc:sldMk cId="1413838839" sldId="1706"/>
            <ac:spMk id="27" creationId="{EC29F408-A747-4F5F-848F-D013F985F05D}"/>
          </ac:spMkLst>
        </pc:spChg>
        <pc:grpChg chg="mod">
          <ac:chgData name="Francesco Romeo" userId="64c432a4-b7e2-49d5-9b9c-f66d68d85ce8" providerId="ADAL" clId="{506B3B47-8968-2F44-859E-F08792ED5EE6}" dt="2022-05-27T08:40:58.599" v="5789"/>
          <ac:grpSpMkLst>
            <pc:docMk/>
            <pc:sldMk cId="1413838839" sldId="1706"/>
            <ac:grpSpMk id="28" creationId="{A05B34F0-33F9-4EBC-9843-877712F575BD}"/>
          </ac:grpSpMkLst>
        </pc:grpChg>
        <pc:grpChg chg="mod">
          <ac:chgData name="Francesco Romeo" userId="64c432a4-b7e2-49d5-9b9c-f66d68d85ce8" providerId="ADAL" clId="{506B3B47-8968-2F44-859E-F08792ED5EE6}" dt="2022-05-27T08:44:37.239" v="5839"/>
          <ac:grpSpMkLst>
            <pc:docMk/>
            <pc:sldMk cId="1413838839" sldId="1706"/>
            <ac:grpSpMk id="29" creationId="{B227BE07-3014-4E8A-9165-ADAA6A3B5D3D}"/>
          </ac:grpSpMkLst>
        </pc:grpChg>
        <pc:grpChg chg="mod">
          <ac:chgData name="Francesco Romeo" userId="64c432a4-b7e2-49d5-9b9c-f66d68d85ce8" providerId="ADAL" clId="{506B3B47-8968-2F44-859E-F08792ED5EE6}" dt="2022-05-27T08:48:32.360" v="5879"/>
          <ac:grpSpMkLst>
            <pc:docMk/>
            <pc:sldMk cId="1413838839" sldId="1706"/>
            <ac:grpSpMk id="30" creationId="{EED30A9C-2DBD-4C6B-BFE3-B9ABE1843EC9}"/>
          </ac:grpSpMkLst>
        </pc:grpChg>
      </pc:sldChg>
      <pc:sldChg chg="del">
        <pc:chgData name="Francesco Romeo" userId="64c432a4-b7e2-49d5-9b9c-f66d68d85ce8" providerId="ADAL" clId="{506B3B47-8968-2F44-859E-F08792ED5EE6}" dt="2022-05-27T08:09:36.002" v="4797" actId="2696"/>
        <pc:sldMkLst>
          <pc:docMk/>
          <pc:sldMk cId="4065310105" sldId="1761"/>
        </pc:sldMkLst>
      </pc:sldChg>
      <pc:sldChg chg="addSp delSp modSp mod addAnim delAnim modAnim">
        <pc:chgData name="Francesco Romeo" userId="64c432a4-b7e2-49d5-9b9c-f66d68d85ce8" providerId="ADAL" clId="{506B3B47-8968-2F44-859E-F08792ED5EE6}" dt="2022-05-26T07:39:28.891" v="270" actId="403"/>
        <pc:sldMkLst>
          <pc:docMk/>
          <pc:sldMk cId="2148671474" sldId="1782"/>
        </pc:sldMkLst>
        <pc:spChg chg="mod">
          <ac:chgData name="Francesco Romeo" userId="64c432a4-b7e2-49d5-9b9c-f66d68d85ce8" providerId="ADAL" clId="{506B3B47-8968-2F44-859E-F08792ED5EE6}" dt="2022-05-26T07:33:21.321" v="53" actId="20577"/>
          <ac:spMkLst>
            <pc:docMk/>
            <pc:sldMk cId="2148671474" sldId="1782"/>
            <ac:spMk id="18" creationId="{2188C3BB-6499-425E-8C32-3EA1C46FA238}"/>
          </ac:spMkLst>
        </pc:spChg>
        <pc:spChg chg="mod">
          <ac:chgData name="Francesco Romeo" userId="64c432a4-b7e2-49d5-9b9c-f66d68d85ce8" providerId="ADAL" clId="{506B3B47-8968-2F44-859E-F08792ED5EE6}" dt="2022-05-26T07:39:28.891" v="270" actId="403"/>
          <ac:spMkLst>
            <pc:docMk/>
            <pc:sldMk cId="2148671474" sldId="1782"/>
            <ac:spMk id="19" creationId="{73F60221-3C6C-4D29-BCB5-FF456C25268A}"/>
          </ac:spMkLst>
        </pc:spChg>
        <pc:spChg chg="del mod">
          <ac:chgData name="Francesco Romeo" userId="64c432a4-b7e2-49d5-9b9c-f66d68d85ce8" providerId="ADAL" clId="{506B3B47-8968-2F44-859E-F08792ED5EE6}" dt="2022-05-26T07:33:15.061" v="38" actId="478"/>
          <ac:spMkLst>
            <pc:docMk/>
            <pc:sldMk cId="2148671474" sldId="1782"/>
            <ac:spMk id="23" creationId="{381A4EB1-3F54-4841-863C-1134811D8744}"/>
          </ac:spMkLst>
        </pc:spChg>
        <pc:spChg chg="add del mod">
          <ac:chgData name="Francesco Romeo" userId="64c432a4-b7e2-49d5-9b9c-f66d68d85ce8" providerId="ADAL" clId="{506B3B47-8968-2F44-859E-F08792ED5EE6}" dt="2022-05-26T07:38:36.496" v="266" actId="1037"/>
          <ac:spMkLst>
            <pc:docMk/>
            <pc:sldMk cId="2148671474" sldId="1782"/>
            <ac:spMk id="24" creationId="{0F56B5EA-40DB-4C11-ADF3-5817776BFA46}"/>
          </ac:spMkLst>
        </pc:spChg>
        <pc:spChg chg="mod">
          <ac:chgData name="Francesco Romeo" userId="64c432a4-b7e2-49d5-9b9c-f66d68d85ce8" providerId="ADAL" clId="{506B3B47-8968-2F44-859E-F08792ED5EE6}" dt="2022-05-26T07:37:57.096" v="240" actId="1076"/>
          <ac:spMkLst>
            <pc:docMk/>
            <pc:sldMk cId="2148671474" sldId="1782"/>
            <ac:spMk id="25" creationId="{5BA18A80-88C6-4223-93B5-F0B5B314846B}"/>
          </ac:spMkLst>
        </pc:spChg>
        <pc:picChg chg="del">
          <ac:chgData name="Francesco Romeo" userId="64c432a4-b7e2-49d5-9b9c-f66d68d85ce8" providerId="ADAL" clId="{506B3B47-8968-2F44-859E-F08792ED5EE6}" dt="2022-05-26T07:32:18.136" v="0" actId="478"/>
          <ac:picMkLst>
            <pc:docMk/>
            <pc:sldMk cId="2148671474" sldId="1782"/>
            <ac:picMk id="28" creationId="{45F9ECAB-52DA-4AD1-9797-8E18AE0E3405}"/>
          </ac:picMkLst>
        </pc:picChg>
        <pc:picChg chg="del">
          <ac:chgData name="Francesco Romeo" userId="64c432a4-b7e2-49d5-9b9c-f66d68d85ce8" providerId="ADAL" clId="{506B3B47-8968-2F44-859E-F08792ED5EE6}" dt="2022-05-26T07:32:50.557" v="34" actId="478"/>
          <ac:picMkLst>
            <pc:docMk/>
            <pc:sldMk cId="2148671474" sldId="1782"/>
            <ac:picMk id="29" creationId="{80CB6721-FB9F-4799-BE6B-2E45813FC731}"/>
          </ac:picMkLst>
        </pc:picChg>
      </pc:sldChg>
      <pc:sldChg chg="addSp delSp modSp new mod">
        <pc:chgData name="Francesco Romeo" userId="64c432a4-b7e2-49d5-9b9c-f66d68d85ce8" providerId="ADAL" clId="{506B3B47-8968-2F44-859E-F08792ED5EE6}" dt="2022-05-26T08:11:17.005" v="454" actId="14100"/>
        <pc:sldMkLst>
          <pc:docMk/>
          <pc:sldMk cId="3544537300" sldId="1784"/>
        </pc:sldMkLst>
        <pc:spChg chg="add mod">
          <ac:chgData name="Francesco Romeo" userId="64c432a4-b7e2-49d5-9b9c-f66d68d85ce8" providerId="ADAL" clId="{506B3B47-8968-2F44-859E-F08792ED5EE6}" dt="2022-05-26T08:07:31.470" v="413" actId="122"/>
          <ac:spMkLst>
            <pc:docMk/>
            <pc:sldMk cId="3544537300" sldId="1784"/>
            <ac:spMk id="2" creationId="{8833F1B8-A68A-2441-922E-286602C33262}"/>
          </ac:spMkLst>
        </pc:spChg>
        <pc:spChg chg="add mod">
          <ac:chgData name="Francesco Romeo" userId="64c432a4-b7e2-49d5-9b9c-f66d68d85ce8" providerId="ADAL" clId="{506B3B47-8968-2F44-859E-F08792ED5EE6}" dt="2022-05-26T08:11:17.005" v="454" actId="14100"/>
          <ac:spMkLst>
            <pc:docMk/>
            <pc:sldMk cId="3544537300" sldId="1784"/>
            <ac:spMk id="3" creationId="{36609B50-F89E-1F48-824F-2E05037695ED}"/>
          </ac:spMkLst>
        </pc:spChg>
        <pc:spChg chg="del">
          <ac:chgData name="Francesco Romeo" userId="64c432a4-b7e2-49d5-9b9c-f66d68d85ce8" providerId="ADAL" clId="{506B3B47-8968-2F44-859E-F08792ED5EE6}" dt="2022-05-26T08:03:45.333" v="380" actId="931"/>
          <ac:spMkLst>
            <pc:docMk/>
            <pc:sldMk cId="3544537300" sldId="1784"/>
            <ac:spMk id="4" creationId="{FFA5A271-9518-C6F9-D907-13AC54FC4253}"/>
          </ac:spMkLst>
        </pc:spChg>
        <pc:spChg chg="add mod">
          <ac:chgData name="Francesco Romeo" userId="64c432a4-b7e2-49d5-9b9c-f66d68d85ce8" providerId="ADAL" clId="{506B3B47-8968-2F44-859E-F08792ED5EE6}" dt="2022-05-26T08:08:52.499" v="452" actId="1076"/>
          <ac:spMkLst>
            <pc:docMk/>
            <pc:sldMk cId="3544537300" sldId="1784"/>
            <ac:spMk id="5" creationId="{7C32DFB3-AE51-B345-85A7-3183A69D72E3}"/>
          </ac:spMkLst>
        </pc:spChg>
        <pc:picChg chg="add mod">
          <ac:chgData name="Francesco Romeo" userId="64c432a4-b7e2-49d5-9b9c-f66d68d85ce8" providerId="ADAL" clId="{506B3B47-8968-2F44-859E-F08792ED5EE6}" dt="2022-05-26T08:08:58.767" v="453" actId="1076"/>
          <ac:picMkLst>
            <pc:docMk/>
            <pc:sldMk cId="3544537300" sldId="1784"/>
            <ac:picMk id="6" creationId="{AC39B432-6151-004F-B962-A0C7840D4B31}"/>
          </ac:picMkLst>
        </pc:picChg>
      </pc:sldChg>
      <pc:sldChg chg="addSp modSp new del mod">
        <pc:chgData name="Francesco Romeo" userId="64c432a4-b7e2-49d5-9b9c-f66d68d85ce8" providerId="ADAL" clId="{506B3B47-8968-2F44-859E-F08792ED5EE6}" dt="2022-05-26T11:26:26.663" v="1333" actId="2696"/>
        <pc:sldMkLst>
          <pc:docMk/>
          <pc:sldMk cId="342620175" sldId="1785"/>
        </pc:sldMkLst>
        <pc:spChg chg="add mod">
          <ac:chgData name="Francesco Romeo" userId="64c432a4-b7e2-49d5-9b9c-f66d68d85ce8" providerId="ADAL" clId="{506B3B47-8968-2F44-859E-F08792ED5EE6}" dt="2022-05-26T07:48:44.991" v="369" actId="14100"/>
          <ac:spMkLst>
            <pc:docMk/>
            <pc:sldMk cId="342620175" sldId="1785"/>
            <ac:spMk id="2" creationId="{F6240445-9171-5243-85E8-066864C53557}"/>
          </ac:spMkLst>
        </pc:spChg>
        <pc:spChg chg="add mod">
          <ac:chgData name="Francesco Romeo" userId="64c432a4-b7e2-49d5-9b9c-f66d68d85ce8" providerId="ADAL" clId="{506B3B47-8968-2F44-859E-F08792ED5EE6}" dt="2022-05-26T07:48:48.790" v="370" actId="1076"/>
          <ac:spMkLst>
            <pc:docMk/>
            <pc:sldMk cId="342620175" sldId="1785"/>
            <ac:spMk id="3" creationId="{916CE4ED-309A-1545-88A6-A54FE1F33E7B}"/>
          </ac:spMkLst>
        </pc:spChg>
      </pc:sldChg>
      <pc:sldChg chg="addSp delSp modSp new mod">
        <pc:chgData name="Francesco Romeo" userId="64c432a4-b7e2-49d5-9b9c-f66d68d85ce8" providerId="ADAL" clId="{506B3B47-8968-2F44-859E-F08792ED5EE6}" dt="2022-05-26T12:19:26.735" v="1602" actId="478"/>
        <pc:sldMkLst>
          <pc:docMk/>
          <pc:sldMk cId="276886401" sldId="1786"/>
        </pc:sldMkLst>
        <pc:spChg chg="add del mod">
          <ac:chgData name="Francesco Romeo" userId="64c432a4-b7e2-49d5-9b9c-f66d68d85ce8" providerId="ADAL" clId="{506B3B47-8968-2F44-859E-F08792ED5EE6}" dt="2022-05-26T07:47:28.852" v="349" actId="478"/>
          <ac:spMkLst>
            <pc:docMk/>
            <pc:sldMk cId="276886401" sldId="1786"/>
            <ac:spMk id="2" creationId="{E6D24A88-219A-4A43-9609-35FF8AB98B62}"/>
          </ac:spMkLst>
        </pc:spChg>
        <pc:picChg chg="add del mod">
          <ac:chgData name="Francesco Romeo" userId="64c432a4-b7e2-49d5-9b9c-f66d68d85ce8" providerId="ADAL" clId="{506B3B47-8968-2F44-859E-F08792ED5EE6}" dt="2022-05-26T08:04:42.013" v="383" actId="478"/>
          <ac:picMkLst>
            <pc:docMk/>
            <pc:sldMk cId="276886401" sldId="1786"/>
            <ac:picMk id="4" creationId="{3777051C-BB94-1C4A-A6C2-6FA82DBC026E}"/>
          </ac:picMkLst>
        </pc:picChg>
        <pc:picChg chg="add mod">
          <ac:chgData name="Francesco Romeo" userId="64c432a4-b7e2-49d5-9b9c-f66d68d85ce8" providerId="ADAL" clId="{506B3B47-8968-2F44-859E-F08792ED5EE6}" dt="2022-05-26T08:08:17.442" v="442" actId="14100"/>
          <ac:picMkLst>
            <pc:docMk/>
            <pc:sldMk cId="276886401" sldId="1786"/>
            <ac:picMk id="6" creationId="{9FACF704-DB99-464B-90E4-0B10F16FE837}"/>
          </ac:picMkLst>
        </pc:picChg>
        <pc:picChg chg="add del mod">
          <ac:chgData name="Francesco Romeo" userId="64c432a4-b7e2-49d5-9b9c-f66d68d85ce8" providerId="ADAL" clId="{506B3B47-8968-2F44-859E-F08792ED5EE6}" dt="2022-05-26T12:19:01.913" v="1598" actId="478"/>
          <ac:picMkLst>
            <pc:docMk/>
            <pc:sldMk cId="276886401" sldId="1786"/>
            <ac:picMk id="1026" creationId="{A85CA62C-3BC8-AE4C-AB31-B3CB6A4274FA}"/>
          </ac:picMkLst>
        </pc:picChg>
        <pc:picChg chg="add del mod">
          <ac:chgData name="Francesco Romeo" userId="64c432a4-b7e2-49d5-9b9c-f66d68d85ce8" providerId="ADAL" clId="{506B3B47-8968-2F44-859E-F08792ED5EE6}" dt="2022-05-26T12:19:26.735" v="1602" actId="478"/>
          <ac:picMkLst>
            <pc:docMk/>
            <pc:sldMk cId="276886401" sldId="1786"/>
            <ac:picMk id="1028" creationId="{1EBFB943-53CC-CD49-B6CA-9A469DC8682E}"/>
          </ac:picMkLst>
        </pc:picChg>
      </pc:sldChg>
      <pc:sldChg chg="addSp new del">
        <pc:chgData name="Francesco Romeo" userId="64c432a4-b7e2-49d5-9b9c-f66d68d85ce8" providerId="ADAL" clId="{506B3B47-8968-2F44-859E-F08792ED5EE6}" dt="2022-05-26T12:18:16.362" v="1591" actId="2696"/>
        <pc:sldMkLst>
          <pc:docMk/>
          <pc:sldMk cId="2068363918" sldId="1787"/>
        </pc:sldMkLst>
        <pc:picChg chg="add">
          <ac:chgData name="Francesco Romeo" userId="64c432a4-b7e2-49d5-9b9c-f66d68d85ce8" providerId="ADAL" clId="{506B3B47-8968-2F44-859E-F08792ED5EE6}" dt="2022-05-26T12:18:08.215" v="1590"/>
          <ac:picMkLst>
            <pc:docMk/>
            <pc:sldMk cId="2068363918" sldId="1787"/>
            <ac:picMk id="2050" creationId="{00DC91F6-8925-F341-8937-F9475A9784B8}"/>
          </ac:picMkLst>
        </pc:picChg>
      </pc:sldChg>
      <pc:sldChg chg="addSp delSp new">
        <pc:chgData name="Francesco Romeo" userId="64c432a4-b7e2-49d5-9b9c-f66d68d85ce8" providerId="ADAL" clId="{506B3B47-8968-2F44-859E-F08792ED5EE6}" dt="2022-05-26T12:19:05.729" v="1599" actId="478"/>
        <pc:sldMkLst>
          <pc:docMk/>
          <pc:sldMk cId="1543018583" sldId="1789"/>
        </pc:sldMkLst>
        <pc:picChg chg="add del">
          <ac:chgData name="Francesco Romeo" userId="64c432a4-b7e2-49d5-9b9c-f66d68d85ce8" providerId="ADAL" clId="{506B3B47-8968-2F44-859E-F08792ED5EE6}" dt="2022-05-26T12:19:05.729" v="1599" actId="478"/>
          <ac:picMkLst>
            <pc:docMk/>
            <pc:sldMk cId="1543018583" sldId="1789"/>
            <ac:picMk id="3074" creationId="{12B2176E-39A3-674B-88CA-FB8933874F72}"/>
          </ac:picMkLst>
        </pc:picChg>
      </pc:sldChg>
      <pc:sldChg chg="add">
        <pc:chgData name="Francesco Romeo" userId="64c432a4-b7e2-49d5-9b9c-f66d68d85ce8" providerId="ADAL" clId="{506B3B47-8968-2F44-859E-F08792ED5EE6}" dt="2022-05-26T12:38:15.385" v="1936" actId="2890"/>
        <pc:sldMkLst>
          <pc:docMk/>
          <pc:sldMk cId="1983321846" sldId="1789"/>
        </pc:sldMkLst>
      </pc:sldChg>
      <pc:sldChg chg="addSp new del">
        <pc:chgData name="Francesco Romeo" userId="64c432a4-b7e2-49d5-9b9c-f66d68d85ce8" providerId="ADAL" clId="{506B3B47-8968-2F44-859E-F08792ED5EE6}" dt="2022-05-26T12:18:46.557" v="1596" actId="2696"/>
        <pc:sldMkLst>
          <pc:docMk/>
          <pc:sldMk cId="624619967" sldId="1790"/>
        </pc:sldMkLst>
        <pc:picChg chg="add">
          <ac:chgData name="Francesco Romeo" userId="64c432a4-b7e2-49d5-9b9c-f66d68d85ce8" providerId="ADAL" clId="{506B3B47-8968-2F44-859E-F08792ED5EE6}" dt="2022-05-26T12:18:39.050" v="1595"/>
          <ac:picMkLst>
            <pc:docMk/>
            <pc:sldMk cId="624619967" sldId="1790"/>
            <ac:picMk id="4098" creationId="{AB78BE17-04DA-234A-8278-0FDFC8828070}"/>
          </ac:picMkLst>
        </pc:picChg>
      </pc:sldChg>
      <pc:sldChg chg="del">
        <pc:chgData name="Francesco Romeo" userId="64c432a4-b7e2-49d5-9b9c-f66d68d85ce8" providerId="ADAL" clId="{506B3B47-8968-2F44-859E-F08792ED5EE6}" dt="2022-05-27T08:09:38.608" v="4798" actId="2696"/>
        <pc:sldMkLst>
          <pc:docMk/>
          <pc:sldMk cId="3831941668" sldId="1791"/>
        </pc:sldMkLst>
      </pc:sldChg>
      <pc:sldChg chg="modSp">
        <pc:chgData name="Francesco Romeo" userId="64c432a4-b7e2-49d5-9b9c-f66d68d85ce8" providerId="ADAL" clId="{506B3B47-8968-2F44-859E-F08792ED5EE6}" dt="2022-05-27T07:00:23.312" v="3982" actId="20577"/>
        <pc:sldMkLst>
          <pc:docMk/>
          <pc:sldMk cId="3447734657" sldId="1792"/>
        </pc:sldMkLst>
        <pc:spChg chg="mod">
          <ac:chgData name="Francesco Romeo" userId="64c432a4-b7e2-49d5-9b9c-f66d68d85ce8" providerId="ADAL" clId="{506B3B47-8968-2F44-859E-F08792ED5EE6}" dt="2022-05-27T07:00:23.312" v="3982" actId="20577"/>
          <ac:spMkLst>
            <pc:docMk/>
            <pc:sldMk cId="3447734657" sldId="1792"/>
            <ac:spMk id="29" creationId="{0F501508-9F71-F1EC-4563-98BB90665865}"/>
          </ac:spMkLst>
        </pc:spChg>
      </pc:sldChg>
      <pc:sldChg chg="addSp delSp modSp mod">
        <pc:chgData name="Francesco Romeo" userId="64c432a4-b7e2-49d5-9b9c-f66d68d85ce8" providerId="ADAL" clId="{506B3B47-8968-2F44-859E-F08792ED5EE6}" dt="2022-05-27T09:03:10.875" v="6063"/>
        <pc:sldMkLst>
          <pc:docMk/>
          <pc:sldMk cId="2410931848" sldId="1793"/>
        </pc:sldMkLst>
        <pc:spChg chg="add mod">
          <ac:chgData name="Francesco Romeo" userId="64c432a4-b7e2-49d5-9b9c-f66d68d85ce8" providerId="ADAL" clId="{506B3B47-8968-2F44-859E-F08792ED5EE6}" dt="2022-05-27T07:33:46.597" v="4776" actId="767"/>
          <ac:spMkLst>
            <pc:docMk/>
            <pc:sldMk cId="2410931848" sldId="1793"/>
            <ac:spMk id="2" creationId="{5BE7EE7D-2E97-5946-A21E-5D125776B040}"/>
          </ac:spMkLst>
        </pc:spChg>
        <pc:spChg chg="add del mod">
          <ac:chgData name="Francesco Romeo" userId="64c432a4-b7e2-49d5-9b9c-f66d68d85ce8" providerId="ADAL" clId="{506B3B47-8968-2F44-859E-F08792ED5EE6}" dt="2022-05-27T09:03:10.875" v="6063"/>
          <ac:spMkLst>
            <pc:docMk/>
            <pc:sldMk cId="2410931848" sldId="1793"/>
            <ac:spMk id="4" creationId="{B59D9052-3DF7-EB40-8E01-6A676920CB6C}"/>
          </ac:spMkLst>
        </pc:spChg>
      </pc:sldChg>
      <pc:sldChg chg="addSp delSp modSp new del mod">
        <pc:chgData name="Francesco Romeo" userId="64c432a4-b7e2-49d5-9b9c-f66d68d85ce8" providerId="ADAL" clId="{506B3B47-8968-2F44-859E-F08792ED5EE6}" dt="2022-05-27T09:00:41.490" v="6044" actId="2696"/>
        <pc:sldMkLst>
          <pc:docMk/>
          <pc:sldMk cId="2960557124" sldId="1794"/>
        </pc:sldMkLst>
        <pc:spChg chg="add mod">
          <ac:chgData name="Francesco Romeo" userId="64c432a4-b7e2-49d5-9b9c-f66d68d85ce8" providerId="ADAL" clId="{506B3B47-8968-2F44-859E-F08792ED5EE6}" dt="2022-05-27T08:20:54.161" v="4888" actId="20577"/>
          <ac:spMkLst>
            <pc:docMk/>
            <pc:sldMk cId="2960557124" sldId="1794"/>
            <ac:spMk id="2" creationId="{F55FC72A-AA4E-3940-A66C-158E58205E67}"/>
          </ac:spMkLst>
        </pc:spChg>
        <pc:spChg chg="add mod">
          <ac:chgData name="Francesco Romeo" userId="64c432a4-b7e2-49d5-9b9c-f66d68d85ce8" providerId="ADAL" clId="{506B3B47-8968-2F44-859E-F08792ED5EE6}" dt="2022-05-27T07:37:29.216" v="4793" actId="1076"/>
          <ac:spMkLst>
            <pc:docMk/>
            <pc:sldMk cId="2960557124" sldId="1794"/>
            <ac:spMk id="3" creationId="{3A67BB49-3268-DD44-BEE4-30F9D0256825}"/>
          </ac:spMkLst>
        </pc:spChg>
        <pc:spChg chg="add mod">
          <ac:chgData name="Francesco Romeo" userId="64c432a4-b7e2-49d5-9b9c-f66d68d85ce8" providerId="ADAL" clId="{506B3B47-8968-2F44-859E-F08792ED5EE6}" dt="2022-05-27T07:37:26.899" v="4792" actId="1076"/>
          <ac:spMkLst>
            <pc:docMk/>
            <pc:sldMk cId="2960557124" sldId="1794"/>
            <ac:spMk id="4" creationId="{1A9D92E5-65B6-6547-B434-20BBBA52081F}"/>
          </ac:spMkLst>
        </pc:spChg>
        <pc:spChg chg="add mod">
          <ac:chgData name="Francesco Romeo" userId="64c432a4-b7e2-49d5-9b9c-f66d68d85ce8" providerId="ADAL" clId="{506B3B47-8968-2F44-859E-F08792ED5EE6}" dt="2022-05-27T07:35:55.814" v="4785" actId="403"/>
          <ac:spMkLst>
            <pc:docMk/>
            <pc:sldMk cId="2960557124" sldId="1794"/>
            <ac:spMk id="5" creationId="{811F21B7-7778-0C44-9131-3F881CEBD811}"/>
          </ac:spMkLst>
        </pc:spChg>
        <pc:spChg chg="add del mod">
          <ac:chgData name="Francesco Romeo" userId="64c432a4-b7e2-49d5-9b9c-f66d68d85ce8" providerId="ADAL" clId="{506B3B47-8968-2F44-859E-F08792ED5EE6}" dt="2022-05-27T07:25:46.547" v="4765" actId="478"/>
          <ac:spMkLst>
            <pc:docMk/>
            <pc:sldMk cId="2960557124" sldId="1794"/>
            <ac:spMk id="6" creationId="{27371F9C-2603-3E47-9D65-E4EC4F512D0F}"/>
          </ac:spMkLst>
        </pc:spChg>
      </pc:sldChg>
      <pc:sldChg chg="addSp modSp new mod">
        <pc:chgData name="Francesco Romeo" userId="64c432a4-b7e2-49d5-9b9c-f66d68d85ce8" providerId="ADAL" clId="{506B3B47-8968-2F44-859E-F08792ED5EE6}" dt="2022-05-27T07:27:05.496" v="4766" actId="1076"/>
        <pc:sldMkLst>
          <pc:docMk/>
          <pc:sldMk cId="488652850" sldId="1795"/>
        </pc:sldMkLst>
        <pc:spChg chg="add mod">
          <ac:chgData name="Francesco Romeo" userId="64c432a4-b7e2-49d5-9b9c-f66d68d85ce8" providerId="ADAL" clId="{506B3B47-8968-2F44-859E-F08792ED5EE6}" dt="2022-05-27T07:27:05.496" v="4766" actId="1076"/>
          <ac:spMkLst>
            <pc:docMk/>
            <pc:sldMk cId="488652850" sldId="1795"/>
            <ac:spMk id="2" creationId="{A72837A5-5D45-8646-B4D8-8EE951AC90D9}"/>
          </ac:spMkLst>
        </pc:spChg>
        <pc:spChg chg="add mod">
          <ac:chgData name="Francesco Romeo" userId="64c432a4-b7e2-49d5-9b9c-f66d68d85ce8" providerId="ADAL" clId="{506B3B47-8968-2F44-859E-F08792ED5EE6}" dt="2022-05-27T07:22:49.777" v="4675" actId="1076"/>
          <ac:spMkLst>
            <pc:docMk/>
            <pc:sldMk cId="488652850" sldId="1795"/>
            <ac:spMk id="3" creationId="{0CF81B16-A3F8-1547-83D9-00CDAA0F2508}"/>
          </ac:spMkLst>
        </pc:spChg>
        <pc:spChg chg="add mod">
          <ac:chgData name="Francesco Romeo" userId="64c432a4-b7e2-49d5-9b9c-f66d68d85ce8" providerId="ADAL" clId="{506B3B47-8968-2F44-859E-F08792ED5EE6}" dt="2022-05-27T07:23:57.552" v="4763" actId="1076"/>
          <ac:spMkLst>
            <pc:docMk/>
            <pc:sldMk cId="488652850" sldId="1795"/>
            <ac:spMk id="6" creationId="{4799842B-FDF3-8E42-9E80-33E4BB116FAD}"/>
          </ac:spMkLst>
        </pc:spChg>
        <pc:spChg chg="add mod">
          <ac:chgData name="Francesco Romeo" userId="64c432a4-b7e2-49d5-9b9c-f66d68d85ce8" providerId="ADAL" clId="{506B3B47-8968-2F44-859E-F08792ED5EE6}" dt="2022-05-27T07:24:00.485" v="4764" actId="1076"/>
          <ac:spMkLst>
            <pc:docMk/>
            <pc:sldMk cId="488652850" sldId="1795"/>
            <ac:spMk id="7" creationId="{2DDF6C61-6983-9841-BC4E-A83CA443382F}"/>
          </ac:spMkLst>
        </pc:spChg>
        <pc:picChg chg="add mod">
          <ac:chgData name="Francesco Romeo" userId="64c432a4-b7e2-49d5-9b9c-f66d68d85ce8" providerId="ADAL" clId="{506B3B47-8968-2F44-859E-F08792ED5EE6}" dt="2022-05-27T07:23:55.553" v="4762" actId="1076"/>
          <ac:picMkLst>
            <pc:docMk/>
            <pc:sldMk cId="488652850" sldId="1795"/>
            <ac:picMk id="5" creationId="{FFFAAFEE-86C4-964C-A027-4C8D60C19E51}"/>
          </ac:picMkLst>
        </pc:picChg>
      </pc:sldChg>
      <pc:sldChg chg="addSp delSp modSp new mod">
        <pc:chgData name="Francesco Romeo" userId="64c432a4-b7e2-49d5-9b9c-f66d68d85ce8" providerId="ADAL" clId="{506B3B47-8968-2F44-859E-F08792ED5EE6}" dt="2022-05-27T07:28:57.346" v="4774" actId="1076"/>
        <pc:sldMkLst>
          <pc:docMk/>
          <pc:sldMk cId="3207175463" sldId="1796"/>
        </pc:sldMkLst>
        <pc:spChg chg="add del mod">
          <ac:chgData name="Francesco Romeo" userId="64c432a4-b7e2-49d5-9b9c-f66d68d85ce8" providerId="ADAL" clId="{506B3B47-8968-2F44-859E-F08792ED5EE6}" dt="2022-05-27T07:28:09.453" v="4771"/>
          <ac:spMkLst>
            <pc:docMk/>
            <pc:sldMk cId="3207175463" sldId="1796"/>
            <ac:spMk id="2" creationId="{813F2D07-1D7B-1144-9729-EAAB4586A6C9}"/>
          </ac:spMkLst>
        </pc:spChg>
        <pc:spChg chg="add mod">
          <ac:chgData name="Francesco Romeo" userId="64c432a4-b7e2-49d5-9b9c-f66d68d85ce8" providerId="ADAL" clId="{506B3B47-8968-2F44-859E-F08792ED5EE6}" dt="2022-05-27T07:28:57.346" v="4774" actId="1076"/>
          <ac:spMkLst>
            <pc:docMk/>
            <pc:sldMk cId="3207175463" sldId="1796"/>
            <ac:spMk id="3" creationId="{964CE85D-3E2A-8F44-8589-A689F5644A1B}"/>
          </ac:spMkLst>
        </pc:spChg>
        <pc:spChg chg="add mod">
          <ac:chgData name="Francesco Romeo" userId="64c432a4-b7e2-49d5-9b9c-f66d68d85ce8" providerId="ADAL" clId="{506B3B47-8968-2F44-859E-F08792ED5EE6}" dt="2022-05-27T07:28:45.436" v="4773"/>
          <ac:spMkLst>
            <pc:docMk/>
            <pc:sldMk cId="3207175463" sldId="1796"/>
            <ac:spMk id="4" creationId="{DE54B0F2-6141-1947-83FC-59CC1BE727B3}"/>
          </ac:spMkLst>
        </pc:spChg>
      </pc:sldChg>
      <pc:sldChg chg="new">
        <pc:chgData name="Francesco Romeo" userId="64c432a4-b7e2-49d5-9b9c-f66d68d85ce8" providerId="ADAL" clId="{506B3B47-8968-2F44-859E-F08792ED5EE6}" dt="2022-05-27T07:30:14.950" v="4775" actId="680"/>
        <pc:sldMkLst>
          <pc:docMk/>
          <pc:sldMk cId="295914182" sldId="1797"/>
        </pc:sldMkLst>
      </pc:sldChg>
      <pc:sldChg chg="addSp delSp modSp add mod ord delAnim modAnim">
        <pc:chgData name="Francesco Romeo" userId="64c432a4-b7e2-49d5-9b9c-f66d68d85ce8" providerId="ADAL" clId="{506B3B47-8968-2F44-859E-F08792ED5EE6}" dt="2022-05-29T13:27:53.176" v="6671" actId="20577"/>
        <pc:sldMkLst>
          <pc:docMk/>
          <pc:sldMk cId="213098269" sldId="1974"/>
        </pc:sldMkLst>
        <pc:spChg chg="add del mod">
          <ac:chgData name="Francesco Romeo" userId="64c432a4-b7e2-49d5-9b9c-f66d68d85ce8" providerId="ADAL" clId="{506B3B47-8968-2F44-859E-F08792ED5EE6}" dt="2022-05-27T14:38:36.021" v="6148"/>
          <ac:spMkLst>
            <pc:docMk/>
            <pc:sldMk cId="213098269" sldId="1974"/>
            <ac:spMk id="2" creationId="{332FDD16-6542-4447-A617-3D51F07C2F85}"/>
          </ac:spMkLst>
        </pc:spChg>
        <pc:spChg chg="del mod">
          <ac:chgData name="Francesco Romeo" userId="64c432a4-b7e2-49d5-9b9c-f66d68d85ce8" providerId="ADAL" clId="{506B3B47-8968-2F44-859E-F08792ED5EE6}" dt="2022-05-27T08:15:53.634" v="4830"/>
          <ac:spMkLst>
            <pc:docMk/>
            <pc:sldMk cId="213098269" sldId="1974"/>
            <ac:spMk id="2" creationId="{E2701FD9-F115-495A-B936-F4CE41BDE1DA}"/>
          </ac:spMkLst>
        </pc:spChg>
        <pc:spChg chg="mod">
          <ac:chgData name="Francesco Romeo" userId="64c432a4-b7e2-49d5-9b9c-f66d68d85ce8" providerId="ADAL" clId="{506B3B47-8968-2F44-859E-F08792ED5EE6}" dt="2022-05-27T09:02:11.175" v="6060" actId="962"/>
          <ac:spMkLst>
            <pc:docMk/>
            <pc:sldMk cId="213098269" sldId="1974"/>
            <ac:spMk id="3" creationId="{A24147F4-AA6C-4991-9750-CC117A639687}"/>
          </ac:spMkLst>
        </pc:spChg>
        <pc:spChg chg="mod">
          <ac:chgData name="Francesco Romeo" userId="64c432a4-b7e2-49d5-9b9c-f66d68d85ce8" providerId="ADAL" clId="{506B3B47-8968-2F44-859E-F08792ED5EE6}" dt="2022-05-27T08:27:22.132" v="5140" actId="14100"/>
          <ac:spMkLst>
            <pc:docMk/>
            <pc:sldMk cId="213098269" sldId="1974"/>
            <ac:spMk id="5" creationId="{1D2D160D-28AF-4F3E-9C9F-FA13B6061903}"/>
          </ac:spMkLst>
        </pc:spChg>
        <pc:spChg chg="add del mod">
          <ac:chgData name="Francesco Romeo" userId="64c432a4-b7e2-49d5-9b9c-f66d68d85ce8" providerId="ADAL" clId="{506B3B47-8968-2F44-859E-F08792ED5EE6}" dt="2022-05-27T14:39:02.268" v="6154"/>
          <ac:spMkLst>
            <pc:docMk/>
            <pc:sldMk cId="213098269" sldId="1974"/>
            <ac:spMk id="7" creationId="{7DD62ED5-2A97-424D-BEC0-5B506C1DB0EB}"/>
          </ac:spMkLst>
        </pc:spChg>
        <pc:spChg chg="del">
          <ac:chgData name="Francesco Romeo" userId="64c432a4-b7e2-49d5-9b9c-f66d68d85ce8" providerId="ADAL" clId="{506B3B47-8968-2F44-859E-F08792ED5EE6}" dt="2022-05-27T14:36:09.739" v="6122" actId="478"/>
          <ac:spMkLst>
            <pc:docMk/>
            <pc:sldMk cId="213098269" sldId="1974"/>
            <ac:spMk id="7" creationId="{A56BA600-2134-499B-BC3E-230CBF542036}"/>
          </ac:spMkLst>
        </pc:spChg>
        <pc:spChg chg="mod">
          <ac:chgData name="Francesco Romeo" userId="64c432a4-b7e2-49d5-9b9c-f66d68d85ce8" providerId="ADAL" clId="{506B3B47-8968-2F44-859E-F08792ED5EE6}" dt="2022-05-27T14:36:18.019" v="6123" actId="1076"/>
          <ac:spMkLst>
            <pc:docMk/>
            <pc:sldMk cId="213098269" sldId="1974"/>
            <ac:spMk id="8" creationId="{AD9FB630-6073-4EA8-94E2-0BE0F22CD30B}"/>
          </ac:spMkLst>
        </pc:spChg>
        <pc:spChg chg="mod">
          <ac:chgData name="Francesco Romeo" userId="64c432a4-b7e2-49d5-9b9c-f66d68d85ce8" providerId="ADAL" clId="{506B3B47-8968-2F44-859E-F08792ED5EE6}" dt="2022-05-27T14:37:14.477" v="6136" actId="1076"/>
          <ac:spMkLst>
            <pc:docMk/>
            <pc:sldMk cId="213098269" sldId="1974"/>
            <ac:spMk id="9" creationId="{CA53370E-2F7D-43A4-94E1-C3F07D99A9E4}"/>
          </ac:spMkLst>
        </pc:spChg>
        <pc:spChg chg="mod">
          <ac:chgData name="Francesco Romeo" userId="64c432a4-b7e2-49d5-9b9c-f66d68d85ce8" providerId="ADAL" clId="{506B3B47-8968-2F44-859E-F08792ED5EE6}" dt="2022-05-27T14:38:15.937" v="6144" actId="1076"/>
          <ac:spMkLst>
            <pc:docMk/>
            <pc:sldMk cId="213098269" sldId="1974"/>
            <ac:spMk id="11" creationId="{77B6E373-7AA9-4AA4-80D9-5F67F1F1BEF0}"/>
          </ac:spMkLst>
        </pc:spChg>
        <pc:spChg chg="del">
          <ac:chgData name="Francesco Romeo" userId="64c432a4-b7e2-49d5-9b9c-f66d68d85ce8" providerId="ADAL" clId="{506B3B47-8968-2F44-859E-F08792ED5EE6}" dt="2022-05-27T14:36:35.713" v="6128" actId="478"/>
          <ac:spMkLst>
            <pc:docMk/>
            <pc:sldMk cId="213098269" sldId="1974"/>
            <ac:spMk id="13" creationId="{F8A20122-3365-465A-AF1C-C7894A1312A8}"/>
          </ac:spMkLst>
        </pc:spChg>
        <pc:spChg chg="mod">
          <ac:chgData name="Francesco Romeo" userId="64c432a4-b7e2-49d5-9b9c-f66d68d85ce8" providerId="ADAL" clId="{506B3B47-8968-2F44-859E-F08792ED5EE6}" dt="2022-05-27T14:38:21.072" v="6145" actId="1076"/>
          <ac:spMkLst>
            <pc:docMk/>
            <pc:sldMk cId="213098269" sldId="1974"/>
            <ac:spMk id="14" creationId="{93B12855-DA79-42C3-A5A5-4107992350C7}"/>
          </ac:spMkLst>
        </pc:spChg>
        <pc:spChg chg="mod">
          <ac:chgData name="Francesco Romeo" userId="64c432a4-b7e2-49d5-9b9c-f66d68d85ce8" providerId="ADAL" clId="{506B3B47-8968-2F44-859E-F08792ED5EE6}" dt="2022-05-27T14:37:53.264" v="6141" actId="1076"/>
          <ac:spMkLst>
            <pc:docMk/>
            <pc:sldMk cId="213098269" sldId="1974"/>
            <ac:spMk id="15" creationId="{96FC4AB1-1E0A-4B8B-B492-1FA95DDBC95D}"/>
          </ac:spMkLst>
        </pc:spChg>
        <pc:spChg chg="mod">
          <ac:chgData name="Francesco Romeo" userId="64c432a4-b7e2-49d5-9b9c-f66d68d85ce8" providerId="ADAL" clId="{506B3B47-8968-2F44-859E-F08792ED5EE6}" dt="2022-05-27T08:27:34.683" v="5150" actId="14100"/>
          <ac:spMkLst>
            <pc:docMk/>
            <pc:sldMk cId="213098269" sldId="1974"/>
            <ac:spMk id="23" creationId="{A01694E6-5382-4644-A8D9-337F50C770B7}"/>
          </ac:spMkLst>
        </pc:spChg>
        <pc:spChg chg="del mod">
          <ac:chgData name="Francesco Romeo" userId="64c432a4-b7e2-49d5-9b9c-f66d68d85ce8" providerId="ADAL" clId="{506B3B47-8968-2F44-859E-F08792ED5EE6}" dt="2022-05-27T14:35:33.184" v="6115" actId="478"/>
          <ac:spMkLst>
            <pc:docMk/>
            <pc:sldMk cId="213098269" sldId="1974"/>
            <ac:spMk id="25" creationId="{CD0F7CC3-E81D-48C8-A771-038078BADAED}"/>
          </ac:spMkLst>
        </pc:spChg>
        <pc:spChg chg="mod">
          <ac:chgData name="Francesco Romeo" userId="64c432a4-b7e2-49d5-9b9c-f66d68d85ce8" providerId="ADAL" clId="{506B3B47-8968-2F44-859E-F08792ED5EE6}" dt="2022-05-27T14:36:01.949" v="6120" actId="1076"/>
          <ac:spMkLst>
            <pc:docMk/>
            <pc:sldMk cId="213098269" sldId="1974"/>
            <ac:spMk id="26" creationId="{6A301225-D4D3-4F82-AE57-ECE4BCDFEBBB}"/>
          </ac:spMkLst>
        </pc:spChg>
        <pc:spChg chg="mod">
          <ac:chgData name="Francesco Romeo" userId="64c432a4-b7e2-49d5-9b9c-f66d68d85ce8" providerId="ADAL" clId="{506B3B47-8968-2F44-859E-F08792ED5EE6}" dt="2022-05-29T10:00:34.082" v="6649" actId="20577"/>
          <ac:spMkLst>
            <pc:docMk/>
            <pc:sldMk cId="213098269" sldId="1974"/>
            <ac:spMk id="27" creationId="{86D5D6B1-48D8-4483-A270-8AE30369CA81}"/>
          </ac:spMkLst>
        </pc:spChg>
        <pc:spChg chg="mod">
          <ac:chgData name="Francesco Romeo" userId="64c432a4-b7e2-49d5-9b9c-f66d68d85ce8" providerId="ADAL" clId="{506B3B47-8968-2F44-859E-F08792ED5EE6}" dt="2022-05-27T08:55:00.462" v="5982" actId="20577"/>
          <ac:spMkLst>
            <pc:docMk/>
            <pc:sldMk cId="213098269" sldId="1974"/>
            <ac:spMk id="28" creationId="{1AB31412-8D9A-44D8-B44B-7087DBD8A13E}"/>
          </ac:spMkLst>
        </pc:spChg>
        <pc:spChg chg="del mod">
          <ac:chgData name="Francesco Romeo" userId="64c432a4-b7e2-49d5-9b9c-f66d68d85ce8" providerId="ADAL" clId="{506B3B47-8968-2F44-859E-F08792ED5EE6}" dt="2022-05-27T08:15:41.650" v="4827" actId="478"/>
          <ac:spMkLst>
            <pc:docMk/>
            <pc:sldMk cId="213098269" sldId="1974"/>
            <ac:spMk id="29" creationId="{3188722B-02F4-410E-B0F8-DD507FFFA733}"/>
          </ac:spMkLst>
        </pc:spChg>
        <pc:spChg chg="mod">
          <ac:chgData name="Francesco Romeo" userId="64c432a4-b7e2-49d5-9b9c-f66d68d85ce8" providerId="ADAL" clId="{506B3B47-8968-2F44-859E-F08792ED5EE6}" dt="2022-05-29T13:27:53.176" v="6671" actId="20577"/>
          <ac:spMkLst>
            <pc:docMk/>
            <pc:sldMk cId="213098269" sldId="1974"/>
            <ac:spMk id="30" creationId="{0B3325BA-277B-27F4-0592-A456E69F161B}"/>
          </ac:spMkLst>
        </pc:spChg>
        <pc:spChg chg="add del mod">
          <ac:chgData name="Francesco Romeo" userId="64c432a4-b7e2-49d5-9b9c-f66d68d85ce8" providerId="ADAL" clId="{506B3B47-8968-2F44-859E-F08792ED5EE6}" dt="2022-05-27T09:00:50.191" v="6048"/>
          <ac:spMkLst>
            <pc:docMk/>
            <pc:sldMk cId="213098269" sldId="1974"/>
            <ac:spMk id="30" creationId="{1A0CBDB8-B835-D049-AC86-9E16BA0D047A}"/>
          </ac:spMkLst>
        </pc:spChg>
        <pc:spChg chg="add del mod">
          <ac:chgData name="Francesco Romeo" userId="64c432a4-b7e2-49d5-9b9c-f66d68d85ce8" providerId="ADAL" clId="{506B3B47-8968-2F44-859E-F08792ED5EE6}" dt="2022-05-27T09:00:52.284" v="6050"/>
          <ac:spMkLst>
            <pc:docMk/>
            <pc:sldMk cId="213098269" sldId="1974"/>
            <ac:spMk id="31" creationId="{15AFED53-2566-CF4C-9FAD-B8B14CCD84D1}"/>
          </ac:spMkLst>
        </pc:spChg>
        <pc:spChg chg="add del mod">
          <ac:chgData name="Francesco Romeo" userId="64c432a4-b7e2-49d5-9b9c-f66d68d85ce8" providerId="ADAL" clId="{506B3B47-8968-2F44-859E-F08792ED5EE6}" dt="2022-05-27T09:00:57.789" v="6054"/>
          <ac:spMkLst>
            <pc:docMk/>
            <pc:sldMk cId="213098269" sldId="1974"/>
            <ac:spMk id="32" creationId="{324DB15D-26BF-1B43-B968-492C127E34A7}"/>
          </ac:spMkLst>
        </pc:spChg>
        <pc:spChg chg="add del mod">
          <ac:chgData name="Francesco Romeo" userId="64c432a4-b7e2-49d5-9b9c-f66d68d85ce8" providerId="ADAL" clId="{506B3B47-8968-2F44-859E-F08792ED5EE6}" dt="2022-05-27T09:00:59.374" v="6056"/>
          <ac:spMkLst>
            <pc:docMk/>
            <pc:sldMk cId="213098269" sldId="1974"/>
            <ac:spMk id="33" creationId="{9F1924E8-920C-4341-822C-D7DC3799907D}"/>
          </ac:spMkLst>
        </pc:spChg>
        <pc:spChg chg="add del mod">
          <ac:chgData name="Francesco Romeo" userId="64c432a4-b7e2-49d5-9b9c-f66d68d85ce8" providerId="ADAL" clId="{506B3B47-8968-2F44-859E-F08792ED5EE6}" dt="2022-05-27T09:01:24.482" v="6059"/>
          <ac:spMkLst>
            <pc:docMk/>
            <pc:sldMk cId="213098269" sldId="1974"/>
            <ac:spMk id="34" creationId="{DBB7FABB-C645-AC4D-A670-63B00BBF05B1}"/>
          </ac:spMkLst>
        </pc:spChg>
        <pc:grpChg chg="mod">
          <ac:chgData name="Francesco Romeo" userId="64c432a4-b7e2-49d5-9b9c-f66d68d85ce8" providerId="ADAL" clId="{506B3B47-8968-2F44-859E-F08792ED5EE6}" dt="2022-05-27T14:38:56.309" v="6152" actId="1076"/>
          <ac:grpSpMkLst>
            <pc:docMk/>
            <pc:sldMk cId="213098269" sldId="1974"/>
            <ac:grpSpMk id="10" creationId="{F66EF2A0-274D-438F-B70F-4506AC182E0A}"/>
          </ac:grpSpMkLst>
        </pc:grpChg>
        <pc:grpChg chg="del">
          <ac:chgData name="Francesco Romeo" userId="64c432a4-b7e2-49d5-9b9c-f66d68d85ce8" providerId="ADAL" clId="{506B3B47-8968-2F44-859E-F08792ED5EE6}" dt="2022-05-27T08:21:29.896" v="4889" actId="478"/>
          <ac:grpSpMkLst>
            <pc:docMk/>
            <pc:sldMk cId="213098269" sldId="1974"/>
            <ac:grpSpMk id="16" creationId="{0590E9B6-C183-44A7-8A77-6F651D39042C}"/>
          </ac:grpSpMkLst>
        </pc:grpChg>
        <pc:grpChg chg="mod">
          <ac:chgData name="Francesco Romeo" userId="64c432a4-b7e2-49d5-9b9c-f66d68d85ce8" providerId="ADAL" clId="{506B3B47-8968-2F44-859E-F08792ED5EE6}" dt="2022-05-27T08:27:31.225" v="5149" actId="1036"/>
          <ac:grpSpMkLst>
            <pc:docMk/>
            <pc:sldMk cId="213098269" sldId="1974"/>
            <ac:grpSpMk id="22" creationId="{E1596F84-F8CA-4C0B-8CFD-C3EB7AEB01C2}"/>
          </ac:grpSpMkLst>
        </pc:grpChg>
      </pc:sldChg>
      <pc:sldChg chg="modSp mod">
        <pc:chgData name="Francesco Romeo" userId="64c432a4-b7e2-49d5-9b9c-f66d68d85ce8" providerId="ADAL" clId="{506B3B47-8968-2F44-859E-F08792ED5EE6}" dt="2022-05-27T14:29:00.461" v="6072" actId="14100"/>
        <pc:sldMkLst>
          <pc:docMk/>
          <pc:sldMk cId="3896673539" sldId="1976"/>
        </pc:sldMkLst>
        <pc:picChg chg="mod">
          <ac:chgData name="Francesco Romeo" userId="64c432a4-b7e2-49d5-9b9c-f66d68d85ce8" providerId="ADAL" clId="{506B3B47-8968-2F44-859E-F08792ED5EE6}" dt="2022-05-27T14:29:00.461" v="6072" actId="14100"/>
          <ac:picMkLst>
            <pc:docMk/>
            <pc:sldMk cId="3896673539" sldId="1976"/>
            <ac:picMk id="11" creationId="{FFC40EB9-B22B-4C88-252B-E82A91E340B3}"/>
          </ac:picMkLst>
        </pc:picChg>
      </pc:sldChg>
      <pc:sldChg chg="new del">
        <pc:chgData name="Francesco Romeo" userId="64c432a4-b7e2-49d5-9b9c-f66d68d85ce8" providerId="ADAL" clId="{506B3B47-8968-2F44-859E-F08792ED5EE6}" dt="2022-05-27T14:56:55.335" v="6157" actId="2696"/>
        <pc:sldMkLst>
          <pc:docMk/>
          <pc:sldMk cId="731366477" sldId="1979"/>
        </pc:sldMkLst>
      </pc:sldChg>
      <pc:sldChg chg="addSp delSp modSp new mod setBg">
        <pc:chgData name="Francesco Romeo" userId="64c432a4-b7e2-49d5-9b9c-f66d68d85ce8" providerId="ADAL" clId="{506B3B47-8968-2F44-859E-F08792ED5EE6}" dt="2022-05-27T15:07:58.404" v="6620" actId="26606"/>
        <pc:sldMkLst>
          <pc:docMk/>
          <pc:sldMk cId="1236422207" sldId="1980"/>
        </pc:sldMkLst>
        <pc:spChg chg="add mod">
          <ac:chgData name="Francesco Romeo" userId="64c432a4-b7e2-49d5-9b9c-f66d68d85ce8" providerId="ADAL" clId="{506B3B47-8968-2F44-859E-F08792ED5EE6}" dt="2022-05-27T15:07:58.404" v="6620" actId="26606"/>
          <ac:spMkLst>
            <pc:docMk/>
            <pc:sldMk cId="1236422207" sldId="1980"/>
            <ac:spMk id="2" creationId="{C9F979E9-8DF2-5D4B-967F-747DBC725F57}"/>
          </ac:spMkLst>
        </pc:spChg>
        <pc:spChg chg="add del mod">
          <ac:chgData name="Francesco Romeo" userId="64c432a4-b7e2-49d5-9b9c-f66d68d85ce8" providerId="ADAL" clId="{506B3B47-8968-2F44-859E-F08792ED5EE6}" dt="2022-05-27T15:07:58.404" v="6620" actId="26606"/>
          <ac:spMkLst>
            <pc:docMk/>
            <pc:sldMk cId="1236422207" sldId="1980"/>
            <ac:spMk id="3" creationId="{509AA252-CBEE-9442-908A-0ECF08E096A6}"/>
          </ac:spMkLst>
        </pc:spChg>
        <pc:spChg chg="add mod">
          <ac:chgData name="Francesco Romeo" userId="64c432a4-b7e2-49d5-9b9c-f66d68d85ce8" providerId="ADAL" clId="{506B3B47-8968-2F44-859E-F08792ED5EE6}" dt="2022-05-27T15:07:58.404" v="6620" actId="26606"/>
          <ac:spMkLst>
            <pc:docMk/>
            <pc:sldMk cId="1236422207" sldId="1980"/>
            <ac:spMk id="4" creationId="{EA10E889-6E08-D147-84CA-91FEC5CA8DDE}"/>
          </ac:spMkLst>
        </pc:spChg>
        <pc:spChg chg="add del">
          <ac:chgData name="Francesco Romeo" userId="64c432a4-b7e2-49d5-9b9c-f66d68d85ce8" providerId="ADAL" clId="{506B3B47-8968-2F44-859E-F08792ED5EE6}" dt="2022-05-27T15:07:58.369" v="6619" actId="26606"/>
          <ac:spMkLst>
            <pc:docMk/>
            <pc:sldMk cId="1236422207" sldId="1980"/>
            <ac:spMk id="9" creationId="{D4771268-CB57-404A-9271-370EB28F6090}"/>
          </ac:spMkLst>
        </pc:spChg>
        <pc:spChg chg="add del">
          <ac:chgData name="Francesco Romeo" userId="64c432a4-b7e2-49d5-9b9c-f66d68d85ce8" providerId="ADAL" clId="{506B3B47-8968-2F44-859E-F08792ED5EE6}" dt="2022-05-27T15:07:26.031" v="6615" actId="26606"/>
          <ac:spMkLst>
            <pc:docMk/>
            <pc:sldMk cId="1236422207" sldId="1980"/>
            <ac:spMk id="10" creationId="{46D6306C-ED4F-4AAE-B4A5-EEA6AFAD726E}"/>
          </ac:spMkLst>
        </pc:spChg>
        <pc:spChg chg="add del">
          <ac:chgData name="Francesco Romeo" userId="64c432a4-b7e2-49d5-9b9c-f66d68d85ce8" providerId="ADAL" clId="{506B3B47-8968-2F44-859E-F08792ED5EE6}" dt="2022-05-27T15:07:26.031" v="6615" actId="26606"/>
          <ac:spMkLst>
            <pc:docMk/>
            <pc:sldMk cId="1236422207" sldId="1980"/>
            <ac:spMk id="12" creationId="{0EC5361D-F897-4856-B945-0455A365EB24}"/>
          </ac:spMkLst>
        </pc:spChg>
        <pc:spChg chg="add del">
          <ac:chgData name="Francesco Romeo" userId="64c432a4-b7e2-49d5-9b9c-f66d68d85ce8" providerId="ADAL" clId="{506B3B47-8968-2F44-859E-F08792ED5EE6}" dt="2022-05-27T15:07:26.031" v="6615" actId="26606"/>
          <ac:spMkLst>
            <pc:docMk/>
            <pc:sldMk cId="1236422207" sldId="1980"/>
            <ac:spMk id="14" creationId="{4508C0C5-2268-42B5-B3C8-4D0899E05F8C}"/>
          </ac:spMkLst>
        </pc:spChg>
        <pc:spChg chg="add del">
          <ac:chgData name="Francesco Romeo" userId="64c432a4-b7e2-49d5-9b9c-f66d68d85ce8" providerId="ADAL" clId="{506B3B47-8968-2F44-859E-F08792ED5EE6}" dt="2022-05-27T15:07:26.031" v="6615" actId="26606"/>
          <ac:spMkLst>
            <pc:docMk/>
            <pc:sldMk cId="1236422207" sldId="1980"/>
            <ac:spMk id="16" creationId="{141ACBDB-38F8-4B34-8183-BD95B4E55A62}"/>
          </ac:spMkLst>
        </pc:spChg>
        <pc:spChg chg="add del">
          <ac:chgData name="Francesco Romeo" userId="64c432a4-b7e2-49d5-9b9c-f66d68d85ce8" providerId="ADAL" clId="{506B3B47-8968-2F44-859E-F08792ED5EE6}" dt="2022-05-27T15:07:26.031" v="6615" actId="26606"/>
          <ac:spMkLst>
            <pc:docMk/>
            <pc:sldMk cId="1236422207" sldId="1980"/>
            <ac:spMk id="18" creationId="{DE00DB52-3455-4E2F-867B-A6D0516E175B}"/>
          </ac:spMkLst>
        </pc:spChg>
        <pc:spChg chg="add del">
          <ac:chgData name="Francesco Romeo" userId="64c432a4-b7e2-49d5-9b9c-f66d68d85ce8" providerId="ADAL" clId="{506B3B47-8968-2F44-859E-F08792ED5EE6}" dt="2022-05-27T15:07:26.031" v="6615" actId="26606"/>
          <ac:spMkLst>
            <pc:docMk/>
            <pc:sldMk cId="1236422207" sldId="1980"/>
            <ac:spMk id="20" creationId="{9E914C83-E0D8-4953-92D5-169D28CB43AE}"/>
          </ac:spMkLst>
        </pc:spChg>
        <pc:spChg chg="add del">
          <ac:chgData name="Francesco Romeo" userId="64c432a4-b7e2-49d5-9b9c-f66d68d85ce8" providerId="ADAL" clId="{506B3B47-8968-2F44-859E-F08792ED5EE6}" dt="2022-05-27T15:07:26.031" v="6615" actId="26606"/>
          <ac:spMkLst>
            <pc:docMk/>
            <pc:sldMk cId="1236422207" sldId="1980"/>
            <ac:spMk id="22" creationId="{3512E083-F550-46AF-8490-767ECFD00CB7}"/>
          </ac:spMkLst>
        </pc:spChg>
        <pc:spChg chg="add del">
          <ac:chgData name="Francesco Romeo" userId="64c432a4-b7e2-49d5-9b9c-f66d68d85ce8" providerId="ADAL" clId="{506B3B47-8968-2F44-859E-F08792ED5EE6}" dt="2022-05-27T15:07:45.058" v="6617" actId="26606"/>
          <ac:spMkLst>
            <pc:docMk/>
            <pc:sldMk cId="1236422207" sldId="1980"/>
            <ac:spMk id="24" creationId="{C05CBC3C-2E5A-4839-8B9B-2E5A6ADF0F58}"/>
          </ac:spMkLst>
        </pc:spChg>
        <pc:spChg chg="add del">
          <ac:chgData name="Francesco Romeo" userId="64c432a4-b7e2-49d5-9b9c-f66d68d85ce8" providerId="ADAL" clId="{506B3B47-8968-2F44-859E-F08792ED5EE6}" dt="2022-05-27T15:07:45.058" v="6617" actId="26606"/>
          <ac:spMkLst>
            <pc:docMk/>
            <pc:sldMk cId="1236422207" sldId="1980"/>
            <ac:spMk id="25" creationId="{DB5B423A-57CC-4C58-AA26-8E2E862B03A0}"/>
          </ac:spMkLst>
        </pc:spChg>
        <pc:spChg chg="add del">
          <ac:chgData name="Francesco Romeo" userId="64c432a4-b7e2-49d5-9b9c-f66d68d85ce8" providerId="ADAL" clId="{506B3B47-8968-2F44-859E-F08792ED5EE6}" dt="2022-05-27T15:07:58.369" v="6619" actId="26606"/>
          <ac:spMkLst>
            <pc:docMk/>
            <pc:sldMk cId="1236422207" sldId="1980"/>
            <ac:spMk id="28" creationId="{509AA252-CBEE-9442-908A-0ECF08E096A6}"/>
          </ac:spMkLst>
        </pc:spChg>
        <pc:spChg chg="add">
          <ac:chgData name="Francesco Romeo" userId="64c432a4-b7e2-49d5-9b9c-f66d68d85ce8" providerId="ADAL" clId="{506B3B47-8968-2F44-859E-F08792ED5EE6}" dt="2022-05-27T15:07:58.404" v="6620" actId="26606"/>
          <ac:spMkLst>
            <pc:docMk/>
            <pc:sldMk cId="1236422207" sldId="1980"/>
            <ac:spMk id="30" creationId="{2659FDB4-FCBE-4A89-B46D-43D4FA54464D}"/>
          </ac:spMkLst>
        </pc:spChg>
        <pc:graphicFrameChg chg="add del">
          <ac:chgData name="Francesco Romeo" userId="64c432a4-b7e2-49d5-9b9c-f66d68d85ce8" providerId="ADAL" clId="{506B3B47-8968-2F44-859E-F08792ED5EE6}" dt="2022-05-27T15:07:26.031" v="6615" actId="26606"/>
          <ac:graphicFrameMkLst>
            <pc:docMk/>
            <pc:sldMk cId="1236422207" sldId="1980"/>
            <ac:graphicFrameMk id="6" creationId="{D75BA8DD-3FEA-9209-BE1E-6BF3845E3624}"/>
          </ac:graphicFrameMkLst>
        </pc:graphicFrameChg>
        <pc:graphicFrameChg chg="add del">
          <ac:chgData name="Francesco Romeo" userId="64c432a4-b7e2-49d5-9b9c-f66d68d85ce8" providerId="ADAL" clId="{506B3B47-8968-2F44-859E-F08792ED5EE6}" dt="2022-05-27T15:07:45.058" v="6617" actId="26606"/>
          <ac:graphicFrameMkLst>
            <pc:docMk/>
            <pc:sldMk cId="1236422207" sldId="1980"/>
            <ac:graphicFrameMk id="26" creationId="{32896BF6-F371-A838-AE83-D7F6B4E018B6}"/>
          </ac:graphicFrameMkLst>
        </pc:graphicFrameChg>
        <pc:graphicFrameChg chg="add">
          <ac:chgData name="Francesco Romeo" userId="64c432a4-b7e2-49d5-9b9c-f66d68d85ce8" providerId="ADAL" clId="{506B3B47-8968-2F44-859E-F08792ED5EE6}" dt="2022-05-27T15:07:58.404" v="6620" actId="26606"/>
          <ac:graphicFrameMkLst>
            <pc:docMk/>
            <pc:sldMk cId="1236422207" sldId="1980"/>
            <ac:graphicFrameMk id="32" creationId="{21FA1210-1658-E77F-B04F-02A940166B66}"/>
          </ac:graphicFrameMkLst>
        </pc:graphicFrameChg>
        <pc:cxnChg chg="add">
          <ac:chgData name="Francesco Romeo" userId="64c432a4-b7e2-49d5-9b9c-f66d68d85ce8" providerId="ADAL" clId="{506B3B47-8968-2F44-859E-F08792ED5EE6}" dt="2022-05-27T15:07:58.404" v="6620" actId="26606"/>
          <ac:cxnSpMkLst>
            <pc:docMk/>
            <pc:sldMk cId="1236422207" sldId="1980"/>
            <ac:cxnSpMk id="31" creationId="{C8F51B3F-8331-4E4A-AE96-D47B1006EEAD}"/>
          </ac:cxnSpMkLst>
        </pc:cxnChg>
      </pc:sldChg>
    </pc:docChg>
  </pc:docChgLst>
  <pc:docChgLst>
    <pc:chgData name="Francesco Romeo" userId="64c432a4-b7e2-49d5-9b9c-f66d68d85ce8" providerId="ADAL" clId="{EA16B22B-7CE0-BE42-BC75-F4A371F0EF37}"/>
    <pc:docChg chg="undo custSel addSld delSld modSld sldOrd">
      <pc:chgData name="Francesco Romeo" userId="64c432a4-b7e2-49d5-9b9c-f66d68d85ce8" providerId="ADAL" clId="{EA16B22B-7CE0-BE42-BC75-F4A371F0EF37}" dt="2022-07-11T21:49:54.392" v="8848"/>
      <pc:docMkLst>
        <pc:docMk/>
      </pc:docMkLst>
      <pc:sldChg chg="addSp delSp modSp add mod modTransition delAnim modAnim">
        <pc:chgData name="Francesco Romeo" userId="64c432a4-b7e2-49d5-9b9c-f66d68d85ce8" providerId="ADAL" clId="{EA16B22B-7CE0-BE42-BC75-F4A371F0EF37}" dt="2022-07-11T21:03:30.177" v="8602"/>
        <pc:sldMkLst>
          <pc:docMk/>
          <pc:sldMk cId="53798242" sldId="891"/>
        </pc:sldMkLst>
        <pc:spChg chg="add del mod">
          <ac:chgData name="Francesco Romeo" userId="64c432a4-b7e2-49d5-9b9c-f66d68d85ce8" providerId="ADAL" clId="{EA16B22B-7CE0-BE42-BC75-F4A371F0EF37}" dt="2022-07-11T20:40:55.340" v="8081" actId="478"/>
          <ac:spMkLst>
            <pc:docMk/>
            <pc:sldMk cId="53798242" sldId="891"/>
            <ac:spMk id="3" creationId="{709276A9-4CBC-6B47-8CC3-0E82008EB8EE}"/>
          </ac:spMkLst>
        </pc:spChg>
        <pc:spChg chg="add del mod">
          <ac:chgData name="Francesco Romeo" userId="64c432a4-b7e2-49d5-9b9c-f66d68d85ce8" providerId="ADAL" clId="{EA16B22B-7CE0-BE42-BC75-F4A371F0EF37}" dt="2022-07-11T20:47:19.951" v="8522" actId="478"/>
          <ac:spMkLst>
            <pc:docMk/>
            <pc:sldMk cId="53798242" sldId="891"/>
            <ac:spMk id="9" creationId="{2568AF40-EA20-6949-B78E-C5E4D0E0C840}"/>
          </ac:spMkLst>
        </pc:spChg>
        <pc:spChg chg="mod">
          <ac:chgData name="Francesco Romeo" userId="64c432a4-b7e2-49d5-9b9c-f66d68d85ce8" providerId="ADAL" clId="{EA16B22B-7CE0-BE42-BC75-F4A371F0EF37}" dt="2022-07-11T20:38:10.309" v="7907" actId="113"/>
          <ac:spMkLst>
            <pc:docMk/>
            <pc:sldMk cId="53798242" sldId="891"/>
            <ac:spMk id="36" creationId="{03027067-5678-4E68-9314-6326542BB396}"/>
          </ac:spMkLst>
        </pc:spChg>
        <pc:spChg chg="mod">
          <ac:chgData name="Francesco Romeo" userId="64c432a4-b7e2-49d5-9b9c-f66d68d85ce8" providerId="ADAL" clId="{EA16B22B-7CE0-BE42-BC75-F4A371F0EF37}" dt="2022-07-11T20:59:58.825" v="8593" actId="20577"/>
          <ac:spMkLst>
            <pc:docMk/>
            <pc:sldMk cId="53798242" sldId="891"/>
            <ac:spMk id="38" creationId="{C6A8EA52-13BB-4944-98DE-0FDA2B595FF7}"/>
          </ac:spMkLst>
        </pc:spChg>
        <pc:spChg chg="del mod">
          <ac:chgData name="Francesco Romeo" userId="64c432a4-b7e2-49d5-9b9c-f66d68d85ce8" providerId="ADAL" clId="{EA16B22B-7CE0-BE42-BC75-F4A371F0EF37}" dt="2022-07-11T20:40:48.380" v="8079"/>
          <ac:spMkLst>
            <pc:docMk/>
            <pc:sldMk cId="53798242" sldId="891"/>
            <ac:spMk id="41" creationId="{62C37FB8-D67F-41DD-860C-1C623020D6DA}"/>
          </ac:spMkLst>
        </pc:spChg>
        <pc:spChg chg="mod">
          <ac:chgData name="Francesco Romeo" userId="64c432a4-b7e2-49d5-9b9c-f66d68d85ce8" providerId="ADAL" clId="{EA16B22B-7CE0-BE42-BC75-F4A371F0EF37}" dt="2022-07-11T21:00:49.554" v="8598" actId="5793"/>
          <ac:spMkLst>
            <pc:docMk/>
            <pc:sldMk cId="53798242" sldId="891"/>
            <ac:spMk id="43" creationId="{28807DDE-24CB-4DEB-ACA6-EAE06C00C5C2}"/>
          </ac:spMkLst>
        </pc:spChg>
        <pc:spChg chg="add mod">
          <ac:chgData name="Francesco Romeo" userId="64c432a4-b7e2-49d5-9b9c-f66d68d85ce8" providerId="ADAL" clId="{EA16B22B-7CE0-BE42-BC75-F4A371F0EF37}" dt="2022-07-11T20:48:20.517" v="8524" actId="113"/>
          <ac:spMkLst>
            <pc:docMk/>
            <pc:sldMk cId="53798242" sldId="891"/>
            <ac:spMk id="44" creationId="{90479DEB-0396-F144-9F91-AECFBF7B1E16}"/>
          </ac:spMkLst>
        </pc:spChg>
        <pc:spChg chg="mod">
          <ac:chgData name="Francesco Romeo" userId="64c432a4-b7e2-49d5-9b9c-f66d68d85ce8" providerId="ADAL" clId="{EA16B22B-7CE0-BE42-BC75-F4A371F0EF37}" dt="2022-07-11T20:22:21.066" v="6874" actId="1076"/>
          <ac:spMkLst>
            <pc:docMk/>
            <pc:sldMk cId="53798242" sldId="891"/>
            <ac:spMk id="46" creationId="{E00C2A78-95D1-4B3E-AE9D-42C7C328B767}"/>
          </ac:spMkLst>
        </pc:spChg>
        <pc:spChg chg="del">
          <ac:chgData name="Francesco Romeo" userId="64c432a4-b7e2-49d5-9b9c-f66d68d85ce8" providerId="ADAL" clId="{EA16B22B-7CE0-BE42-BC75-F4A371F0EF37}" dt="2022-07-11T20:22:07.796" v="6871" actId="478"/>
          <ac:spMkLst>
            <pc:docMk/>
            <pc:sldMk cId="53798242" sldId="891"/>
            <ac:spMk id="47" creationId="{76AE1ACC-D4FD-49FC-AB2A-99877D47F59B}"/>
          </ac:spMkLst>
        </pc:spChg>
        <pc:spChg chg="del">
          <ac:chgData name="Francesco Romeo" userId="64c432a4-b7e2-49d5-9b9c-f66d68d85ce8" providerId="ADAL" clId="{EA16B22B-7CE0-BE42-BC75-F4A371F0EF37}" dt="2022-07-11T20:22:12.739" v="6872" actId="478"/>
          <ac:spMkLst>
            <pc:docMk/>
            <pc:sldMk cId="53798242" sldId="891"/>
            <ac:spMk id="48" creationId="{34143093-D979-4ECB-93F4-52C4CF526AB5}"/>
          </ac:spMkLst>
        </pc:spChg>
        <pc:spChg chg="del">
          <ac:chgData name="Francesco Romeo" userId="64c432a4-b7e2-49d5-9b9c-f66d68d85ce8" providerId="ADAL" clId="{EA16B22B-7CE0-BE42-BC75-F4A371F0EF37}" dt="2022-07-11T20:22:12.739" v="6872" actId="478"/>
          <ac:spMkLst>
            <pc:docMk/>
            <pc:sldMk cId="53798242" sldId="891"/>
            <ac:spMk id="50" creationId="{8854628D-F743-4A0E-BA36-5DE065E96EE7}"/>
          </ac:spMkLst>
        </pc:spChg>
        <pc:spChg chg="del">
          <ac:chgData name="Francesco Romeo" userId="64c432a4-b7e2-49d5-9b9c-f66d68d85ce8" providerId="ADAL" clId="{EA16B22B-7CE0-BE42-BC75-F4A371F0EF37}" dt="2022-07-11T20:22:12.739" v="6872" actId="478"/>
          <ac:spMkLst>
            <pc:docMk/>
            <pc:sldMk cId="53798242" sldId="891"/>
            <ac:spMk id="51" creationId="{8C3E337A-1CC0-473E-9A63-F93B607102CA}"/>
          </ac:spMkLst>
        </pc:spChg>
      </pc:sldChg>
      <pc:sldChg chg="delSp add del mod">
        <pc:chgData name="Francesco Romeo" userId="64c432a4-b7e2-49d5-9b9c-f66d68d85ce8" providerId="ADAL" clId="{EA16B22B-7CE0-BE42-BC75-F4A371F0EF37}" dt="2022-07-11T20:17:31.056" v="6849" actId="2696"/>
        <pc:sldMkLst>
          <pc:docMk/>
          <pc:sldMk cId="593717670" sldId="945"/>
        </pc:sldMkLst>
        <pc:spChg chg="del">
          <ac:chgData name="Francesco Romeo" userId="64c432a4-b7e2-49d5-9b9c-f66d68d85ce8" providerId="ADAL" clId="{EA16B22B-7CE0-BE42-BC75-F4A371F0EF37}" dt="2022-07-11T20:17:18.148" v="6848" actId="478"/>
          <ac:spMkLst>
            <pc:docMk/>
            <pc:sldMk cId="593717670" sldId="945"/>
            <ac:spMk id="5" creationId="{02AFC58E-5B48-46E2-8B60-FC6E24531DE4}"/>
          </ac:spMkLst>
        </pc:spChg>
      </pc:sldChg>
      <pc:sldChg chg="addSp delSp modSp add mod addAnim delAnim modAnim">
        <pc:chgData name="Francesco Romeo" userId="64c432a4-b7e2-49d5-9b9c-f66d68d85ce8" providerId="ADAL" clId="{EA16B22B-7CE0-BE42-BC75-F4A371F0EF37}" dt="2022-07-11T21:08:26.480" v="8712" actId="1038"/>
        <pc:sldMkLst>
          <pc:docMk/>
          <pc:sldMk cId="822620023" sldId="948"/>
        </pc:sldMkLst>
        <pc:spChg chg="add del mod">
          <ac:chgData name="Francesco Romeo" userId="64c432a4-b7e2-49d5-9b9c-f66d68d85ce8" providerId="ADAL" clId="{EA16B22B-7CE0-BE42-BC75-F4A371F0EF37}" dt="2022-07-11T15:59:26.417" v="4608"/>
          <ac:spMkLst>
            <pc:docMk/>
            <pc:sldMk cId="822620023" sldId="948"/>
            <ac:spMk id="2" creationId="{FCCE20B8-10C5-C441-BA5F-56E4DA998EC5}"/>
          </ac:spMkLst>
        </pc:spChg>
        <pc:spChg chg="mod">
          <ac:chgData name="Francesco Romeo" userId="64c432a4-b7e2-49d5-9b9c-f66d68d85ce8" providerId="ADAL" clId="{EA16B22B-7CE0-BE42-BC75-F4A371F0EF37}" dt="2022-07-11T16:27:25.728" v="5539" actId="1076"/>
          <ac:spMkLst>
            <pc:docMk/>
            <pc:sldMk cId="822620023" sldId="948"/>
            <ac:spMk id="9" creationId="{7A7D2A0E-B4AD-4CA1-AE52-B35714DE7C18}"/>
          </ac:spMkLst>
        </pc:spChg>
        <pc:spChg chg="add del">
          <ac:chgData name="Francesco Romeo" userId="64c432a4-b7e2-49d5-9b9c-f66d68d85ce8" providerId="ADAL" clId="{EA16B22B-7CE0-BE42-BC75-F4A371F0EF37}" dt="2022-07-11T15:47:04.788" v="4081" actId="478"/>
          <ac:spMkLst>
            <pc:docMk/>
            <pc:sldMk cId="822620023" sldId="948"/>
            <ac:spMk id="10" creationId="{0A90C97F-FF9A-4F69-BB07-F9098B694B99}"/>
          </ac:spMkLst>
        </pc:spChg>
        <pc:spChg chg="mod">
          <ac:chgData name="Francesco Romeo" userId="64c432a4-b7e2-49d5-9b9c-f66d68d85ce8" providerId="ADAL" clId="{EA16B22B-7CE0-BE42-BC75-F4A371F0EF37}" dt="2022-07-11T16:27:29.065" v="5540" actId="1076"/>
          <ac:spMkLst>
            <pc:docMk/>
            <pc:sldMk cId="822620023" sldId="948"/>
            <ac:spMk id="11" creationId="{9D3B16FD-E1A7-4A21-A144-8953CB2D8080}"/>
          </ac:spMkLst>
        </pc:spChg>
        <pc:spChg chg="mod">
          <ac:chgData name="Francesco Romeo" userId="64c432a4-b7e2-49d5-9b9c-f66d68d85ce8" providerId="ADAL" clId="{EA16B22B-7CE0-BE42-BC75-F4A371F0EF37}" dt="2022-07-11T16:31:32.490" v="5593"/>
          <ac:spMkLst>
            <pc:docMk/>
            <pc:sldMk cId="822620023" sldId="948"/>
            <ac:spMk id="13" creationId="{122FB45F-2DAA-44CD-A7D7-CBDFB10AD3F8}"/>
          </ac:spMkLst>
        </pc:spChg>
        <pc:spChg chg="del">
          <ac:chgData name="Francesco Romeo" userId="64c432a4-b7e2-49d5-9b9c-f66d68d85ce8" providerId="ADAL" clId="{EA16B22B-7CE0-BE42-BC75-F4A371F0EF37}" dt="2022-07-11T15:48:00.633" v="4157" actId="478"/>
          <ac:spMkLst>
            <pc:docMk/>
            <pc:sldMk cId="822620023" sldId="948"/>
            <ac:spMk id="14" creationId="{1FE1AACD-222F-47F3-9E4B-9C44FBA0E37D}"/>
          </ac:spMkLst>
        </pc:spChg>
        <pc:spChg chg="mod">
          <ac:chgData name="Francesco Romeo" userId="64c432a4-b7e2-49d5-9b9c-f66d68d85ce8" providerId="ADAL" clId="{EA16B22B-7CE0-BE42-BC75-F4A371F0EF37}" dt="2022-07-11T16:39:54.799" v="5692" actId="20577"/>
          <ac:spMkLst>
            <pc:docMk/>
            <pc:sldMk cId="822620023" sldId="948"/>
            <ac:spMk id="15" creationId="{9D126B7D-28FA-41F3-AA0C-7A70AE54C1DD}"/>
          </ac:spMkLst>
        </pc:spChg>
        <pc:spChg chg="mod">
          <ac:chgData name="Francesco Romeo" userId="64c432a4-b7e2-49d5-9b9c-f66d68d85ce8" providerId="ADAL" clId="{EA16B22B-7CE0-BE42-BC75-F4A371F0EF37}" dt="2022-07-11T16:37:45.884" v="5657" actId="403"/>
          <ac:spMkLst>
            <pc:docMk/>
            <pc:sldMk cId="822620023" sldId="948"/>
            <ac:spMk id="17" creationId="{F37A066D-0086-4D09-8020-300706AAD592}"/>
          </ac:spMkLst>
        </pc:spChg>
        <pc:spChg chg="del">
          <ac:chgData name="Francesco Romeo" userId="64c432a4-b7e2-49d5-9b9c-f66d68d85ce8" providerId="ADAL" clId="{EA16B22B-7CE0-BE42-BC75-F4A371F0EF37}" dt="2022-07-11T15:49:22.757" v="4229" actId="478"/>
          <ac:spMkLst>
            <pc:docMk/>
            <pc:sldMk cId="822620023" sldId="948"/>
            <ac:spMk id="18" creationId="{D397016E-4ECE-429B-B3AD-6A7FE37FBD9F}"/>
          </ac:spMkLst>
        </pc:spChg>
        <pc:spChg chg="mod">
          <ac:chgData name="Francesco Romeo" userId="64c432a4-b7e2-49d5-9b9c-f66d68d85ce8" providerId="ADAL" clId="{EA16B22B-7CE0-BE42-BC75-F4A371F0EF37}" dt="2022-07-11T16:37:45.884" v="5657" actId="403"/>
          <ac:spMkLst>
            <pc:docMk/>
            <pc:sldMk cId="822620023" sldId="948"/>
            <ac:spMk id="19" creationId="{E4A28FA9-7F0F-43B1-8DC0-863F75DDA5F9}"/>
          </ac:spMkLst>
        </pc:spChg>
        <pc:spChg chg="mod topLvl">
          <ac:chgData name="Francesco Romeo" userId="64c432a4-b7e2-49d5-9b9c-f66d68d85ce8" providerId="ADAL" clId="{EA16B22B-7CE0-BE42-BC75-F4A371F0EF37}" dt="2022-07-11T16:00:35.247" v="4613"/>
          <ac:spMkLst>
            <pc:docMk/>
            <pc:sldMk cId="822620023" sldId="948"/>
            <ac:spMk id="21" creationId="{150F7F96-6361-441E-8A2B-20962E0EAD21}"/>
          </ac:spMkLst>
        </pc:spChg>
        <pc:spChg chg="add del mod">
          <ac:chgData name="Francesco Romeo" userId="64c432a4-b7e2-49d5-9b9c-f66d68d85ce8" providerId="ADAL" clId="{EA16B22B-7CE0-BE42-BC75-F4A371F0EF37}" dt="2022-07-11T16:00:38.436" v="4614" actId="478"/>
          <ac:spMkLst>
            <pc:docMk/>
            <pc:sldMk cId="822620023" sldId="948"/>
            <ac:spMk id="22" creationId="{6F231CA0-517F-471D-A3A2-CDC2A6FA7323}"/>
          </ac:spMkLst>
        </pc:spChg>
        <pc:spChg chg="add del mod topLvl">
          <ac:chgData name="Francesco Romeo" userId="64c432a4-b7e2-49d5-9b9c-f66d68d85ce8" providerId="ADAL" clId="{EA16B22B-7CE0-BE42-BC75-F4A371F0EF37}" dt="2022-07-11T16:40:12.723" v="5693" actId="403"/>
          <ac:spMkLst>
            <pc:docMk/>
            <pc:sldMk cId="822620023" sldId="948"/>
            <ac:spMk id="23" creationId="{A29CF6F0-3D1B-4D5E-92DD-1E0786144173}"/>
          </ac:spMkLst>
        </pc:spChg>
        <pc:spChg chg="mod">
          <ac:chgData name="Francesco Romeo" userId="64c432a4-b7e2-49d5-9b9c-f66d68d85ce8" providerId="ADAL" clId="{EA16B22B-7CE0-BE42-BC75-F4A371F0EF37}" dt="2022-07-11T16:21:41.911" v="5521" actId="1038"/>
          <ac:spMkLst>
            <pc:docMk/>
            <pc:sldMk cId="822620023" sldId="948"/>
            <ac:spMk id="26" creationId="{7A16E2D7-68FC-4BE1-A7C4-E9B9BAE9FC7A}"/>
          </ac:spMkLst>
        </pc:spChg>
        <pc:spChg chg="del mod">
          <ac:chgData name="Francesco Romeo" userId="64c432a4-b7e2-49d5-9b9c-f66d68d85ce8" providerId="ADAL" clId="{EA16B22B-7CE0-BE42-BC75-F4A371F0EF37}" dt="2022-07-11T21:06:35.868" v="8691" actId="478"/>
          <ac:spMkLst>
            <pc:docMk/>
            <pc:sldMk cId="822620023" sldId="948"/>
            <ac:spMk id="31" creationId="{F6DE0637-D367-40E8-AE08-77BC94CEDCB7}"/>
          </ac:spMkLst>
        </pc:spChg>
        <pc:spChg chg="add mod">
          <ac:chgData name="Francesco Romeo" userId="64c432a4-b7e2-49d5-9b9c-f66d68d85ce8" providerId="ADAL" clId="{EA16B22B-7CE0-BE42-BC75-F4A371F0EF37}" dt="2022-07-11T21:07:53.576" v="8704" actId="1076"/>
          <ac:spMkLst>
            <pc:docMk/>
            <pc:sldMk cId="822620023" sldId="948"/>
            <ac:spMk id="32" creationId="{AA84FE1E-B5BC-0149-88D8-109AFC213BCB}"/>
          </ac:spMkLst>
        </pc:spChg>
        <pc:spChg chg="del">
          <ac:chgData name="Francesco Romeo" userId="64c432a4-b7e2-49d5-9b9c-f66d68d85ce8" providerId="ADAL" clId="{EA16B22B-7CE0-BE42-BC75-F4A371F0EF37}" dt="2022-07-11T15:41:02.783" v="3772" actId="478"/>
          <ac:spMkLst>
            <pc:docMk/>
            <pc:sldMk cId="822620023" sldId="948"/>
            <ac:spMk id="32" creationId="{B715B4BC-47A2-466B-90ED-9788D9F27025}"/>
          </ac:spMkLst>
        </pc:spChg>
        <pc:spChg chg="add mod">
          <ac:chgData name="Francesco Romeo" userId="64c432a4-b7e2-49d5-9b9c-f66d68d85ce8" providerId="ADAL" clId="{EA16B22B-7CE0-BE42-BC75-F4A371F0EF37}" dt="2022-07-11T21:08:26.480" v="8712" actId="1038"/>
          <ac:spMkLst>
            <pc:docMk/>
            <pc:sldMk cId="822620023" sldId="948"/>
            <ac:spMk id="33" creationId="{45F8D13E-6AB9-314B-B299-0B078972D0AC}"/>
          </ac:spMkLst>
        </pc:spChg>
        <pc:spChg chg="add del mod">
          <ac:chgData name="Francesco Romeo" userId="64c432a4-b7e2-49d5-9b9c-f66d68d85ce8" providerId="ADAL" clId="{EA16B22B-7CE0-BE42-BC75-F4A371F0EF37}" dt="2022-07-11T16:31:30.008" v="5592" actId="478"/>
          <ac:spMkLst>
            <pc:docMk/>
            <pc:sldMk cId="822620023" sldId="948"/>
            <ac:spMk id="34" creationId="{A01A3190-EFC7-F54F-AEF1-3A2033AF0D95}"/>
          </ac:spMkLst>
        </pc:spChg>
        <pc:grpChg chg="mod">
          <ac:chgData name="Francesco Romeo" userId="64c432a4-b7e2-49d5-9b9c-f66d68d85ce8" providerId="ADAL" clId="{EA16B22B-7CE0-BE42-BC75-F4A371F0EF37}" dt="2022-07-11T16:27:22.535" v="5537" actId="403"/>
          <ac:grpSpMkLst>
            <pc:docMk/>
            <pc:sldMk cId="822620023" sldId="948"/>
            <ac:grpSpMk id="8" creationId="{A7871EEC-31DF-4F21-870F-D2C682A776FD}"/>
          </ac:grpSpMkLst>
        </pc:grpChg>
        <pc:grpChg chg="mod">
          <ac:chgData name="Francesco Romeo" userId="64c432a4-b7e2-49d5-9b9c-f66d68d85ce8" providerId="ADAL" clId="{EA16B22B-7CE0-BE42-BC75-F4A371F0EF37}" dt="2022-07-11T16:31:32.490" v="5593"/>
          <ac:grpSpMkLst>
            <pc:docMk/>
            <pc:sldMk cId="822620023" sldId="948"/>
            <ac:grpSpMk id="12" creationId="{D638F04A-96BC-4CA1-A477-92370810466A}"/>
          </ac:grpSpMkLst>
        </pc:grpChg>
        <pc:grpChg chg="mod">
          <ac:chgData name="Francesco Romeo" userId="64c432a4-b7e2-49d5-9b9c-f66d68d85ce8" providerId="ADAL" clId="{EA16B22B-7CE0-BE42-BC75-F4A371F0EF37}" dt="2022-07-11T16:37:45.884" v="5657" actId="403"/>
          <ac:grpSpMkLst>
            <pc:docMk/>
            <pc:sldMk cId="822620023" sldId="948"/>
            <ac:grpSpMk id="16" creationId="{D83DCB8F-256F-4C98-8685-2A8A15D13710}"/>
          </ac:grpSpMkLst>
        </pc:grpChg>
        <pc:grpChg chg="add del mod">
          <ac:chgData name="Francesco Romeo" userId="64c432a4-b7e2-49d5-9b9c-f66d68d85ce8" providerId="ADAL" clId="{EA16B22B-7CE0-BE42-BC75-F4A371F0EF37}" dt="2022-07-11T16:21:24.885" v="5511" actId="14100"/>
          <ac:grpSpMkLst>
            <pc:docMk/>
            <pc:sldMk cId="822620023" sldId="948"/>
            <ac:grpSpMk id="20" creationId="{6F0AB7E4-F9D8-4ABA-982C-D64C3210CFC0}"/>
          </ac:grpSpMkLst>
        </pc:grpChg>
        <pc:picChg chg="mod">
          <ac:chgData name="Francesco Romeo" userId="64c432a4-b7e2-49d5-9b9c-f66d68d85ce8" providerId="ADAL" clId="{EA16B22B-7CE0-BE42-BC75-F4A371F0EF37}" dt="2022-07-11T20:55:23.537" v="8573" actId="14100"/>
          <ac:picMkLst>
            <pc:docMk/>
            <pc:sldMk cId="822620023" sldId="948"/>
            <ac:picMk id="3" creationId="{BC39A341-8C89-B71A-34D5-7EFC930F4BCD}"/>
          </ac:picMkLst>
        </pc:picChg>
        <pc:picChg chg="add del mod">
          <ac:chgData name="Francesco Romeo" userId="64c432a4-b7e2-49d5-9b9c-f66d68d85ce8" providerId="ADAL" clId="{EA16B22B-7CE0-BE42-BC75-F4A371F0EF37}" dt="2022-07-11T16:24:35.106" v="5525" actId="478"/>
          <ac:picMkLst>
            <pc:docMk/>
            <pc:sldMk cId="822620023" sldId="948"/>
            <ac:picMk id="4" creationId="{9F0D82EF-1D74-B64D-A450-A73EB2DCD169}"/>
          </ac:picMkLst>
        </pc:picChg>
        <pc:picChg chg="add mod">
          <ac:chgData name="Francesco Romeo" userId="64c432a4-b7e2-49d5-9b9c-f66d68d85ce8" providerId="ADAL" clId="{EA16B22B-7CE0-BE42-BC75-F4A371F0EF37}" dt="2022-07-11T16:40:21.286" v="5694" actId="1076"/>
          <ac:picMkLst>
            <pc:docMk/>
            <pc:sldMk cId="822620023" sldId="948"/>
            <ac:picMk id="6" creationId="{F8EAE233-A8CC-8840-A0E7-6215C9B2011E}"/>
          </ac:picMkLst>
        </pc:picChg>
      </pc:sldChg>
      <pc:sldChg chg="addSp delSp modSp add mod modTransition setBg">
        <pc:chgData name="Francesco Romeo" userId="64c432a4-b7e2-49d5-9b9c-f66d68d85ce8" providerId="ADAL" clId="{EA16B22B-7CE0-BE42-BC75-F4A371F0EF37}" dt="2022-07-11T21:49:54.392" v="8848"/>
        <pc:sldMkLst>
          <pc:docMk/>
          <pc:sldMk cId="3697488919" sldId="953"/>
        </pc:sldMkLst>
        <pc:spChg chg="add del mod">
          <ac:chgData name="Francesco Romeo" userId="64c432a4-b7e2-49d5-9b9c-f66d68d85ce8" providerId="ADAL" clId="{EA16B22B-7CE0-BE42-BC75-F4A371F0EF37}" dt="2022-07-11T13:30:32.207" v="2100" actId="478"/>
          <ac:spMkLst>
            <pc:docMk/>
            <pc:sldMk cId="3697488919" sldId="953"/>
            <ac:spMk id="2" creationId="{CD179D08-AF7E-B74D-BF48-EDFAEC8A0CD5}"/>
          </ac:spMkLst>
        </pc:spChg>
        <pc:spChg chg="del">
          <ac:chgData name="Francesco Romeo" userId="64c432a4-b7e2-49d5-9b9c-f66d68d85ce8" providerId="ADAL" clId="{EA16B22B-7CE0-BE42-BC75-F4A371F0EF37}" dt="2022-07-11T12:59:25.896" v="1306" actId="478"/>
          <ac:spMkLst>
            <pc:docMk/>
            <pc:sldMk cId="3697488919" sldId="953"/>
            <ac:spMk id="3" creationId="{A73E8810-4D65-4CA4-BEC2-29D9FC82650A}"/>
          </ac:spMkLst>
        </pc:spChg>
        <pc:spChg chg="del">
          <ac:chgData name="Francesco Romeo" userId="64c432a4-b7e2-49d5-9b9c-f66d68d85ce8" providerId="ADAL" clId="{EA16B22B-7CE0-BE42-BC75-F4A371F0EF37}" dt="2022-07-11T12:59:24.273" v="1305" actId="478"/>
          <ac:spMkLst>
            <pc:docMk/>
            <pc:sldMk cId="3697488919" sldId="953"/>
            <ac:spMk id="5" creationId="{EC95D4A1-CD96-44C1-B6A5-22B7625DAD1F}"/>
          </ac:spMkLst>
        </pc:spChg>
        <pc:spChg chg="del">
          <ac:chgData name="Francesco Romeo" userId="64c432a4-b7e2-49d5-9b9c-f66d68d85ce8" providerId="ADAL" clId="{EA16B22B-7CE0-BE42-BC75-F4A371F0EF37}" dt="2022-07-11T12:59:22.883" v="1304" actId="478"/>
          <ac:spMkLst>
            <pc:docMk/>
            <pc:sldMk cId="3697488919" sldId="953"/>
            <ac:spMk id="7" creationId="{B49C82C3-5539-41DD-B35F-AF6D684D02AB}"/>
          </ac:spMkLst>
        </pc:spChg>
        <pc:spChg chg="mod">
          <ac:chgData name="Francesco Romeo" userId="64c432a4-b7e2-49d5-9b9c-f66d68d85ce8" providerId="ADAL" clId="{EA16B22B-7CE0-BE42-BC75-F4A371F0EF37}" dt="2022-07-11T13:15:34.771" v="1934" actId="20577"/>
          <ac:spMkLst>
            <pc:docMk/>
            <pc:sldMk cId="3697488919" sldId="953"/>
            <ac:spMk id="16" creationId="{2D9159DE-9DFE-4797-8273-978A10437C34}"/>
          </ac:spMkLst>
        </pc:spChg>
        <pc:spChg chg="mod">
          <ac:chgData name="Francesco Romeo" userId="64c432a4-b7e2-49d5-9b9c-f66d68d85ce8" providerId="ADAL" clId="{EA16B22B-7CE0-BE42-BC75-F4A371F0EF37}" dt="2022-07-11T13:15:38.606" v="1937" actId="20577"/>
          <ac:spMkLst>
            <pc:docMk/>
            <pc:sldMk cId="3697488919" sldId="953"/>
            <ac:spMk id="17" creationId="{15478016-AAA9-400F-9257-FF659FF9C54D}"/>
          </ac:spMkLst>
        </pc:spChg>
        <pc:spChg chg="del">
          <ac:chgData name="Francesco Romeo" userId="64c432a4-b7e2-49d5-9b9c-f66d68d85ce8" providerId="ADAL" clId="{EA16B22B-7CE0-BE42-BC75-F4A371F0EF37}" dt="2022-07-11T12:59:20.203" v="1303" actId="478"/>
          <ac:spMkLst>
            <pc:docMk/>
            <pc:sldMk cId="3697488919" sldId="953"/>
            <ac:spMk id="18" creationId="{AD857DF9-06F8-40AB-992F-6C447FF87015}"/>
          </ac:spMkLst>
        </pc:spChg>
        <pc:spChg chg="add del mod">
          <ac:chgData name="Francesco Romeo" userId="64c432a4-b7e2-49d5-9b9c-f66d68d85ce8" providerId="ADAL" clId="{EA16B22B-7CE0-BE42-BC75-F4A371F0EF37}" dt="2022-07-11T20:50:37.725" v="8537" actId="1035"/>
          <ac:spMkLst>
            <pc:docMk/>
            <pc:sldMk cId="3697488919" sldId="953"/>
            <ac:spMk id="19" creationId="{C251FA08-DB59-4AD0-A744-2F8B933FDFC7}"/>
          </ac:spMkLst>
        </pc:spChg>
        <pc:spChg chg="mod">
          <ac:chgData name="Francesco Romeo" userId="64c432a4-b7e2-49d5-9b9c-f66d68d85ce8" providerId="ADAL" clId="{EA16B22B-7CE0-BE42-BC75-F4A371F0EF37}" dt="2022-07-11T14:16:13.435" v="3231" actId="14100"/>
          <ac:spMkLst>
            <pc:docMk/>
            <pc:sldMk cId="3697488919" sldId="953"/>
            <ac:spMk id="20" creationId="{CEBA23FF-2A98-42B9-AD2D-AB3AAECD26E4}"/>
          </ac:spMkLst>
        </pc:spChg>
        <pc:spChg chg="add del mod">
          <ac:chgData name="Francesco Romeo" userId="64c432a4-b7e2-49d5-9b9c-f66d68d85ce8" providerId="ADAL" clId="{EA16B22B-7CE0-BE42-BC75-F4A371F0EF37}" dt="2022-07-11T12:58:16.005" v="1285" actId="478"/>
          <ac:spMkLst>
            <pc:docMk/>
            <pc:sldMk cId="3697488919" sldId="953"/>
            <ac:spMk id="21" creationId="{C1B2F53F-336C-9F40-9B9F-6337B6D954EE}"/>
          </ac:spMkLst>
        </pc:spChg>
        <pc:spChg chg="add del mod">
          <ac:chgData name="Francesco Romeo" userId="64c432a4-b7e2-49d5-9b9c-f66d68d85ce8" providerId="ADAL" clId="{EA16B22B-7CE0-BE42-BC75-F4A371F0EF37}" dt="2022-07-11T12:58:26.572" v="1288" actId="478"/>
          <ac:spMkLst>
            <pc:docMk/>
            <pc:sldMk cId="3697488919" sldId="953"/>
            <ac:spMk id="22" creationId="{5B4EFBEB-8097-0449-A6EB-DE730B732781}"/>
          </ac:spMkLst>
        </pc:spChg>
        <pc:spChg chg="add del mod">
          <ac:chgData name="Francesco Romeo" userId="64c432a4-b7e2-49d5-9b9c-f66d68d85ce8" providerId="ADAL" clId="{EA16B22B-7CE0-BE42-BC75-F4A371F0EF37}" dt="2022-07-11T13:30:32.207" v="2100" actId="478"/>
          <ac:spMkLst>
            <pc:docMk/>
            <pc:sldMk cId="3697488919" sldId="953"/>
            <ac:spMk id="23" creationId="{90DA8E3E-A86F-FA44-BDEC-5220E9C4A1D9}"/>
          </ac:spMkLst>
        </pc:spChg>
        <pc:spChg chg="mod">
          <ac:chgData name="Francesco Romeo" userId="64c432a4-b7e2-49d5-9b9c-f66d68d85ce8" providerId="ADAL" clId="{EA16B22B-7CE0-BE42-BC75-F4A371F0EF37}" dt="2022-07-11T13:31:12.069" v="2116" actId="1035"/>
          <ac:spMkLst>
            <pc:docMk/>
            <pc:sldMk cId="3697488919" sldId="953"/>
            <ac:spMk id="33" creationId="{E00FB886-5612-4072-B108-205B62C13FB2}"/>
          </ac:spMkLst>
        </pc:spChg>
        <pc:spChg chg="del">
          <ac:chgData name="Francesco Romeo" userId="64c432a4-b7e2-49d5-9b9c-f66d68d85ce8" providerId="ADAL" clId="{EA16B22B-7CE0-BE42-BC75-F4A371F0EF37}" dt="2022-07-11T12:59:34.280" v="1308" actId="478"/>
          <ac:spMkLst>
            <pc:docMk/>
            <pc:sldMk cId="3697488919" sldId="953"/>
            <ac:spMk id="34" creationId="{AD74F7E4-54C9-4649-A79B-4A7579E28577}"/>
          </ac:spMkLst>
        </pc:spChg>
        <pc:spChg chg="mod">
          <ac:chgData name="Francesco Romeo" userId="64c432a4-b7e2-49d5-9b9c-f66d68d85ce8" providerId="ADAL" clId="{EA16B22B-7CE0-BE42-BC75-F4A371F0EF37}" dt="2022-07-11T13:15:40.574" v="1938" actId="20577"/>
          <ac:spMkLst>
            <pc:docMk/>
            <pc:sldMk cId="3697488919" sldId="953"/>
            <ac:spMk id="38" creationId="{ACB3E889-34DC-406E-97C3-AB7AF8121F03}"/>
          </ac:spMkLst>
        </pc:spChg>
        <pc:spChg chg="del">
          <ac:chgData name="Francesco Romeo" userId="64c432a4-b7e2-49d5-9b9c-f66d68d85ce8" providerId="ADAL" clId="{EA16B22B-7CE0-BE42-BC75-F4A371F0EF37}" dt="2022-07-11T13:01:13.907" v="1356" actId="478"/>
          <ac:spMkLst>
            <pc:docMk/>
            <pc:sldMk cId="3697488919" sldId="953"/>
            <ac:spMk id="39" creationId="{A79B11B3-DBA5-4B34-85D6-713DE75F543A}"/>
          </ac:spMkLst>
        </pc:spChg>
        <pc:spChg chg="mod">
          <ac:chgData name="Francesco Romeo" userId="64c432a4-b7e2-49d5-9b9c-f66d68d85ce8" providerId="ADAL" clId="{EA16B22B-7CE0-BE42-BC75-F4A371F0EF37}" dt="2022-07-11T19:48:57.192" v="6846" actId="20577"/>
          <ac:spMkLst>
            <pc:docMk/>
            <pc:sldMk cId="3697488919" sldId="953"/>
            <ac:spMk id="40" creationId="{1B2531B0-CEFD-4DCB-B202-815B938E8AAE}"/>
          </ac:spMkLst>
        </pc:spChg>
        <pc:spChg chg="del">
          <ac:chgData name="Francesco Romeo" userId="64c432a4-b7e2-49d5-9b9c-f66d68d85ce8" providerId="ADAL" clId="{EA16B22B-7CE0-BE42-BC75-F4A371F0EF37}" dt="2022-07-11T13:01:15.989" v="1357" actId="478"/>
          <ac:spMkLst>
            <pc:docMk/>
            <pc:sldMk cId="3697488919" sldId="953"/>
            <ac:spMk id="41" creationId="{9D3CC50F-52DB-4991-87C3-BAA6BF4C61CA}"/>
          </ac:spMkLst>
        </pc:spChg>
      </pc:sldChg>
      <pc:sldChg chg="addSp delSp modSp mod ord modTransition delAnim modAnim">
        <pc:chgData name="Francesco Romeo" userId="64c432a4-b7e2-49d5-9b9c-f66d68d85ce8" providerId="ADAL" clId="{EA16B22B-7CE0-BE42-BC75-F4A371F0EF37}" dt="2022-07-11T21:49:44.957" v="8847"/>
        <pc:sldMkLst>
          <pc:docMk/>
          <pc:sldMk cId="3710800147" sldId="988"/>
        </pc:sldMkLst>
        <pc:spChg chg="add del mod">
          <ac:chgData name="Francesco Romeo" userId="64c432a4-b7e2-49d5-9b9c-f66d68d85ce8" providerId="ADAL" clId="{EA16B22B-7CE0-BE42-BC75-F4A371F0EF37}" dt="2022-07-11T21:04:42.730" v="8641" actId="478"/>
          <ac:spMkLst>
            <pc:docMk/>
            <pc:sldMk cId="3710800147" sldId="988"/>
            <ac:spMk id="2" creationId="{A1B36238-79C6-CA47-AA72-A9521B96EAD8}"/>
          </ac:spMkLst>
        </pc:spChg>
        <pc:spChg chg="add mod">
          <ac:chgData name="Francesco Romeo" userId="64c432a4-b7e2-49d5-9b9c-f66d68d85ce8" providerId="ADAL" clId="{EA16B22B-7CE0-BE42-BC75-F4A371F0EF37}" dt="2022-07-11T14:13:54.330" v="3228" actId="20577"/>
          <ac:spMkLst>
            <pc:docMk/>
            <pc:sldMk cId="3710800147" sldId="988"/>
            <ac:spMk id="5" creationId="{241AAB19-868A-3449-B1DA-C8E1C1AB18EB}"/>
          </ac:spMkLst>
        </pc:spChg>
        <pc:spChg chg="del mod">
          <ac:chgData name="Francesco Romeo" userId="64c432a4-b7e2-49d5-9b9c-f66d68d85ce8" providerId="ADAL" clId="{EA16B22B-7CE0-BE42-BC75-F4A371F0EF37}" dt="2022-07-11T13:47:27.812" v="2185" actId="478"/>
          <ac:spMkLst>
            <pc:docMk/>
            <pc:sldMk cId="3710800147" sldId="988"/>
            <ac:spMk id="9" creationId="{52E60F84-9B8E-3BB6-9BB2-D96884263084}"/>
          </ac:spMkLst>
        </pc:spChg>
        <pc:spChg chg="del mod">
          <ac:chgData name="Francesco Romeo" userId="64c432a4-b7e2-49d5-9b9c-f66d68d85ce8" providerId="ADAL" clId="{EA16B22B-7CE0-BE42-BC75-F4A371F0EF37}" dt="2022-07-11T13:48:08.090" v="2198" actId="478"/>
          <ac:spMkLst>
            <pc:docMk/>
            <pc:sldMk cId="3710800147" sldId="988"/>
            <ac:spMk id="43" creationId="{B8A4336F-77AB-4975-9F95-200DFA549E0B}"/>
          </ac:spMkLst>
        </pc:spChg>
        <pc:spChg chg="mod">
          <ac:chgData name="Francesco Romeo" userId="64c432a4-b7e2-49d5-9b9c-f66d68d85ce8" providerId="ADAL" clId="{EA16B22B-7CE0-BE42-BC75-F4A371F0EF37}" dt="2022-07-11T13:52:21.756" v="2296" actId="1037"/>
          <ac:spMkLst>
            <pc:docMk/>
            <pc:sldMk cId="3710800147" sldId="988"/>
            <ac:spMk id="47" creationId="{50703D47-454E-D0E5-8A9F-D2D29D63839F}"/>
          </ac:spMkLst>
        </pc:spChg>
        <pc:spChg chg="del mod">
          <ac:chgData name="Francesco Romeo" userId="64c432a4-b7e2-49d5-9b9c-f66d68d85ce8" providerId="ADAL" clId="{EA16B22B-7CE0-BE42-BC75-F4A371F0EF37}" dt="2022-07-11T13:48:10.492" v="2199" actId="478"/>
          <ac:spMkLst>
            <pc:docMk/>
            <pc:sldMk cId="3710800147" sldId="988"/>
            <ac:spMk id="49" creationId="{66918AF7-3199-E18E-7989-33EA10CAD74B}"/>
          </ac:spMkLst>
        </pc:spChg>
        <pc:spChg chg="add mod">
          <ac:chgData name="Francesco Romeo" userId="64c432a4-b7e2-49d5-9b9c-f66d68d85ce8" providerId="ADAL" clId="{EA16B22B-7CE0-BE42-BC75-F4A371F0EF37}" dt="2022-07-11T21:06:08.368" v="8674" actId="14100"/>
          <ac:spMkLst>
            <pc:docMk/>
            <pc:sldMk cId="3710800147" sldId="988"/>
            <ac:spMk id="51" creationId="{F6D8D984-4573-6E4E-8BCD-FD41D01C5527}"/>
          </ac:spMkLst>
        </pc:spChg>
        <pc:spChg chg="del">
          <ac:chgData name="Francesco Romeo" userId="64c432a4-b7e2-49d5-9b9c-f66d68d85ce8" providerId="ADAL" clId="{EA16B22B-7CE0-BE42-BC75-F4A371F0EF37}" dt="2022-07-11T13:46:10.880" v="2156" actId="478"/>
          <ac:spMkLst>
            <pc:docMk/>
            <pc:sldMk cId="3710800147" sldId="988"/>
            <ac:spMk id="111" creationId="{A3BE4010-BD36-5C4B-95C0-CDFDC740CC1A}"/>
          </ac:spMkLst>
        </pc:spChg>
        <pc:spChg chg="del">
          <ac:chgData name="Francesco Romeo" userId="64c432a4-b7e2-49d5-9b9c-f66d68d85ce8" providerId="ADAL" clId="{EA16B22B-7CE0-BE42-BC75-F4A371F0EF37}" dt="2022-07-11T13:46:08.191" v="2155" actId="478"/>
          <ac:spMkLst>
            <pc:docMk/>
            <pc:sldMk cId="3710800147" sldId="988"/>
            <ac:spMk id="112" creationId="{126FFDB0-F6F2-6F41-8131-DE6210738D9C}"/>
          </ac:spMkLst>
        </pc:spChg>
        <pc:spChg chg="del">
          <ac:chgData name="Francesco Romeo" userId="64c432a4-b7e2-49d5-9b9c-f66d68d85ce8" providerId="ADAL" clId="{EA16B22B-7CE0-BE42-BC75-F4A371F0EF37}" dt="2022-07-11T13:46:08.191" v="2155" actId="478"/>
          <ac:spMkLst>
            <pc:docMk/>
            <pc:sldMk cId="3710800147" sldId="988"/>
            <ac:spMk id="113" creationId="{7FBB6C22-9E29-8841-890D-7B321C2A8225}"/>
          </ac:spMkLst>
        </pc:spChg>
        <pc:spChg chg="del">
          <ac:chgData name="Francesco Romeo" userId="64c432a4-b7e2-49d5-9b9c-f66d68d85ce8" providerId="ADAL" clId="{EA16B22B-7CE0-BE42-BC75-F4A371F0EF37}" dt="2022-07-11T13:46:08.191" v="2155" actId="478"/>
          <ac:spMkLst>
            <pc:docMk/>
            <pc:sldMk cId="3710800147" sldId="988"/>
            <ac:spMk id="118" creationId="{0B4A1926-1F81-4546-8AAD-A903AF377D40}"/>
          </ac:spMkLst>
        </pc:spChg>
        <pc:spChg chg="del">
          <ac:chgData name="Francesco Romeo" userId="64c432a4-b7e2-49d5-9b9c-f66d68d85ce8" providerId="ADAL" clId="{EA16B22B-7CE0-BE42-BC75-F4A371F0EF37}" dt="2022-07-11T13:46:08.191" v="2155" actId="478"/>
          <ac:spMkLst>
            <pc:docMk/>
            <pc:sldMk cId="3710800147" sldId="988"/>
            <ac:spMk id="119" creationId="{08BABFAE-08B0-344F-B84A-FEF3E1485517}"/>
          </ac:spMkLst>
        </pc:spChg>
        <pc:spChg chg="mod">
          <ac:chgData name="Francesco Romeo" userId="64c432a4-b7e2-49d5-9b9c-f66d68d85ce8" providerId="ADAL" clId="{EA16B22B-7CE0-BE42-BC75-F4A371F0EF37}" dt="2022-07-11T13:52:28.654" v="2298" actId="1037"/>
          <ac:spMkLst>
            <pc:docMk/>
            <pc:sldMk cId="3710800147" sldId="988"/>
            <ac:spMk id="132" creationId="{F49FADBF-96FF-F147-B5E6-0B521575EBF7}"/>
          </ac:spMkLst>
        </pc:spChg>
        <pc:spChg chg="del">
          <ac:chgData name="Francesco Romeo" userId="64c432a4-b7e2-49d5-9b9c-f66d68d85ce8" providerId="ADAL" clId="{EA16B22B-7CE0-BE42-BC75-F4A371F0EF37}" dt="2022-07-11T13:47:42.108" v="2190" actId="478"/>
          <ac:spMkLst>
            <pc:docMk/>
            <pc:sldMk cId="3710800147" sldId="988"/>
            <ac:spMk id="136" creationId="{C5EA0E67-F6D2-1845-A584-DF51FF866B76}"/>
          </ac:spMkLst>
        </pc:spChg>
        <pc:spChg chg="del">
          <ac:chgData name="Francesco Romeo" userId="64c432a4-b7e2-49d5-9b9c-f66d68d85ce8" providerId="ADAL" clId="{EA16B22B-7CE0-BE42-BC75-F4A371F0EF37}" dt="2022-07-11T13:49:47.174" v="2272" actId="478"/>
          <ac:spMkLst>
            <pc:docMk/>
            <pc:sldMk cId="3710800147" sldId="988"/>
            <ac:spMk id="137" creationId="{62AFABD0-280C-7941-9892-50E909C86FA0}"/>
          </ac:spMkLst>
        </pc:spChg>
        <pc:spChg chg="del">
          <ac:chgData name="Francesco Romeo" userId="64c432a4-b7e2-49d5-9b9c-f66d68d85ce8" providerId="ADAL" clId="{EA16B22B-7CE0-BE42-BC75-F4A371F0EF37}" dt="2022-07-11T13:49:44.926" v="2271" actId="478"/>
          <ac:spMkLst>
            <pc:docMk/>
            <pc:sldMk cId="3710800147" sldId="988"/>
            <ac:spMk id="140" creationId="{4377E0D8-B92D-EC41-B2D7-46A85CEF50C1}"/>
          </ac:spMkLst>
        </pc:spChg>
        <pc:grpChg chg="del">
          <ac:chgData name="Francesco Romeo" userId="64c432a4-b7e2-49d5-9b9c-f66d68d85ce8" providerId="ADAL" clId="{EA16B22B-7CE0-BE42-BC75-F4A371F0EF37}" dt="2022-07-11T13:46:08.191" v="2155" actId="478"/>
          <ac:grpSpMkLst>
            <pc:docMk/>
            <pc:sldMk cId="3710800147" sldId="988"/>
            <ac:grpSpMk id="3" creationId="{831559A1-348E-4208-84A2-3589EDA30A91}"/>
          </ac:grpSpMkLst>
        </pc:grpChg>
        <pc:grpChg chg="del">
          <ac:chgData name="Francesco Romeo" userId="64c432a4-b7e2-49d5-9b9c-f66d68d85ce8" providerId="ADAL" clId="{EA16B22B-7CE0-BE42-BC75-F4A371F0EF37}" dt="2022-07-11T13:46:08.191" v="2155" actId="478"/>
          <ac:grpSpMkLst>
            <pc:docMk/>
            <pc:sldMk cId="3710800147" sldId="988"/>
            <ac:grpSpMk id="4" creationId="{C120D51F-D252-45A0-A15D-C5512C0FFB6D}"/>
          </ac:grpSpMkLst>
        </pc:grpChg>
        <pc:grpChg chg="del">
          <ac:chgData name="Francesco Romeo" userId="64c432a4-b7e2-49d5-9b9c-f66d68d85ce8" providerId="ADAL" clId="{EA16B22B-7CE0-BE42-BC75-F4A371F0EF37}" dt="2022-07-11T13:46:08.191" v="2155" actId="478"/>
          <ac:grpSpMkLst>
            <pc:docMk/>
            <pc:sldMk cId="3710800147" sldId="988"/>
            <ac:grpSpMk id="6" creationId="{BAF4B792-C4BF-4814-AA0D-F04EC3F91960}"/>
          </ac:grpSpMkLst>
        </pc:grpChg>
        <pc:grpChg chg="del">
          <ac:chgData name="Francesco Romeo" userId="64c432a4-b7e2-49d5-9b9c-f66d68d85ce8" providerId="ADAL" clId="{EA16B22B-7CE0-BE42-BC75-F4A371F0EF37}" dt="2022-07-11T13:46:08.191" v="2155" actId="478"/>
          <ac:grpSpMkLst>
            <pc:docMk/>
            <pc:sldMk cId="3710800147" sldId="988"/>
            <ac:grpSpMk id="29" creationId="{77C9DF9E-E3D9-48BE-9260-91DB01E5E699}"/>
          </ac:grpSpMkLst>
        </pc:grpChg>
        <pc:grpChg chg="del">
          <ac:chgData name="Francesco Romeo" userId="64c432a4-b7e2-49d5-9b9c-f66d68d85ce8" providerId="ADAL" clId="{EA16B22B-7CE0-BE42-BC75-F4A371F0EF37}" dt="2022-07-11T13:46:08.191" v="2155" actId="478"/>
          <ac:grpSpMkLst>
            <pc:docMk/>
            <pc:sldMk cId="3710800147" sldId="988"/>
            <ac:grpSpMk id="72" creationId="{BC68A0BE-5275-4A4E-BBB9-EFDB0D6A6E16}"/>
          </ac:grpSpMkLst>
        </pc:grpChg>
        <pc:graphicFrameChg chg="del modGraphic">
          <ac:chgData name="Francesco Romeo" userId="64c432a4-b7e2-49d5-9b9c-f66d68d85ce8" providerId="ADAL" clId="{EA16B22B-7CE0-BE42-BC75-F4A371F0EF37}" dt="2022-07-11T13:48:02.402" v="2197" actId="478"/>
          <ac:graphicFrameMkLst>
            <pc:docMk/>
            <pc:sldMk cId="3710800147" sldId="988"/>
            <ac:graphicFrameMk id="37" creationId="{A0637A9D-27A8-853B-8D4B-67D7BDB314DA}"/>
          </ac:graphicFrameMkLst>
        </pc:graphicFrameChg>
        <pc:picChg chg="add mod">
          <ac:chgData name="Francesco Romeo" userId="64c432a4-b7e2-49d5-9b9c-f66d68d85ce8" providerId="ADAL" clId="{EA16B22B-7CE0-BE42-BC75-F4A371F0EF37}" dt="2022-07-11T13:47:51.253" v="2194" actId="1037"/>
          <ac:picMkLst>
            <pc:docMk/>
            <pc:sldMk cId="3710800147" sldId="988"/>
            <ac:picMk id="41" creationId="{800C4AD3-8635-0F48-AA64-2BBDB0E415E8}"/>
          </ac:picMkLst>
        </pc:picChg>
        <pc:picChg chg="add mod">
          <ac:chgData name="Francesco Romeo" userId="64c432a4-b7e2-49d5-9b9c-f66d68d85ce8" providerId="ADAL" clId="{EA16B22B-7CE0-BE42-BC75-F4A371F0EF37}" dt="2022-07-11T13:55:55.804" v="2311" actId="14100"/>
          <ac:picMkLst>
            <pc:docMk/>
            <pc:sldMk cId="3710800147" sldId="988"/>
            <ac:picMk id="44" creationId="{24C36F6B-6F60-3744-8C11-535335F736A8}"/>
          </ac:picMkLst>
        </pc:picChg>
        <pc:picChg chg="add mod">
          <ac:chgData name="Francesco Romeo" userId="64c432a4-b7e2-49d5-9b9c-f66d68d85ce8" providerId="ADAL" clId="{EA16B22B-7CE0-BE42-BC75-F4A371F0EF37}" dt="2022-07-11T13:56:09.939" v="2315" actId="1076"/>
          <ac:picMkLst>
            <pc:docMk/>
            <pc:sldMk cId="3710800147" sldId="988"/>
            <ac:picMk id="46" creationId="{5FB14B71-4453-BF4E-AF52-E63B708D8608}"/>
          </ac:picMkLst>
        </pc:picChg>
        <pc:picChg chg="add del mod">
          <ac:chgData name="Francesco Romeo" userId="64c432a4-b7e2-49d5-9b9c-f66d68d85ce8" providerId="ADAL" clId="{EA16B22B-7CE0-BE42-BC75-F4A371F0EF37}" dt="2022-07-11T14:09:57.958" v="3198"/>
          <ac:picMkLst>
            <pc:docMk/>
            <pc:sldMk cId="3710800147" sldId="988"/>
            <ac:picMk id="48" creationId="{233BCE3F-7799-964E-A6CA-450258C15B79}"/>
          </ac:picMkLst>
        </pc:picChg>
        <pc:picChg chg="del">
          <ac:chgData name="Francesco Romeo" userId="64c432a4-b7e2-49d5-9b9c-f66d68d85ce8" providerId="ADAL" clId="{EA16B22B-7CE0-BE42-BC75-F4A371F0EF37}" dt="2022-07-11T13:49:42.432" v="2270" actId="478"/>
          <ac:picMkLst>
            <pc:docMk/>
            <pc:sldMk cId="3710800147" sldId="988"/>
            <ac:picMk id="135" creationId="{7E0DEC60-B36E-3742-A1D8-247A66EF31F2}"/>
          </ac:picMkLst>
        </pc:picChg>
        <pc:cxnChg chg="del">
          <ac:chgData name="Francesco Romeo" userId="64c432a4-b7e2-49d5-9b9c-f66d68d85ce8" providerId="ADAL" clId="{EA16B22B-7CE0-BE42-BC75-F4A371F0EF37}" dt="2022-07-11T13:46:08.191" v="2155" actId="478"/>
          <ac:cxnSpMkLst>
            <pc:docMk/>
            <pc:sldMk cId="3710800147" sldId="988"/>
            <ac:cxnSpMk id="45" creationId="{B23DC81F-5094-40FA-A7DB-9B5893D9DBC4}"/>
          </ac:cxnSpMkLst>
        </pc:cxnChg>
        <pc:cxnChg chg="add del mod">
          <ac:chgData name="Francesco Romeo" userId="64c432a4-b7e2-49d5-9b9c-f66d68d85ce8" providerId="ADAL" clId="{EA16B22B-7CE0-BE42-BC75-F4A371F0EF37}" dt="2022-07-11T14:13:50.995" v="3227" actId="478"/>
          <ac:cxnSpMkLst>
            <pc:docMk/>
            <pc:sldMk cId="3710800147" sldId="988"/>
            <ac:cxnSpMk id="50" creationId="{272A6879-A451-654D-85F1-03DBBACEAA2D}"/>
          </ac:cxnSpMkLst>
        </pc:cxnChg>
        <pc:cxnChg chg="del">
          <ac:chgData name="Francesco Romeo" userId="64c432a4-b7e2-49d5-9b9c-f66d68d85ce8" providerId="ADAL" clId="{EA16B22B-7CE0-BE42-BC75-F4A371F0EF37}" dt="2022-07-11T13:46:08.191" v="2155" actId="478"/>
          <ac:cxnSpMkLst>
            <pc:docMk/>
            <pc:sldMk cId="3710800147" sldId="988"/>
            <ac:cxnSpMk id="60" creationId="{9357A389-80E3-5549-84D2-C39FEA802C47}"/>
          </ac:cxnSpMkLst>
        </pc:cxnChg>
        <pc:cxnChg chg="del">
          <ac:chgData name="Francesco Romeo" userId="64c432a4-b7e2-49d5-9b9c-f66d68d85ce8" providerId="ADAL" clId="{EA16B22B-7CE0-BE42-BC75-F4A371F0EF37}" dt="2022-07-11T13:46:08.191" v="2155" actId="478"/>
          <ac:cxnSpMkLst>
            <pc:docMk/>
            <pc:sldMk cId="3710800147" sldId="988"/>
            <ac:cxnSpMk id="61" creationId="{19E26B92-0E9C-2D4C-82D0-3B715B6E2F2E}"/>
          </ac:cxnSpMkLst>
        </pc:cxnChg>
        <pc:cxnChg chg="del">
          <ac:chgData name="Francesco Romeo" userId="64c432a4-b7e2-49d5-9b9c-f66d68d85ce8" providerId="ADAL" clId="{EA16B22B-7CE0-BE42-BC75-F4A371F0EF37}" dt="2022-07-11T13:46:08.191" v="2155" actId="478"/>
          <ac:cxnSpMkLst>
            <pc:docMk/>
            <pc:sldMk cId="3710800147" sldId="988"/>
            <ac:cxnSpMk id="62" creationId="{5B78C86D-877A-9B47-AC1C-23D86A03AB14}"/>
          </ac:cxnSpMkLst>
        </pc:cxnChg>
        <pc:cxnChg chg="del">
          <ac:chgData name="Francesco Romeo" userId="64c432a4-b7e2-49d5-9b9c-f66d68d85ce8" providerId="ADAL" clId="{EA16B22B-7CE0-BE42-BC75-F4A371F0EF37}" dt="2022-07-11T13:46:08.191" v="2155" actId="478"/>
          <ac:cxnSpMkLst>
            <pc:docMk/>
            <pc:sldMk cId="3710800147" sldId="988"/>
            <ac:cxnSpMk id="75" creationId="{504D3C5D-60D7-7149-9C13-254D91AE70D5}"/>
          </ac:cxnSpMkLst>
        </pc:cxnChg>
        <pc:cxnChg chg="del">
          <ac:chgData name="Francesco Romeo" userId="64c432a4-b7e2-49d5-9b9c-f66d68d85ce8" providerId="ADAL" clId="{EA16B22B-7CE0-BE42-BC75-F4A371F0EF37}" dt="2022-07-11T13:46:08.191" v="2155" actId="478"/>
          <ac:cxnSpMkLst>
            <pc:docMk/>
            <pc:sldMk cId="3710800147" sldId="988"/>
            <ac:cxnSpMk id="76" creationId="{FA48B9D8-201D-EB45-981D-44CD39002B7E}"/>
          </ac:cxnSpMkLst>
        </pc:cxnChg>
        <pc:cxnChg chg="del">
          <ac:chgData name="Francesco Romeo" userId="64c432a4-b7e2-49d5-9b9c-f66d68d85ce8" providerId="ADAL" clId="{EA16B22B-7CE0-BE42-BC75-F4A371F0EF37}" dt="2022-07-11T13:46:08.191" v="2155" actId="478"/>
          <ac:cxnSpMkLst>
            <pc:docMk/>
            <pc:sldMk cId="3710800147" sldId="988"/>
            <ac:cxnSpMk id="115" creationId="{606E7D38-C547-4644-9156-08172F928CC5}"/>
          </ac:cxnSpMkLst>
        </pc:cxnChg>
      </pc:sldChg>
      <pc:sldChg chg="modSp">
        <pc:chgData name="Francesco Romeo" userId="64c432a4-b7e2-49d5-9b9c-f66d68d85ce8" providerId="ADAL" clId="{EA16B22B-7CE0-BE42-BC75-F4A371F0EF37}" dt="2022-07-11T17:59:22.489" v="6537" actId="20577"/>
        <pc:sldMkLst>
          <pc:docMk/>
          <pc:sldMk cId="44402293" sldId="1007"/>
        </pc:sldMkLst>
        <pc:spChg chg="mod">
          <ac:chgData name="Francesco Romeo" userId="64c432a4-b7e2-49d5-9b9c-f66d68d85ce8" providerId="ADAL" clId="{EA16B22B-7CE0-BE42-BC75-F4A371F0EF37}" dt="2022-07-11T17:59:22.489" v="6537" actId="20577"/>
          <ac:spMkLst>
            <pc:docMk/>
            <pc:sldMk cId="44402293" sldId="1007"/>
            <ac:spMk id="21" creationId="{7BDF38A8-96AE-0532-8CCD-49793E37E813}"/>
          </ac:spMkLst>
        </pc:spChg>
      </pc:sldChg>
      <pc:sldChg chg="delSp modSp mod delAnim">
        <pc:chgData name="Francesco Romeo" userId="64c432a4-b7e2-49d5-9b9c-f66d68d85ce8" providerId="ADAL" clId="{EA16B22B-7CE0-BE42-BC75-F4A371F0EF37}" dt="2022-07-11T21:48:27.379" v="8844" actId="20577"/>
        <pc:sldMkLst>
          <pc:docMk/>
          <pc:sldMk cId="1865310564" sldId="1788"/>
        </pc:sldMkLst>
        <pc:spChg chg="mod">
          <ac:chgData name="Francesco Romeo" userId="64c432a4-b7e2-49d5-9b9c-f66d68d85ce8" providerId="ADAL" clId="{EA16B22B-7CE0-BE42-BC75-F4A371F0EF37}" dt="2022-07-11T21:48:27.379" v="8844" actId="20577"/>
          <ac:spMkLst>
            <pc:docMk/>
            <pc:sldMk cId="1865310564" sldId="1788"/>
            <ac:spMk id="24" creationId="{0F56B5EA-40DB-4C11-ADF3-5817776BFA46}"/>
          </ac:spMkLst>
        </pc:spChg>
        <pc:spChg chg="del">
          <ac:chgData name="Francesco Romeo" userId="64c432a4-b7e2-49d5-9b9c-f66d68d85ce8" providerId="ADAL" clId="{EA16B22B-7CE0-BE42-BC75-F4A371F0EF37}" dt="2022-07-11T21:48:21.896" v="8832" actId="478"/>
          <ac:spMkLst>
            <pc:docMk/>
            <pc:sldMk cId="1865310564" sldId="1788"/>
            <ac:spMk id="25" creationId="{5BA18A80-88C6-4223-93B5-F0B5B314846B}"/>
          </ac:spMkLst>
        </pc:spChg>
      </pc:sldChg>
      <pc:sldChg chg="addSp delSp modSp mod ord addAnim delAnim modAnim">
        <pc:chgData name="Francesco Romeo" userId="64c432a4-b7e2-49d5-9b9c-f66d68d85ce8" providerId="ADAL" clId="{EA16B22B-7CE0-BE42-BC75-F4A371F0EF37}" dt="2022-07-11T20:54:37.455" v="8570" actId="20577"/>
        <pc:sldMkLst>
          <pc:docMk/>
          <pc:sldMk cId="2410931848" sldId="1793"/>
        </pc:sldMkLst>
        <pc:spChg chg="mod">
          <ac:chgData name="Francesco Romeo" userId="64c432a4-b7e2-49d5-9b9c-f66d68d85ce8" providerId="ADAL" clId="{EA16B22B-7CE0-BE42-BC75-F4A371F0EF37}" dt="2022-07-11T16:54:45.393" v="5898"/>
          <ac:spMkLst>
            <pc:docMk/>
            <pc:sldMk cId="2410931848" sldId="1793"/>
            <ac:spMk id="33" creationId="{A8D380F0-6E9B-E920-83A3-9B9C1A4C7AC5}"/>
          </ac:spMkLst>
        </pc:spChg>
        <pc:spChg chg="del mod">
          <ac:chgData name="Francesco Romeo" userId="64c432a4-b7e2-49d5-9b9c-f66d68d85ce8" providerId="ADAL" clId="{EA16B22B-7CE0-BE42-BC75-F4A371F0EF37}" dt="2022-07-11T16:55:28.933" v="5929" actId="478"/>
          <ac:spMkLst>
            <pc:docMk/>
            <pc:sldMk cId="2410931848" sldId="1793"/>
            <ac:spMk id="35" creationId="{C851BBC8-4B9C-6291-A6A9-43B692CB5B65}"/>
          </ac:spMkLst>
        </pc:spChg>
        <pc:spChg chg="del mod">
          <ac:chgData name="Francesco Romeo" userId="64c432a4-b7e2-49d5-9b9c-f66d68d85ce8" providerId="ADAL" clId="{EA16B22B-7CE0-BE42-BC75-F4A371F0EF37}" dt="2022-07-11T16:58:07.629" v="5958" actId="478"/>
          <ac:spMkLst>
            <pc:docMk/>
            <pc:sldMk cId="2410931848" sldId="1793"/>
            <ac:spMk id="36" creationId="{47AAA835-DEFF-EE29-405E-DABC7B66093D}"/>
          </ac:spMkLst>
        </pc:spChg>
        <pc:spChg chg="mod">
          <ac:chgData name="Francesco Romeo" userId="64c432a4-b7e2-49d5-9b9c-f66d68d85ce8" providerId="ADAL" clId="{EA16B22B-7CE0-BE42-BC75-F4A371F0EF37}" dt="2022-07-11T16:59:04.060" v="5977" actId="14100"/>
          <ac:spMkLst>
            <pc:docMk/>
            <pc:sldMk cId="2410931848" sldId="1793"/>
            <ac:spMk id="37" creationId="{43F80B58-D07F-6856-EF26-7B803194D304}"/>
          </ac:spMkLst>
        </pc:spChg>
        <pc:spChg chg="add mod">
          <ac:chgData name="Francesco Romeo" userId="64c432a4-b7e2-49d5-9b9c-f66d68d85ce8" providerId="ADAL" clId="{EA16B22B-7CE0-BE42-BC75-F4A371F0EF37}" dt="2022-07-11T16:59:08.789" v="5980" actId="1037"/>
          <ac:spMkLst>
            <pc:docMk/>
            <pc:sldMk cId="2410931848" sldId="1793"/>
            <ac:spMk id="38" creationId="{C6E9CBD5-4E78-FA4E-BB0B-9D80CF5DBFE6}"/>
          </ac:spMkLst>
        </pc:spChg>
        <pc:spChg chg="del">
          <ac:chgData name="Francesco Romeo" userId="64c432a4-b7e2-49d5-9b9c-f66d68d85ce8" providerId="ADAL" clId="{EA16B22B-7CE0-BE42-BC75-F4A371F0EF37}" dt="2022-07-11T16:55:24.249" v="5927" actId="478"/>
          <ac:spMkLst>
            <pc:docMk/>
            <pc:sldMk cId="2410931848" sldId="1793"/>
            <ac:spMk id="38" creationId="{D9001129-87DA-D0BC-A0C6-E11B957F8173}"/>
          </ac:spMkLst>
        </pc:spChg>
        <pc:spChg chg="del mod">
          <ac:chgData name="Francesco Romeo" userId="64c432a4-b7e2-49d5-9b9c-f66d68d85ce8" providerId="ADAL" clId="{EA16B22B-7CE0-BE42-BC75-F4A371F0EF37}" dt="2022-07-11T16:57:28.037" v="5935" actId="478"/>
          <ac:spMkLst>
            <pc:docMk/>
            <pc:sldMk cId="2410931848" sldId="1793"/>
            <ac:spMk id="39" creationId="{1F73BDE4-E624-93D0-4F36-C3460CAB2DB0}"/>
          </ac:spMkLst>
        </pc:spChg>
        <pc:spChg chg="add mod">
          <ac:chgData name="Francesco Romeo" userId="64c432a4-b7e2-49d5-9b9c-f66d68d85ce8" providerId="ADAL" clId="{EA16B22B-7CE0-BE42-BC75-F4A371F0EF37}" dt="2022-07-11T16:58:36.377" v="5972" actId="113"/>
          <ac:spMkLst>
            <pc:docMk/>
            <pc:sldMk cId="2410931848" sldId="1793"/>
            <ac:spMk id="41" creationId="{E14D739D-D5BB-1643-A2BA-CCD9048C46DE}"/>
          </ac:spMkLst>
        </pc:spChg>
        <pc:spChg chg="del">
          <ac:chgData name="Francesco Romeo" userId="64c432a4-b7e2-49d5-9b9c-f66d68d85ce8" providerId="ADAL" clId="{EA16B22B-7CE0-BE42-BC75-F4A371F0EF37}" dt="2022-07-11T16:55:22.261" v="5926" actId="478"/>
          <ac:spMkLst>
            <pc:docMk/>
            <pc:sldMk cId="2410931848" sldId="1793"/>
            <ac:spMk id="41" creationId="{F4B78447-43F1-7889-77DB-32CD1F01170D}"/>
          </ac:spMkLst>
        </pc:spChg>
        <pc:spChg chg="mod">
          <ac:chgData name="Francesco Romeo" userId="64c432a4-b7e2-49d5-9b9c-f66d68d85ce8" providerId="ADAL" clId="{EA16B22B-7CE0-BE42-BC75-F4A371F0EF37}" dt="2022-07-11T16:55:35.269" v="5930" actId="1076"/>
          <ac:spMkLst>
            <pc:docMk/>
            <pc:sldMk cId="2410931848" sldId="1793"/>
            <ac:spMk id="42" creationId="{7A6B1567-FCC5-DF3B-E4C1-CAF12E237C66}"/>
          </ac:spMkLst>
        </pc:spChg>
        <pc:spChg chg="add del mod">
          <ac:chgData name="Francesco Romeo" userId="64c432a4-b7e2-49d5-9b9c-f66d68d85ce8" providerId="ADAL" clId="{EA16B22B-7CE0-BE42-BC75-F4A371F0EF37}" dt="2022-07-11T16:52:03.384" v="5761" actId="2711"/>
          <ac:spMkLst>
            <pc:docMk/>
            <pc:sldMk cId="2410931848" sldId="1793"/>
            <ac:spMk id="46" creationId="{A49995D2-28D9-B711-7E98-C38FB829E86E}"/>
          </ac:spMkLst>
        </pc:spChg>
        <pc:spChg chg="mod">
          <ac:chgData name="Francesco Romeo" userId="64c432a4-b7e2-49d5-9b9c-f66d68d85ce8" providerId="ADAL" clId="{EA16B22B-7CE0-BE42-BC75-F4A371F0EF37}" dt="2022-07-11T16:59:39.826" v="5989" actId="20577"/>
          <ac:spMkLst>
            <pc:docMk/>
            <pc:sldMk cId="2410931848" sldId="1793"/>
            <ac:spMk id="47" creationId="{C0924AB0-BDF8-D4B5-0F48-432F3F949411}"/>
          </ac:spMkLst>
        </pc:spChg>
        <pc:spChg chg="mod">
          <ac:chgData name="Francesco Romeo" userId="64c432a4-b7e2-49d5-9b9c-f66d68d85ce8" providerId="ADAL" clId="{EA16B22B-7CE0-BE42-BC75-F4A371F0EF37}" dt="2022-07-11T16:52:54.571" v="5772"/>
          <ac:spMkLst>
            <pc:docMk/>
            <pc:sldMk cId="2410931848" sldId="1793"/>
            <ac:spMk id="48" creationId="{D9D4EB9D-96A0-01F7-E595-7EC2F9DE0733}"/>
          </ac:spMkLst>
        </pc:spChg>
        <pc:spChg chg="mod">
          <ac:chgData name="Francesco Romeo" userId="64c432a4-b7e2-49d5-9b9c-f66d68d85ce8" providerId="ADAL" clId="{EA16B22B-7CE0-BE42-BC75-F4A371F0EF37}" dt="2022-07-11T20:54:37.455" v="8570" actId="20577"/>
          <ac:spMkLst>
            <pc:docMk/>
            <pc:sldMk cId="2410931848" sldId="1793"/>
            <ac:spMk id="49" creationId="{4970657D-A276-00D5-3CDF-BCCF6BCA7475}"/>
          </ac:spMkLst>
        </pc:spChg>
      </pc:sldChg>
      <pc:sldChg chg="addSp delSp modSp mod ord modTransition">
        <pc:chgData name="Francesco Romeo" userId="64c432a4-b7e2-49d5-9b9c-f66d68d85ce8" providerId="ADAL" clId="{EA16B22B-7CE0-BE42-BC75-F4A371F0EF37}" dt="2022-07-11T21:12:24.384" v="8826"/>
        <pc:sldMkLst>
          <pc:docMk/>
          <pc:sldMk cId="1335224553" sldId="1975"/>
        </pc:sldMkLst>
        <pc:spChg chg="mod">
          <ac:chgData name="Francesco Romeo" userId="64c432a4-b7e2-49d5-9b9c-f66d68d85ce8" providerId="ADAL" clId="{EA16B22B-7CE0-BE42-BC75-F4A371F0EF37}" dt="2022-07-11T18:04:14.453" v="6796" actId="20577"/>
          <ac:spMkLst>
            <pc:docMk/>
            <pc:sldMk cId="1335224553" sldId="1975"/>
            <ac:spMk id="3" creationId="{2BDAB5DA-8B95-C4BE-B46F-F2F08EAA6EFB}"/>
          </ac:spMkLst>
        </pc:spChg>
        <pc:spChg chg="add del mod">
          <ac:chgData name="Francesco Romeo" userId="64c432a4-b7e2-49d5-9b9c-f66d68d85ce8" providerId="ADAL" clId="{EA16B22B-7CE0-BE42-BC75-F4A371F0EF37}" dt="2022-07-11T21:12:23.985" v="8825" actId="478"/>
          <ac:spMkLst>
            <pc:docMk/>
            <pc:sldMk cId="1335224553" sldId="1975"/>
            <ac:spMk id="10" creationId="{414D5B0E-1703-CD47-BFAB-2F6DFF1F03A9}"/>
          </ac:spMkLst>
        </pc:spChg>
        <pc:spChg chg="add del mod">
          <ac:chgData name="Francesco Romeo" userId="64c432a4-b7e2-49d5-9b9c-f66d68d85ce8" providerId="ADAL" clId="{EA16B22B-7CE0-BE42-BC75-F4A371F0EF37}" dt="2022-07-11T21:12:21.585" v="8824" actId="478"/>
          <ac:spMkLst>
            <pc:docMk/>
            <pc:sldMk cId="1335224553" sldId="1975"/>
            <ac:spMk id="15" creationId="{9B54294D-5F32-0F4A-94FF-5A715740AFAC}"/>
          </ac:spMkLst>
        </pc:spChg>
        <pc:spChg chg="add mod">
          <ac:chgData name="Francesco Romeo" userId="64c432a4-b7e2-49d5-9b9c-f66d68d85ce8" providerId="ADAL" clId="{EA16B22B-7CE0-BE42-BC75-F4A371F0EF37}" dt="2022-07-11T21:12:24.384" v="8826"/>
          <ac:spMkLst>
            <pc:docMk/>
            <pc:sldMk cId="1335224553" sldId="1975"/>
            <ac:spMk id="16" creationId="{7C699A14-5635-1349-9C87-055D7A5CBB33}"/>
          </ac:spMkLst>
        </pc:spChg>
        <pc:spChg chg="mod">
          <ac:chgData name="Francesco Romeo" userId="64c432a4-b7e2-49d5-9b9c-f66d68d85ce8" providerId="ADAL" clId="{EA16B22B-7CE0-BE42-BC75-F4A371F0EF37}" dt="2022-07-11T18:01:44.547" v="6575" actId="404"/>
          <ac:spMkLst>
            <pc:docMk/>
            <pc:sldMk cId="1335224553" sldId="1975"/>
            <ac:spMk id="44" creationId="{0EFC6E55-7155-4BFE-2E85-1E859199EC24}"/>
          </ac:spMkLst>
        </pc:spChg>
        <pc:picChg chg="add del mod">
          <ac:chgData name="Francesco Romeo" userId="64c432a4-b7e2-49d5-9b9c-f66d68d85ce8" providerId="ADAL" clId="{EA16B22B-7CE0-BE42-BC75-F4A371F0EF37}" dt="2022-07-11T18:09:25.058" v="6797" actId="478"/>
          <ac:picMkLst>
            <pc:docMk/>
            <pc:sldMk cId="1335224553" sldId="1975"/>
            <ac:picMk id="5" creationId="{17853EAF-BD10-5348-8DB7-3C45E4D4D4A9}"/>
          </ac:picMkLst>
        </pc:picChg>
        <pc:picChg chg="mod">
          <ac:chgData name="Francesco Romeo" userId="64c432a4-b7e2-49d5-9b9c-f66d68d85ce8" providerId="ADAL" clId="{EA16B22B-7CE0-BE42-BC75-F4A371F0EF37}" dt="2022-07-11T18:09:38.588" v="6802" actId="1076"/>
          <ac:picMkLst>
            <pc:docMk/>
            <pc:sldMk cId="1335224553" sldId="1975"/>
            <ac:picMk id="9" creationId="{258648AA-FDA9-FA6F-8D8D-D603C309C54F}"/>
          </ac:picMkLst>
        </pc:picChg>
        <pc:picChg chg="del">
          <ac:chgData name="Francesco Romeo" userId="64c432a4-b7e2-49d5-9b9c-f66d68d85ce8" providerId="ADAL" clId="{EA16B22B-7CE0-BE42-BC75-F4A371F0EF37}" dt="2022-07-11T18:00:11.463" v="6538" actId="478"/>
          <ac:picMkLst>
            <pc:docMk/>
            <pc:sldMk cId="1335224553" sldId="1975"/>
            <ac:picMk id="51" creationId="{C481542A-868A-70F9-31B7-0AD1115F2DED}"/>
          </ac:picMkLst>
        </pc:picChg>
      </pc:sldChg>
      <pc:sldChg chg="addSp delSp modSp del mod ord">
        <pc:chgData name="Francesco Romeo" userId="64c432a4-b7e2-49d5-9b9c-f66d68d85ce8" providerId="ADAL" clId="{EA16B22B-7CE0-BE42-BC75-F4A371F0EF37}" dt="2022-07-11T14:15:34.441" v="3229" actId="2696"/>
        <pc:sldMkLst>
          <pc:docMk/>
          <pc:sldMk cId="784254783" sldId="1977"/>
        </pc:sldMkLst>
        <pc:spChg chg="mod">
          <ac:chgData name="Francesco Romeo" userId="64c432a4-b7e2-49d5-9b9c-f66d68d85ce8" providerId="ADAL" clId="{EA16B22B-7CE0-BE42-BC75-F4A371F0EF37}" dt="2022-07-11T13:29:00.661" v="2085" actId="1038"/>
          <ac:spMkLst>
            <pc:docMk/>
            <pc:sldMk cId="784254783" sldId="1977"/>
            <ac:spMk id="3" creationId="{C7CB5EAF-8BEA-1E64-F565-6C035EA20D64}"/>
          </ac:spMkLst>
        </pc:spChg>
        <pc:spChg chg="add del mod">
          <ac:chgData name="Francesco Romeo" userId="64c432a4-b7e2-49d5-9b9c-f66d68d85ce8" providerId="ADAL" clId="{EA16B22B-7CE0-BE42-BC75-F4A371F0EF37}" dt="2022-07-11T13:25:10.516" v="2010"/>
          <ac:spMkLst>
            <pc:docMk/>
            <pc:sldMk cId="784254783" sldId="1977"/>
            <ac:spMk id="4" creationId="{F74EA49E-E92E-B44B-BE40-62AF156C6814}"/>
          </ac:spMkLst>
        </pc:spChg>
        <pc:spChg chg="mod">
          <ac:chgData name="Francesco Romeo" userId="64c432a4-b7e2-49d5-9b9c-f66d68d85ce8" providerId="ADAL" clId="{EA16B22B-7CE0-BE42-BC75-F4A371F0EF37}" dt="2022-07-11T14:09:47.257" v="3195" actId="1076"/>
          <ac:spMkLst>
            <pc:docMk/>
            <pc:sldMk cId="784254783" sldId="1977"/>
            <ac:spMk id="8" creationId="{4BD629FE-A973-E067-2553-AB8C2D8280CF}"/>
          </ac:spMkLst>
        </pc:spChg>
        <pc:spChg chg="mod">
          <ac:chgData name="Francesco Romeo" userId="64c432a4-b7e2-49d5-9b9c-f66d68d85ce8" providerId="ADAL" clId="{EA16B22B-7CE0-BE42-BC75-F4A371F0EF37}" dt="2022-07-11T13:29:36.688" v="2099" actId="404"/>
          <ac:spMkLst>
            <pc:docMk/>
            <pc:sldMk cId="784254783" sldId="1977"/>
            <ac:spMk id="44" creationId="{0EFC6E55-7155-4BFE-2E85-1E859199EC24}"/>
          </ac:spMkLst>
        </pc:spChg>
        <pc:picChg chg="del mod">
          <ac:chgData name="Francesco Romeo" userId="64c432a4-b7e2-49d5-9b9c-f66d68d85ce8" providerId="ADAL" clId="{EA16B22B-7CE0-BE42-BC75-F4A371F0EF37}" dt="2022-07-11T13:21:40.459" v="1960" actId="478"/>
          <ac:picMkLst>
            <pc:docMk/>
            <pc:sldMk cId="784254783" sldId="1977"/>
            <ac:picMk id="5" creationId="{D0DF31F4-330D-6C38-DBCC-48FDF286889E}"/>
          </ac:picMkLst>
        </pc:picChg>
        <pc:picChg chg="add mod">
          <ac:chgData name="Francesco Romeo" userId="64c432a4-b7e2-49d5-9b9c-f66d68d85ce8" providerId="ADAL" clId="{EA16B22B-7CE0-BE42-BC75-F4A371F0EF37}" dt="2022-07-11T13:28:42.669" v="2057" actId="1037"/>
          <ac:picMkLst>
            <pc:docMk/>
            <pc:sldMk cId="784254783" sldId="1977"/>
            <ac:picMk id="10" creationId="{0DBF4330-834F-F34B-9865-FDD550F77EC7}"/>
          </ac:picMkLst>
        </pc:picChg>
        <pc:picChg chg="add del mod">
          <ac:chgData name="Francesco Romeo" userId="64c432a4-b7e2-49d5-9b9c-f66d68d85ce8" providerId="ADAL" clId="{EA16B22B-7CE0-BE42-BC75-F4A371F0EF37}" dt="2022-07-11T13:22:51.242" v="1972" actId="478"/>
          <ac:picMkLst>
            <pc:docMk/>
            <pc:sldMk cId="784254783" sldId="1977"/>
            <ac:picMk id="11" creationId="{967B1B7F-B1C4-CE43-A606-3128AC94B995}"/>
          </ac:picMkLst>
        </pc:picChg>
        <pc:picChg chg="add mod">
          <ac:chgData name="Francesco Romeo" userId="64c432a4-b7e2-49d5-9b9c-f66d68d85ce8" providerId="ADAL" clId="{EA16B22B-7CE0-BE42-BC75-F4A371F0EF37}" dt="2022-07-11T13:28:42.669" v="2057" actId="1037"/>
          <ac:picMkLst>
            <pc:docMk/>
            <pc:sldMk cId="784254783" sldId="1977"/>
            <ac:picMk id="12" creationId="{FEA25FC0-D8BB-6F4F-BD0A-797CABB10D19}"/>
          </ac:picMkLst>
        </pc:picChg>
        <pc:picChg chg="add mod">
          <ac:chgData name="Francesco Romeo" userId="64c432a4-b7e2-49d5-9b9c-f66d68d85ce8" providerId="ADAL" clId="{EA16B22B-7CE0-BE42-BC75-F4A371F0EF37}" dt="2022-07-11T13:28:42.669" v="2057" actId="1037"/>
          <ac:picMkLst>
            <pc:docMk/>
            <pc:sldMk cId="784254783" sldId="1977"/>
            <ac:picMk id="13" creationId="{4CCE4ACA-922E-7A46-8682-8A78D3B55C30}"/>
          </ac:picMkLst>
        </pc:picChg>
        <pc:cxnChg chg="mod">
          <ac:chgData name="Francesco Romeo" userId="64c432a4-b7e2-49d5-9b9c-f66d68d85ce8" providerId="ADAL" clId="{EA16B22B-7CE0-BE42-BC75-F4A371F0EF37}" dt="2022-07-11T13:29:00.661" v="2085" actId="1038"/>
          <ac:cxnSpMkLst>
            <pc:docMk/>
            <pc:sldMk cId="784254783" sldId="1977"/>
            <ac:cxnSpMk id="50" creationId="{A65B3EB9-21EF-D5EF-1F82-5D3F0F42ED9D}"/>
          </ac:cxnSpMkLst>
        </pc:cxnChg>
      </pc:sldChg>
      <pc:sldChg chg="add del setBg">
        <pc:chgData name="Francesco Romeo" userId="64c432a4-b7e2-49d5-9b9c-f66d68d85ce8" providerId="ADAL" clId="{EA16B22B-7CE0-BE42-BC75-F4A371F0EF37}" dt="2022-07-11T20:19:43.772" v="6851" actId="2696"/>
        <pc:sldMkLst>
          <pc:docMk/>
          <pc:sldMk cId="2784097124" sldId="1978"/>
        </pc:sldMkLst>
      </pc:sldChg>
      <pc:sldChg chg="addSp delSp modSp mod ord">
        <pc:chgData name="Francesco Romeo" userId="64c432a4-b7e2-49d5-9b9c-f66d68d85ce8" providerId="ADAL" clId="{EA16B22B-7CE0-BE42-BC75-F4A371F0EF37}" dt="2022-07-11T21:12:36.636" v="8831" actId="1076"/>
        <pc:sldMkLst>
          <pc:docMk/>
          <pc:sldMk cId="378596280" sldId="1983"/>
        </pc:sldMkLst>
        <pc:spChg chg="mod">
          <ac:chgData name="Francesco Romeo" userId="64c432a4-b7e2-49d5-9b9c-f66d68d85ce8" providerId="ADAL" clId="{EA16B22B-7CE0-BE42-BC75-F4A371F0EF37}" dt="2022-07-11T17:10:55.334" v="6043" actId="1035"/>
          <ac:spMkLst>
            <pc:docMk/>
            <pc:sldMk cId="378596280" sldId="1983"/>
            <ac:spMk id="2" creationId="{2E979AF6-0562-D340-2B51-40E1042ACAA6}"/>
          </ac:spMkLst>
        </pc:spChg>
        <pc:spChg chg="mod">
          <ac:chgData name="Francesco Romeo" userId="64c432a4-b7e2-49d5-9b9c-f66d68d85ce8" providerId="ADAL" clId="{EA16B22B-7CE0-BE42-BC75-F4A371F0EF37}" dt="2022-07-11T17:22:16.612" v="6055" actId="20577"/>
          <ac:spMkLst>
            <pc:docMk/>
            <pc:sldMk cId="378596280" sldId="1983"/>
            <ac:spMk id="5" creationId="{61C90AE5-9CF1-6F65-1509-62EA6251B30B}"/>
          </ac:spMkLst>
        </pc:spChg>
        <pc:spChg chg="mod">
          <ac:chgData name="Francesco Romeo" userId="64c432a4-b7e2-49d5-9b9c-f66d68d85ce8" providerId="ADAL" clId="{EA16B22B-7CE0-BE42-BC75-F4A371F0EF37}" dt="2022-07-11T17:14:58.439" v="6051" actId="20577"/>
          <ac:spMkLst>
            <pc:docMk/>
            <pc:sldMk cId="378596280" sldId="1983"/>
            <ac:spMk id="6" creationId="{9BAFBB1F-E3CE-2041-55E0-63F317F4318D}"/>
          </ac:spMkLst>
        </pc:spChg>
        <pc:spChg chg="mod">
          <ac:chgData name="Francesco Romeo" userId="64c432a4-b7e2-49d5-9b9c-f66d68d85ce8" providerId="ADAL" clId="{EA16B22B-7CE0-BE42-BC75-F4A371F0EF37}" dt="2022-07-11T17:10:20.903" v="6033" actId="1076"/>
          <ac:spMkLst>
            <pc:docMk/>
            <pc:sldMk cId="378596280" sldId="1983"/>
            <ac:spMk id="11" creationId="{C5C7E51B-61E9-E6D1-58D5-E9FE58DB7240}"/>
          </ac:spMkLst>
        </pc:spChg>
        <pc:spChg chg="add mod">
          <ac:chgData name="Francesco Romeo" userId="64c432a4-b7e2-49d5-9b9c-f66d68d85ce8" providerId="ADAL" clId="{EA16B22B-7CE0-BE42-BC75-F4A371F0EF37}" dt="2022-07-11T20:58:03.189" v="8584" actId="20577"/>
          <ac:spMkLst>
            <pc:docMk/>
            <pc:sldMk cId="378596280" sldId="1983"/>
            <ac:spMk id="12" creationId="{1D7960A0-9AE8-3D4C-8EDC-9853581AB54C}"/>
          </ac:spMkLst>
        </pc:spChg>
        <pc:spChg chg="add del mod">
          <ac:chgData name="Francesco Romeo" userId="64c432a4-b7e2-49d5-9b9c-f66d68d85ce8" providerId="ADAL" clId="{EA16B22B-7CE0-BE42-BC75-F4A371F0EF37}" dt="2022-07-11T17:38:04.444" v="6259" actId="478"/>
          <ac:spMkLst>
            <pc:docMk/>
            <pc:sldMk cId="378596280" sldId="1983"/>
            <ac:spMk id="13" creationId="{11D2E128-F6FD-9F48-A5AE-BD43A7A08AA3}"/>
          </ac:spMkLst>
        </pc:spChg>
        <pc:spChg chg="add del mod">
          <ac:chgData name="Francesco Romeo" userId="64c432a4-b7e2-49d5-9b9c-f66d68d85ce8" providerId="ADAL" clId="{EA16B22B-7CE0-BE42-BC75-F4A371F0EF37}" dt="2022-07-11T17:32:05.158" v="6113" actId="478"/>
          <ac:spMkLst>
            <pc:docMk/>
            <pc:sldMk cId="378596280" sldId="1983"/>
            <ac:spMk id="14" creationId="{D4C43A75-E4F8-BD43-A529-D87B2052C881}"/>
          </ac:spMkLst>
        </pc:spChg>
        <pc:spChg chg="add mod">
          <ac:chgData name="Francesco Romeo" userId="64c432a4-b7e2-49d5-9b9c-f66d68d85ce8" providerId="ADAL" clId="{EA16B22B-7CE0-BE42-BC75-F4A371F0EF37}" dt="2022-07-11T19:37:19.697" v="6810" actId="20577"/>
          <ac:spMkLst>
            <pc:docMk/>
            <pc:sldMk cId="378596280" sldId="1983"/>
            <ac:spMk id="15" creationId="{AC09C721-4283-6344-9441-D60834689D4C}"/>
          </ac:spMkLst>
        </pc:spChg>
        <pc:spChg chg="add mod">
          <ac:chgData name="Francesco Romeo" userId="64c432a4-b7e2-49d5-9b9c-f66d68d85ce8" providerId="ADAL" clId="{EA16B22B-7CE0-BE42-BC75-F4A371F0EF37}" dt="2022-07-11T19:37:23.360" v="6815" actId="20577"/>
          <ac:spMkLst>
            <pc:docMk/>
            <pc:sldMk cId="378596280" sldId="1983"/>
            <ac:spMk id="16" creationId="{F97AC1E3-B78C-844C-B4B6-144965769729}"/>
          </ac:spMkLst>
        </pc:spChg>
        <pc:spChg chg="add mod">
          <ac:chgData name="Francesco Romeo" userId="64c432a4-b7e2-49d5-9b9c-f66d68d85ce8" providerId="ADAL" clId="{EA16B22B-7CE0-BE42-BC75-F4A371F0EF37}" dt="2022-07-11T17:56:56.764" v="6536" actId="404"/>
          <ac:spMkLst>
            <pc:docMk/>
            <pc:sldMk cId="378596280" sldId="1983"/>
            <ac:spMk id="17" creationId="{C13E7926-931C-A645-8954-766BCF94D886}"/>
          </ac:spMkLst>
        </pc:spChg>
        <pc:spChg chg="add del mod">
          <ac:chgData name="Francesco Romeo" userId="64c432a4-b7e2-49d5-9b9c-f66d68d85ce8" providerId="ADAL" clId="{EA16B22B-7CE0-BE42-BC75-F4A371F0EF37}" dt="2022-07-11T21:10:47.206" v="8762" actId="478"/>
          <ac:spMkLst>
            <pc:docMk/>
            <pc:sldMk cId="378596280" sldId="1983"/>
            <ac:spMk id="18" creationId="{E49FC5A3-C9D7-E844-8D3A-9B7BB9FF91BE}"/>
          </ac:spMkLst>
        </pc:spChg>
        <pc:spChg chg="add del mod">
          <ac:chgData name="Francesco Romeo" userId="64c432a4-b7e2-49d5-9b9c-f66d68d85ce8" providerId="ADAL" clId="{EA16B22B-7CE0-BE42-BC75-F4A371F0EF37}" dt="2022-07-11T21:09:57.706" v="8718"/>
          <ac:spMkLst>
            <pc:docMk/>
            <pc:sldMk cId="378596280" sldId="1983"/>
            <ac:spMk id="19" creationId="{3B3B7347-FE7D-6B49-9BD5-B6D18A56FECC}"/>
          </ac:spMkLst>
        </pc:spChg>
        <pc:spChg chg="add del mod">
          <ac:chgData name="Francesco Romeo" userId="64c432a4-b7e2-49d5-9b9c-f66d68d85ce8" providerId="ADAL" clId="{EA16B22B-7CE0-BE42-BC75-F4A371F0EF37}" dt="2022-07-11T21:10:08.169" v="8722" actId="478"/>
          <ac:spMkLst>
            <pc:docMk/>
            <pc:sldMk cId="378596280" sldId="1983"/>
            <ac:spMk id="20" creationId="{29524BC1-E44E-1D4D-8597-7F61DCD75C38}"/>
          </ac:spMkLst>
        </pc:spChg>
        <pc:spChg chg="add mod">
          <ac:chgData name="Francesco Romeo" userId="64c432a4-b7e2-49d5-9b9c-f66d68d85ce8" providerId="ADAL" clId="{EA16B22B-7CE0-BE42-BC75-F4A371F0EF37}" dt="2022-07-11T21:12:36.636" v="8831" actId="1076"/>
          <ac:spMkLst>
            <pc:docMk/>
            <pc:sldMk cId="378596280" sldId="1983"/>
            <ac:spMk id="21" creationId="{BD62E2D3-4A4B-5649-866A-743FE029E4C3}"/>
          </ac:spMkLst>
        </pc:spChg>
        <pc:picChg chg="add mod">
          <ac:chgData name="Francesco Romeo" userId="64c432a4-b7e2-49d5-9b9c-f66d68d85ce8" providerId="ADAL" clId="{EA16B22B-7CE0-BE42-BC75-F4A371F0EF37}" dt="2022-07-11T17:40:39.316" v="6364" actId="1076"/>
          <ac:picMkLst>
            <pc:docMk/>
            <pc:sldMk cId="378596280" sldId="1983"/>
            <ac:picMk id="4" creationId="{E64B6232-D437-074A-867D-AE7A1A834A29}"/>
          </ac:picMkLst>
        </pc:picChg>
        <pc:picChg chg="add mod">
          <ac:chgData name="Francesco Romeo" userId="64c432a4-b7e2-49d5-9b9c-f66d68d85ce8" providerId="ADAL" clId="{EA16B22B-7CE0-BE42-BC75-F4A371F0EF37}" dt="2022-07-11T17:22:53.142" v="6060" actId="1076"/>
          <ac:picMkLst>
            <pc:docMk/>
            <pc:sldMk cId="378596280" sldId="1983"/>
            <ac:picMk id="9" creationId="{4C2BD3D4-B7BB-1A4C-96F5-4FE819C35043}"/>
          </ac:picMkLst>
        </pc:picChg>
        <pc:cxnChg chg="mod">
          <ac:chgData name="Francesco Romeo" userId="64c432a4-b7e2-49d5-9b9c-f66d68d85ce8" providerId="ADAL" clId="{EA16B22B-7CE0-BE42-BC75-F4A371F0EF37}" dt="2022-07-11T17:10:27.055" v="6034" actId="1076"/>
          <ac:cxnSpMkLst>
            <pc:docMk/>
            <pc:sldMk cId="378596280" sldId="1983"/>
            <ac:cxnSpMk id="7" creationId="{610A77F2-098D-4983-8499-605F1073A02C}"/>
          </ac:cxnSpMkLst>
        </pc:cxnChg>
        <pc:cxnChg chg="mod">
          <ac:chgData name="Francesco Romeo" userId="64c432a4-b7e2-49d5-9b9c-f66d68d85ce8" providerId="ADAL" clId="{EA16B22B-7CE0-BE42-BC75-F4A371F0EF37}" dt="2022-07-11T17:10:15.368" v="6032" actId="1035"/>
          <ac:cxnSpMkLst>
            <pc:docMk/>
            <pc:sldMk cId="378596280" sldId="1983"/>
            <ac:cxnSpMk id="10" creationId="{DB49303A-704F-AEC6-E83A-544A8844BBC0}"/>
          </ac:cxnSpMkLst>
        </pc:cxnChg>
      </pc:sldChg>
      <pc:sldChg chg="addSp delSp modSp del mod ord setBg setClrOvrMap">
        <pc:chgData name="Francesco Romeo" userId="64c432a4-b7e2-49d5-9b9c-f66d68d85ce8" providerId="ADAL" clId="{EA16B22B-7CE0-BE42-BC75-F4A371F0EF37}" dt="2022-07-11T14:16:25.335" v="3232" actId="2696"/>
        <pc:sldMkLst>
          <pc:docMk/>
          <pc:sldMk cId="4005793440" sldId="1985"/>
        </pc:sldMkLst>
        <pc:spChg chg="mod ord">
          <ac:chgData name="Francesco Romeo" userId="64c432a4-b7e2-49d5-9b9c-f66d68d85ce8" providerId="ADAL" clId="{EA16B22B-7CE0-BE42-BC75-F4A371F0EF37}" dt="2022-07-11T13:44:49.443" v="2148" actId="20577"/>
          <ac:spMkLst>
            <pc:docMk/>
            <pc:sldMk cId="4005793440" sldId="1985"/>
            <ac:spMk id="2" creationId="{98F7EFFC-77C5-9C1B-46FC-5EA07912DE32}"/>
          </ac:spMkLst>
        </pc:spChg>
        <pc:spChg chg="del">
          <ac:chgData name="Francesco Romeo" userId="64c432a4-b7e2-49d5-9b9c-f66d68d85ce8" providerId="ADAL" clId="{EA16B22B-7CE0-BE42-BC75-F4A371F0EF37}" dt="2022-07-11T12:12:45.702" v="0" actId="478"/>
          <ac:spMkLst>
            <pc:docMk/>
            <pc:sldMk cId="4005793440" sldId="1985"/>
            <ac:spMk id="3" creationId="{90522FBB-46D8-7E3F-3103-0ED295372C00}"/>
          </ac:spMkLst>
        </pc:spChg>
        <pc:spChg chg="add del mod ord">
          <ac:chgData name="Francesco Romeo" userId="64c432a4-b7e2-49d5-9b9c-f66d68d85ce8" providerId="ADAL" clId="{EA16B22B-7CE0-BE42-BC75-F4A371F0EF37}" dt="2022-07-11T13:44:01.990" v="2133" actId="478"/>
          <ac:spMkLst>
            <pc:docMk/>
            <pc:sldMk cId="4005793440" sldId="1985"/>
            <ac:spMk id="4" creationId="{23E195F5-F2E9-FA48-A5DA-5A8EEE3EDAE7}"/>
          </ac:spMkLst>
        </pc:spChg>
        <pc:spChg chg="add del mod">
          <ac:chgData name="Francesco Romeo" userId="64c432a4-b7e2-49d5-9b9c-f66d68d85ce8" providerId="ADAL" clId="{EA16B22B-7CE0-BE42-BC75-F4A371F0EF37}" dt="2022-07-11T12:18:36.043" v="225" actId="767"/>
          <ac:spMkLst>
            <pc:docMk/>
            <pc:sldMk cId="4005793440" sldId="1985"/>
            <ac:spMk id="9" creationId="{16200633-82A6-B449-B270-20B239EEE36F}"/>
          </ac:spMkLst>
        </pc:spChg>
        <pc:spChg chg="add del mod">
          <ac:chgData name="Francesco Romeo" userId="64c432a4-b7e2-49d5-9b9c-f66d68d85ce8" providerId="ADAL" clId="{EA16B22B-7CE0-BE42-BC75-F4A371F0EF37}" dt="2022-07-11T13:44:11.092" v="2137" actId="478"/>
          <ac:spMkLst>
            <pc:docMk/>
            <pc:sldMk cId="4005793440" sldId="1985"/>
            <ac:spMk id="10" creationId="{5B2ADC06-47BE-B449-B8B6-9C9E497D35A9}"/>
          </ac:spMkLst>
        </pc:spChg>
        <pc:spChg chg="add del">
          <ac:chgData name="Francesco Romeo" userId="64c432a4-b7e2-49d5-9b9c-f66d68d85ce8" providerId="ADAL" clId="{EA16B22B-7CE0-BE42-BC75-F4A371F0EF37}" dt="2022-07-11T12:17:36.074" v="183" actId="26606"/>
          <ac:spMkLst>
            <pc:docMk/>
            <pc:sldMk cId="4005793440" sldId="1985"/>
            <ac:spMk id="13" creationId="{33CD251C-A887-4D2F-925B-FC097198538B}"/>
          </ac:spMkLst>
        </pc:spChg>
        <pc:spChg chg="add del">
          <ac:chgData name="Francesco Romeo" userId="64c432a4-b7e2-49d5-9b9c-f66d68d85ce8" providerId="ADAL" clId="{EA16B22B-7CE0-BE42-BC75-F4A371F0EF37}" dt="2022-07-11T12:17:36.074" v="183" actId="26606"/>
          <ac:spMkLst>
            <pc:docMk/>
            <pc:sldMk cId="4005793440" sldId="1985"/>
            <ac:spMk id="15" creationId="{3B2069EE-A08E-44F0-B3F9-3CF8CC2DCAD5}"/>
          </ac:spMkLst>
        </pc:spChg>
        <pc:spChg chg="add del">
          <ac:chgData name="Francesco Romeo" userId="64c432a4-b7e2-49d5-9b9c-f66d68d85ce8" providerId="ADAL" clId="{EA16B22B-7CE0-BE42-BC75-F4A371F0EF37}" dt="2022-07-11T12:17:37.225" v="185" actId="26606"/>
          <ac:spMkLst>
            <pc:docMk/>
            <pc:sldMk cId="4005793440" sldId="1985"/>
            <ac:spMk id="21" creationId="{C95B82D5-A8BB-45BF-BED8-C7B206892100}"/>
          </ac:spMkLst>
        </pc:spChg>
        <pc:spChg chg="add del">
          <ac:chgData name="Francesco Romeo" userId="64c432a4-b7e2-49d5-9b9c-f66d68d85ce8" providerId="ADAL" clId="{EA16B22B-7CE0-BE42-BC75-F4A371F0EF37}" dt="2022-07-11T12:17:37.225" v="185" actId="26606"/>
          <ac:spMkLst>
            <pc:docMk/>
            <pc:sldMk cId="4005793440" sldId="1985"/>
            <ac:spMk id="22" creationId="{296C61EC-FBF4-4216-BE67-6C864D30A01C}"/>
          </ac:spMkLst>
        </pc:spChg>
        <pc:spChg chg="add del">
          <ac:chgData name="Francesco Romeo" userId="64c432a4-b7e2-49d5-9b9c-f66d68d85ce8" providerId="ADAL" clId="{EA16B22B-7CE0-BE42-BC75-F4A371F0EF37}" dt="2022-07-11T12:17:37.225" v="185" actId="26606"/>
          <ac:spMkLst>
            <pc:docMk/>
            <pc:sldMk cId="4005793440" sldId="1985"/>
            <ac:spMk id="23" creationId="{39D6C490-0229-4573-9696-B73E5B3A9C33}"/>
          </ac:spMkLst>
        </pc:spChg>
        <pc:spChg chg="add del">
          <ac:chgData name="Francesco Romeo" userId="64c432a4-b7e2-49d5-9b9c-f66d68d85ce8" providerId="ADAL" clId="{EA16B22B-7CE0-BE42-BC75-F4A371F0EF37}" dt="2022-07-11T12:17:38.090" v="187" actId="26606"/>
          <ac:spMkLst>
            <pc:docMk/>
            <pc:sldMk cId="4005793440" sldId="1985"/>
            <ac:spMk id="25" creationId="{2B566528-1B12-4246-9431-5C2D7D081168}"/>
          </ac:spMkLst>
        </pc:spChg>
        <pc:spChg chg="add del">
          <ac:chgData name="Francesco Romeo" userId="64c432a4-b7e2-49d5-9b9c-f66d68d85ce8" providerId="ADAL" clId="{EA16B22B-7CE0-BE42-BC75-F4A371F0EF37}" dt="2022-07-11T12:17:39.606" v="189" actId="26606"/>
          <ac:spMkLst>
            <pc:docMk/>
            <pc:sldMk cId="4005793440" sldId="1985"/>
            <ac:spMk id="30" creationId="{C62225A2-D3F0-45D1-9C47-B10375316553}"/>
          </ac:spMkLst>
        </pc:spChg>
        <pc:spChg chg="add del">
          <ac:chgData name="Francesco Romeo" userId="64c432a4-b7e2-49d5-9b9c-f66d68d85ce8" providerId="ADAL" clId="{EA16B22B-7CE0-BE42-BC75-F4A371F0EF37}" dt="2022-07-11T12:17:39.606" v="189" actId="26606"/>
          <ac:spMkLst>
            <pc:docMk/>
            <pc:sldMk cId="4005793440" sldId="1985"/>
            <ac:spMk id="31" creationId="{1B9FBFA8-6AF4-4091-9C8B-DEC6D89338F0}"/>
          </ac:spMkLst>
        </pc:spChg>
        <pc:spChg chg="add del">
          <ac:chgData name="Francesco Romeo" userId="64c432a4-b7e2-49d5-9b9c-f66d68d85ce8" providerId="ADAL" clId="{EA16B22B-7CE0-BE42-BC75-F4A371F0EF37}" dt="2022-07-11T12:18:37.045" v="226" actId="26606"/>
          <ac:spMkLst>
            <pc:docMk/>
            <pc:sldMk cId="4005793440" sldId="1985"/>
            <ac:spMk id="33" creationId="{69D47016-023F-44BD-981C-50E7A10A6609}"/>
          </ac:spMkLst>
        </pc:spChg>
        <pc:spChg chg="add del">
          <ac:chgData name="Francesco Romeo" userId="64c432a4-b7e2-49d5-9b9c-f66d68d85ce8" providerId="ADAL" clId="{EA16B22B-7CE0-BE42-BC75-F4A371F0EF37}" dt="2022-07-11T12:18:37.045" v="226" actId="26606"/>
          <ac:spMkLst>
            <pc:docMk/>
            <pc:sldMk cId="4005793440" sldId="1985"/>
            <ac:spMk id="34" creationId="{6D8B37B0-0682-433E-BC8D-498C04ABD9A7}"/>
          </ac:spMkLst>
        </pc:spChg>
        <pc:spChg chg="add del">
          <ac:chgData name="Francesco Romeo" userId="64c432a4-b7e2-49d5-9b9c-f66d68d85ce8" providerId="ADAL" clId="{EA16B22B-7CE0-BE42-BC75-F4A371F0EF37}" dt="2022-07-11T12:18:34.540" v="224" actId="26606"/>
          <ac:spMkLst>
            <pc:docMk/>
            <pc:sldMk cId="4005793440" sldId="1985"/>
            <ac:spMk id="39" creationId="{99F1FFA9-D672-408C-9220-ADEEC6ABDD09}"/>
          </ac:spMkLst>
        </pc:spChg>
        <pc:spChg chg="add del">
          <ac:chgData name="Francesco Romeo" userId="64c432a4-b7e2-49d5-9b9c-f66d68d85ce8" providerId="ADAL" clId="{EA16B22B-7CE0-BE42-BC75-F4A371F0EF37}" dt="2022-07-11T12:17:53.742" v="196" actId="26606"/>
          <ac:spMkLst>
            <pc:docMk/>
            <pc:sldMk cId="4005793440" sldId="1985"/>
            <ac:spMk id="44" creationId="{F411E24B-5319-4FF9-A35E-9DA107CD3265}"/>
          </ac:spMkLst>
        </pc:spChg>
        <pc:spChg chg="add del">
          <ac:chgData name="Francesco Romeo" userId="64c432a4-b7e2-49d5-9b9c-f66d68d85ce8" providerId="ADAL" clId="{EA16B22B-7CE0-BE42-BC75-F4A371F0EF37}" dt="2022-07-11T12:17:59.010" v="204" actId="26606"/>
          <ac:spMkLst>
            <pc:docMk/>
            <pc:sldMk cId="4005793440" sldId="1985"/>
            <ac:spMk id="48" creationId="{FF9DEA15-78BD-4750-AA18-B9F28A6D5AB8}"/>
          </ac:spMkLst>
        </pc:spChg>
        <pc:spChg chg="add del">
          <ac:chgData name="Francesco Romeo" userId="64c432a4-b7e2-49d5-9b9c-f66d68d85ce8" providerId="ADAL" clId="{EA16B22B-7CE0-BE42-BC75-F4A371F0EF37}" dt="2022-07-11T12:17:54.724" v="198" actId="26606"/>
          <ac:spMkLst>
            <pc:docMk/>
            <pc:sldMk cId="4005793440" sldId="1985"/>
            <ac:spMk id="50" creationId="{99F1FFA9-D672-408C-9220-ADEEC6ABDD09}"/>
          </ac:spMkLst>
        </pc:spChg>
        <pc:spChg chg="add del">
          <ac:chgData name="Francesco Romeo" userId="64c432a4-b7e2-49d5-9b9c-f66d68d85ce8" providerId="ADAL" clId="{EA16B22B-7CE0-BE42-BC75-F4A371F0EF37}" dt="2022-07-11T12:17:55.192" v="200" actId="26606"/>
          <ac:spMkLst>
            <pc:docMk/>
            <pc:sldMk cId="4005793440" sldId="1985"/>
            <ac:spMk id="52" creationId="{F411E24B-5319-4FF9-A35E-9DA107CD3265}"/>
          </ac:spMkLst>
        </pc:spChg>
        <pc:spChg chg="add del">
          <ac:chgData name="Francesco Romeo" userId="64c432a4-b7e2-49d5-9b9c-f66d68d85ce8" providerId="ADAL" clId="{EA16B22B-7CE0-BE42-BC75-F4A371F0EF37}" dt="2022-07-11T12:18:00.993" v="206" actId="26606"/>
          <ac:spMkLst>
            <pc:docMk/>
            <pc:sldMk cId="4005793440" sldId="1985"/>
            <ac:spMk id="54" creationId="{CA00AE6B-AA30-4CF8-BA6F-339B780AD76C}"/>
          </ac:spMkLst>
        </pc:spChg>
        <pc:spChg chg="add del">
          <ac:chgData name="Francesco Romeo" userId="64c432a4-b7e2-49d5-9b9c-f66d68d85ce8" providerId="ADAL" clId="{EA16B22B-7CE0-BE42-BC75-F4A371F0EF37}" dt="2022-07-11T12:17:58.192" v="202" actId="26606"/>
          <ac:spMkLst>
            <pc:docMk/>
            <pc:sldMk cId="4005793440" sldId="1985"/>
            <ac:spMk id="55" creationId="{08BC803E-13F3-4DAB-B17C-BEB0076164B7}"/>
          </ac:spMkLst>
        </pc:spChg>
        <pc:spChg chg="add del">
          <ac:chgData name="Francesco Romeo" userId="64c432a4-b7e2-49d5-9b9c-f66d68d85ce8" providerId="ADAL" clId="{EA16B22B-7CE0-BE42-BC75-F4A371F0EF37}" dt="2022-07-11T12:17:58.192" v="202" actId="26606"/>
          <ac:spMkLst>
            <pc:docMk/>
            <pc:sldMk cId="4005793440" sldId="1985"/>
            <ac:spMk id="56" creationId="{B8DDE571-E57F-4AB5-83C7-30EB5DDCCAC7}"/>
          </ac:spMkLst>
        </pc:spChg>
        <pc:spChg chg="add del">
          <ac:chgData name="Francesco Romeo" userId="64c432a4-b7e2-49d5-9b9c-f66d68d85ce8" providerId="ADAL" clId="{EA16B22B-7CE0-BE42-BC75-F4A371F0EF37}" dt="2022-07-11T12:17:59.010" v="204" actId="26606"/>
          <ac:spMkLst>
            <pc:docMk/>
            <pc:sldMk cId="4005793440" sldId="1985"/>
            <ac:spMk id="58" creationId="{C7FA33FF-088D-4F16-95A2-2C64D353DEA8}"/>
          </ac:spMkLst>
        </pc:spChg>
        <pc:spChg chg="add del">
          <ac:chgData name="Francesco Romeo" userId="64c432a4-b7e2-49d5-9b9c-f66d68d85ce8" providerId="ADAL" clId="{EA16B22B-7CE0-BE42-BC75-F4A371F0EF37}" dt="2022-07-11T12:17:59.010" v="204" actId="26606"/>
          <ac:spMkLst>
            <pc:docMk/>
            <pc:sldMk cId="4005793440" sldId="1985"/>
            <ac:spMk id="59" creationId="{A376EFB1-01CF-419F-ABF1-2AF02BBFCBD1}"/>
          </ac:spMkLst>
        </pc:spChg>
        <pc:spChg chg="add del">
          <ac:chgData name="Francesco Romeo" userId="64c432a4-b7e2-49d5-9b9c-f66d68d85ce8" providerId="ADAL" clId="{EA16B22B-7CE0-BE42-BC75-F4A371F0EF37}" dt="2022-07-11T12:18:00.993" v="206" actId="26606"/>
          <ac:spMkLst>
            <pc:docMk/>
            <pc:sldMk cId="4005793440" sldId="1985"/>
            <ac:spMk id="61" creationId="{231BF440-39FA-4087-84CC-2EEC0BBDAF29}"/>
          </ac:spMkLst>
        </pc:spChg>
        <pc:spChg chg="add del">
          <ac:chgData name="Francesco Romeo" userId="64c432a4-b7e2-49d5-9b9c-f66d68d85ce8" providerId="ADAL" clId="{EA16B22B-7CE0-BE42-BC75-F4A371F0EF37}" dt="2022-07-11T12:18:00.993" v="206" actId="26606"/>
          <ac:spMkLst>
            <pc:docMk/>
            <pc:sldMk cId="4005793440" sldId="1985"/>
            <ac:spMk id="62" creationId="{F04E4CBA-303B-48BD-8451-C2701CB0EEBF}"/>
          </ac:spMkLst>
        </pc:spChg>
        <pc:spChg chg="add del">
          <ac:chgData name="Francesco Romeo" userId="64c432a4-b7e2-49d5-9b9c-f66d68d85ce8" providerId="ADAL" clId="{EA16B22B-7CE0-BE42-BC75-F4A371F0EF37}" dt="2022-07-11T12:18:00.993" v="206" actId="26606"/>
          <ac:spMkLst>
            <pc:docMk/>
            <pc:sldMk cId="4005793440" sldId="1985"/>
            <ac:spMk id="63" creationId="{F6CA58B3-AFCC-4A40-9882-50D5080879B0}"/>
          </ac:spMkLst>
        </pc:spChg>
        <pc:spChg chg="add del">
          <ac:chgData name="Francesco Romeo" userId="64c432a4-b7e2-49d5-9b9c-f66d68d85ce8" providerId="ADAL" clId="{EA16B22B-7CE0-BE42-BC75-F4A371F0EF37}" dt="2022-07-11T12:18:00.993" v="206" actId="26606"/>
          <ac:spMkLst>
            <pc:docMk/>
            <pc:sldMk cId="4005793440" sldId="1985"/>
            <ac:spMk id="64" creationId="{75C56826-D4E5-42ED-8529-079651CB3005}"/>
          </ac:spMkLst>
        </pc:spChg>
        <pc:spChg chg="add del">
          <ac:chgData name="Francesco Romeo" userId="64c432a4-b7e2-49d5-9b9c-f66d68d85ce8" providerId="ADAL" clId="{EA16B22B-7CE0-BE42-BC75-F4A371F0EF37}" dt="2022-07-11T12:18:00.993" v="206" actId="26606"/>
          <ac:spMkLst>
            <pc:docMk/>
            <pc:sldMk cId="4005793440" sldId="1985"/>
            <ac:spMk id="65" creationId="{82095FCE-EF05-4443-B97A-85DEE3A5CA17}"/>
          </ac:spMkLst>
        </pc:spChg>
        <pc:spChg chg="add del">
          <ac:chgData name="Francesco Romeo" userId="64c432a4-b7e2-49d5-9b9c-f66d68d85ce8" providerId="ADAL" clId="{EA16B22B-7CE0-BE42-BC75-F4A371F0EF37}" dt="2022-07-11T12:18:01.945" v="208" actId="26606"/>
          <ac:spMkLst>
            <pc:docMk/>
            <pc:sldMk cId="4005793440" sldId="1985"/>
            <ac:spMk id="67" creationId="{33CD251C-A887-4D2F-925B-FC097198538B}"/>
          </ac:spMkLst>
        </pc:spChg>
        <pc:spChg chg="add del">
          <ac:chgData name="Francesco Romeo" userId="64c432a4-b7e2-49d5-9b9c-f66d68d85ce8" providerId="ADAL" clId="{EA16B22B-7CE0-BE42-BC75-F4A371F0EF37}" dt="2022-07-11T12:18:01.945" v="208" actId="26606"/>
          <ac:spMkLst>
            <pc:docMk/>
            <pc:sldMk cId="4005793440" sldId="1985"/>
            <ac:spMk id="68" creationId="{3B2069EE-A08E-44F0-B3F9-3CF8CC2DCAD5}"/>
          </ac:spMkLst>
        </pc:spChg>
        <pc:spChg chg="add del">
          <ac:chgData name="Francesco Romeo" userId="64c432a4-b7e2-49d5-9b9c-f66d68d85ce8" providerId="ADAL" clId="{EA16B22B-7CE0-BE42-BC75-F4A371F0EF37}" dt="2022-07-11T12:18:02.760" v="210" actId="26606"/>
          <ac:spMkLst>
            <pc:docMk/>
            <pc:sldMk cId="4005793440" sldId="1985"/>
            <ac:spMk id="72" creationId="{904DCDEA-60EE-4FBF-B515-F83D82F966F7}"/>
          </ac:spMkLst>
        </pc:spChg>
        <pc:spChg chg="add del">
          <ac:chgData name="Francesco Romeo" userId="64c432a4-b7e2-49d5-9b9c-f66d68d85ce8" providerId="ADAL" clId="{EA16B22B-7CE0-BE42-BC75-F4A371F0EF37}" dt="2022-07-11T12:18:02.760" v="210" actId="26606"/>
          <ac:spMkLst>
            <pc:docMk/>
            <pc:sldMk cId="4005793440" sldId="1985"/>
            <ac:spMk id="73" creationId="{34D94F3A-BF39-47F6-9AAA-3C61AF7E05B1}"/>
          </ac:spMkLst>
        </pc:spChg>
        <pc:spChg chg="add del">
          <ac:chgData name="Francesco Romeo" userId="64c432a4-b7e2-49d5-9b9c-f66d68d85ce8" providerId="ADAL" clId="{EA16B22B-7CE0-BE42-BC75-F4A371F0EF37}" dt="2022-07-11T12:18:02.760" v="210" actId="26606"/>
          <ac:spMkLst>
            <pc:docMk/>
            <pc:sldMk cId="4005793440" sldId="1985"/>
            <ac:spMk id="74" creationId="{11BAB570-FF10-4E96-8A3F-FA9804702B89}"/>
          </ac:spMkLst>
        </pc:spChg>
        <pc:spChg chg="add del">
          <ac:chgData name="Francesco Romeo" userId="64c432a4-b7e2-49d5-9b9c-f66d68d85ce8" providerId="ADAL" clId="{EA16B22B-7CE0-BE42-BC75-F4A371F0EF37}" dt="2022-07-11T12:18:04.077" v="212" actId="26606"/>
          <ac:spMkLst>
            <pc:docMk/>
            <pc:sldMk cId="4005793440" sldId="1985"/>
            <ac:spMk id="76" creationId="{33CD251C-A887-4D2F-925B-FC097198538B}"/>
          </ac:spMkLst>
        </pc:spChg>
        <pc:spChg chg="add del">
          <ac:chgData name="Francesco Romeo" userId="64c432a4-b7e2-49d5-9b9c-f66d68d85ce8" providerId="ADAL" clId="{EA16B22B-7CE0-BE42-BC75-F4A371F0EF37}" dt="2022-07-11T12:18:09.163" v="214" actId="26606"/>
          <ac:spMkLst>
            <pc:docMk/>
            <pc:sldMk cId="4005793440" sldId="1985"/>
            <ac:spMk id="80" creationId="{EB181E26-89C4-4A14-92DE-0F4C4B0E9484}"/>
          </ac:spMkLst>
        </pc:spChg>
        <pc:spChg chg="add del">
          <ac:chgData name="Francesco Romeo" userId="64c432a4-b7e2-49d5-9b9c-f66d68d85ce8" providerId="ADAL" clId="{EA16B22B-7CE0-BE42-BC75-F4A371F0EF37}" dt="2022-07-11T12:18:09.163" v="214" actId="26606"/>
          <ac:spMkLst>
            <pc:docMk/>
            <pc:sldMk cId="4005793440" sldId="1985"/>
            <ac:spMk id="81" creationId="{994E5FAA-BF82-4962-A900-F3826EEC99E4}"/>
          </ac:spMkLst>
        </pc:spChg>
        <pc:spChg chg="add del">
          <ac:chgData name="Francesco Romeo" userId="64c432a4-b7e2-49d5-9b9c-f66d68d85ce8" providerId="ADAL" clId="{EA16B22B-7CE0-BE42-BC75-F4A371F0EF37}" dt="2022-07-11T12:18:09.163" v="214" actId="26606"/>
          <ac:spMkLst>
            <pc:docMk/>
            <pc:sldMk cId="4005793440" sldId="1985"/>
            <ac:spMk id="82" creationId="{C7812867-2F63-4F80-8CA2-D74C759715AB}"/>
          </ac:spMkLst>
        </pc:spChg>
        <pc:spChg chg="add del">
          <ac:chgData name="Francesco Romeo" userId="64c432a4-b7e2-49d5-9b9c-f66d68d85ce8" providerId="ADAL" clId="{EA16B22B-7CE0-BE42-BC75-F4A371F0EF37}" dt="2022-07-11T12:18:10.810" v="216" actId="26606"/>
          <ac:spMkLst>
            <pc:docMk/>
            <pc:sldMk cId="4005793440" sldId="1985"/>
            <ac:spMk id="84" creationId="{C3896A03-3945-419A-B66B-4EE266EDD152}"/>
          </ac:spMkLst>
        </pc:spChg>
        <pc:spChg chg="add del">
          <ac:chgData name="Francesco Romeo" userId="64c432a4-b7e2-49d5-9b9c-f66d68d85ce8" providerId="ADAL" clId="{EA16B22B-7CE0-BE42-BC75-F4A371F0EF37}" dt="2022-07-11T12:18:10.810" v="216" actId="26606"/>
          <ac:spMkLst>
            <pc:docMk/>
            <pc:sldMk cId="4005793440" sldId="1985"/>
            <ac:spMk id="85" creationId="{B34F5AD2-EDBD-4BBD-A55C-EAFFD0C7097A}"/>
          </ac:spMkLst>
        </pc:spChg>
        <pc:spChg chg="add del">
          <ac:chgData name="Francesco Romeo" userId="64c432a4-b7e2-49d5-9b9c-f66d68d85ce8" providerId="ADAL" clId="{EA16B22B-7CE0-BE42-BC75-F4A371F0EF37}" dt="2022-07-11T12:18:10.810" v="216" actId="26606"/>
          <ac:spMkLst>
            <pc:docMk/>
            <pc:sldMk cId="4005793440" sldId="1985"/>
            <ac:spMk id="86" creationId="{450D3AD2-FA80-415F-A9CE-54D884561CD7}"/>
          </ac:spMkLst>
        </pc:spChg>
        <pc:spChg chg="add del">
          <ac:chgData name="Francesco Romeo" userId="64c432a4-b7e2-49d5-9b9c-f66d68d85ce8" providerId="ADAL" clId="{EA16B22B-7CE0-BE42-BC75-F4A371F0EF37}" dt="2022-07-11T12:18:18.896" v="218" actId="26606"/>
          <ac:spMkLst>
            <pc:docMk/>
            <pc:sldMk cId="4005793440" sldId="1985"/>
            <ac:spMk id="88" creationId="{99F1FFA9-D672-408C-9220-ADEEC6ABDD09}"/>
          </ac:spMkLst>
        </pc:spChg>
        <pc:spChg chg="add del">
          <ac:chgData name="Francesco Romeo" userId="64c432a4-b7e2-49d5-9b9c-f66d68d85ce8" providerId="ADAL" clId="{EA16B22B-7CE0-BE42-BC75-F4A371F0EF37}" dt="2022-07-11T12:18:20.546" v="220" actId="26606"/>
          <ac:spMkLst>
            <pc:docMk/>
            <pc:sldMk cId="4005793440" sldId="1985"/>
            <ac:spMk id="90" creationId="{F411E24B-5319-4FF9-A35E-9DA107CD3265}"/>
          </ac:spMkLst>
        </pc:spChg>
        <pc:spChg chg="add del">
          <ac:chgData name="Francesco Romeo" userId="64c432a4-b7e2-49d5-9b9c-f66d68d85ce8" providerId="ADAL" clId="{EA16B22B-7CE0-BE42-BC75-F4A371F0EF37}" dt="2022-07-11T12:18:32.252" v="222" actId="26606"/>
          <ac:spMkLst>
            <pc:docMk/>
            <pc:sldMk cId="4005793440" sldId="1985"/>
            <ac:spMk id="94" creationId="{08BC803E-13F3-4DAB-B17C-BEB0076164B7}"/>
          </ac:spMkLst>
        </pc:spChg>
        <pc:spChg chg="add del">
          <ac:chgData name="Francesco Romeo" userId="64c432a4-b7e2-49d5-9b9c-f66d68d85ce8" providerId="ADAL" clId="{EA16B22B-7CE0-BE42-BC75-F4A371F0EF37}" dt="2022-07-11T12:18:32.252" v="222" actId="26606"/>
          <ac:spMkLst>
            <pc:docMk/>
            <pc:sldMk cId="4005793440" sldId="1985"/>
            <ac:spMk id="95" creationId="{B8DDE571-E57F-4AB5-83C7-30EB5DDCCAC7}"/>
          </ac:spMkLst>
        </pc:spChg>
        <pc:grpChg chg="add del">
          <ac:chgData name="Francesco Romeo" userId="64c432a4-b7e2-49d5-9b9c-f66d68d85ce8" providerId="ADAL" clId="{EA16B22B-7CE0-BE42-BC75-F4A371F0EF37}" dt="2022-07-11T12:17:36.074" v="183" actId="26606"/>
          <ac:grpSpMkLst>
            <pc:docMk/>
            <pc:sldMk cId="4005793440" sldId="1985"/>
            <ac:grpSpMk id="17" creationId="{9C6E8597-0CCE-4A8A-9326-AA52691A1C81}"/>
          </ac:grpSpMkLst>
        </pc:grpChg>
        <pc:grpChg chg="add del">
          <ac:chgData name="Francesco Romeo" userId="64c432a4-b7e2-49d5-9b9c-f66d68d85ce8" providerId="ADAL" clId="{EA16B22B-7CE0-BE42-BC75-F4A371F0EF37}" dt="2022-07-11T12:17:38.090" v="187" actId="26606"/>
          <ac:grpSpMkLst>
            <pc:docMk/>
            <pc:sldMk cId="4005793440" sldId="1985"/>
            <ac:grpSpMk id="19" creationId="{828A5161-06F1-46CF-8AD7-844680A59E13}"/>
          </ac:grpSpMkLst>
        </pc:grpChg>
        <pc:grpChg chg="add del">
          <ac:chgData name="Francesco Romeo" userId="64c432a4-b7e2-49d5-9b9c-f66d68d85ce8" providerId="ADAL" clId="{EA16B22B-7CE0-BE42-BC75-F4A371F0EF37}" dt="2022-07-11T12:17:38.090" v="187" actId="26606"/>
          <ac:grpSpMkLst>
            <pc:docMk/>
            <pc:sldMk cId="4005793440" sldId="1985"/>
            <ac:grpSpMk id="26" creationId="{5995D10D-E9C9-47DB-AE7E-801FEF38F5C9}"/>
          </ac:grpSpMkLst>
        </pc:grpChg>
        <pc:grpChg chg="add del">
          <ac:chgData name="Francesco Romeo" userId="64c432a4-b7e2-49d5-9b9c-f66d68d85ce8" providerId="ADAL" clId="{EA16B22B-7CE0-BE42-BC75-F4A371F0EF37}" dt="2022-07-11T12:17:53.742" v="196" actId="26606"/>
          <ac:grpSpMkLst>
            <pc:docMk/>
            <pc:sldMk cId="4005793440" sldId="1985"/>
            <ac:grpSpMk id="46" creationId="{BA0F670A-357E-4650-B3D2-E810BD17A0C9}"/>
          </ac:grpSpMkLst>
        </pc:grpChg>
        <pc:grpChg chg="add del">
          <ac:chgData name="Francesco Romeo" userId="64c432a4-b7e2-49d5-9b9c-f66d68d85ce8" providerId="ADAL" clId="{EA16B22B-7CE0-BE42-BC75-F4A371F0EF37}" dt="2022-07-11T12:17:55.192" v="200" actId="26606"/>
          <ac:grpSpMkLst>
            <pc:docMk/>
            <pc:sldMk cId="4005793440" sldId="1985"/>
            <ac:grpSpMk id="53" creationId="{BA0F670A-357E-4650-B3D2-E810BD17A0C9}"/>
          </ac:grpSpMkLst>
        </pc:grpChg>
        <pc:grpChg chg="add del">
          <ac:chgData name="Francesco Romeo" userId="64c432a4-b7e2-49d5-9b9c-f66d68d85ce8" providerId="ADAL" clId="{EA16B22B-7CE0-BE42-BC75-F4A371F0EF37}" dt="2022-07-11T12:18:01.945" v="208" actId="26606"/>
          <ac:grpSpMkLst>
            <pc:docMk/>
            <pc:sldMk cId="4005793440" sldId="1985"/>
            <ac:grpSpMk id="69" creationId="{9C6E8597-0CCE-4A8A-9326-AA52691A1C81}"/>
          </ac:grpSpMkLst>
        </pc:grpChg>
        <pc:grpChg chg="add del">
          <ac:chgData name="Francesco Romeo" userId="64c432a4-b7e2-49d5-9b9c-f66d68d85ce8" providerId="ADAL" clId="{EA16B22B-7CE0-BE42-BC75-F4A371F0EF37}" dt="2022-07-11T12:18:04.077" v="212" actId="26606"/>
          <ac:grpSpMkLst>
            <pc:docMk/>
            <pc:sldMk cId="4005793440" sldId="1985"/>
            <ac:grpSpMk id="77" creationId="{770AE191-D2EA-45C9-A44D-830C188F74CB}"/>
          </ac:grpSpMkLst>
        </pc:grpChg>
        <pc:grpChg chg="add del">
          <ac:chgData name="Francesco Romeo" userId="64c432a4-b7e2-49d5-9b9c-f66d68d85ce8" providerId="ADAL" clId="{EA16B22B-7CE0-BE42-BC75-F4A371F0EF37}" dt="2022-07-11T12:18:20.546" v="220" actId="26606"/>
          <ac:grpSpMkLst>
            <pc:docMk/>
            <pc:sldMk cId="4005793440" sldId="1985"/>
            <ac:grpSpMk id="91" creationId="{BA0F670A-357E-4650-B3D2-E810BD17A0C9}"/>
          </ac:grpSpMkLst>
        </pc:grpChg>
        <pc:picChg chg="add mod ord">
          <ac:chgData name="Francesco Romeo" userId="64c432a4-b7e2-49d5-9b9c-f66d68d85ce8" providerId="ADAL" clId="{EA16B22B-7CE0-BE42-BC75-F4A371F0EF37}" dt="2022-07-11T13:44:59.880" v="2150" actId="1076"/>
          <ac:picMkLst>
            <pc:docMk/>
            <pc:sldMk cId="4005793440" sldId="1985"/>
            <ac:picMk id="6" creationId="{42B91872-57C8-3A40-A99B-2B18A02EC71D}"/>
          </ac:picMkLst>
        </pc:picChg>
        <pc:picChg chg="mod">
          <ac:chgData name="Francesco Romeo" userId="64c432a4-b7e2-49d5-9b9c-f66d68d85ce8" providerId="ADAL" clId="{EA16B22B-7CE0-BE42-BC75-F4A371F0EF37}" dt="2022-07-11T13:44:30.626" v="2145" actId="1076"/>
          <ac:picMkLst>
            <pc:docMk/>
            <pc:sldMk cId="4005793440" sldId="1985"/>
            <ac:picMk id="7" creationId="{A976BA0C-381F-E1F9-1D4D-6E1CB5275CE3}"/>
          </ac:picMkLst>
        </pc:picChg>
        <pc:picChg chg="add mod ord">
          <ac:chgData name="Francesco Romeo" userId="64c432a4-b7e2-49d5-9b9c-f66d68d85ce8" providerId="ADAL" clId="{EA16B22B-7CE0-BE42-BC75-F4A371F0EF37}" dt="2022-07-11T13:44:55.654" v="2149" actId="1076"/>
          <ac:picMkLst>
            <pc:docMk/>
            <pc:sldMk cId="4005793440" sldId="1985"/>
            <ac:picMk id="8" creationId="{FD0450A4-05A3-914A-B6A1-AF70F533D9B1}"/>
          </ac:picMkLst>
        </pc:picChg>
      </pc:sldChg>
      <pc:sldChg chg="addSp delSp modSp mod setBg modShow">
        <pc:chgData name="Francesco Romeo" userId="64c432a4-b7e2-49d5-9b9c-f66d68d85ce8" providerId="ADAL" clId="{EA16B22B-7CE0-BE42-BC75-F4A371F0EF37}" dt="2022-07-11T16:49:19.443" v="5695" actId="729"/>
        <pc:sldMkLst>
          <pc:docMk/>
          <pc:sldMk cId="1885636971" sldId="1986"/>
        </pc:sldMkLst>
        <pc:spChg chg="mod ord">
          <ac:chgData name="Francesco Romeo" userId="64c432a4-b7e2-49d5-9b9c-f66d68d85ce8" providerId="ADAL" clId="{EA16B22B-7CE0-BE42-BC75-F4A371F0EF37}" dt="2022-07-11T12:43:55.190" v="966" actId="26606"/>
          <ac:spMkLst>
            <pc:docMk/>
            <pc:sldMk cId="1885636971" sldId="1986"/>
            <ac:spMk id="2" creationId="{13DEC7F2-3AE0-398A-4A4C-B27682E9D482}"/>
          </ac:spMkLst>
        </pc:spChg>
        <pc:spChg chg="add del mod">
          <ac:chgData name="Francesco Romeo" userId="64c432a4-b7e2-49d5-9b9c-f66d68d85ce8" providerId="ADAL" clId="{EA16B22B-7CE0-BE42-BC75-F4A371F0EF37}" dt="2022-07-11T12:28:01.455" v="543"/>
          <ac:spMkLst>
            <pc:docMk/>
            <pc:sldMk cId="1885636971" sldId="1986"/>
            <ac:spMk id="4" creationId="{9FE40722-FCAF-514C-8990-EB36C7F359C1}"/>
          </ac:spMkLst>
        </pc:spChg>
        <pc:spChg chg="add del mod">
          <ac:chgData name="Francesco Romeo" userId="64c432a4-b7e2-49d5-9b9c-f66d68d85ce8" providerId="ADAL" clId="{EA16B22B-7CE0-BE42-BC75-F4A371F0EF37}" dt="2022-07-11T12:59:56.607" v="1339" actId="1076"/>
          <ac:spMkLst>
            <pc:docMk/>
            <pc:sldMk cId="1885636971" sldId="1986"/>
            <ac:spMk id="5" creationId="{C0152F30-8863-9B48-B04D-B0AD165377C2}"/>
          </ac:spMkLst>
        </pc:spChg>
        <pc:spChg chg="add mod">
          <ac:chgData name="Francesco Romeo" userId="64c432a4-b7e2-49d5-9b9c-f66d68d85ce8" providerId="ADAL" clId="{EA16B22B-7CE0-BE42-BC75-F4A371F0EF37}" dt="2022-07-11T12:55:46.835" v="1276" actId="1036"/>
          <ac:spMkLst>
            <pc:docMk/>
            <pc:sldMk cId="1885636971" sldId="1986"/>
            <ac:spMk id="6" creationId="{0C98495E-D3DC-5140-9218-D292E157C5AF}"/>
          </ac:spMkLst>
        </pc:spChg>
        <pc:spChg chg="add mod ord">
          <ac:chgData name="Francesco Romeo" userId="64c432a4-b7e2-49d5-9b9c-f66d68d85ce8" providerId="ADAL" clId="{EA16B22B-7CE0-BE42-BC75-F4A371F0EF37}" dt="2022-07-11T12:55:46.835" v="1276" actId="1036"/>
          <ac:spMkLst>
            <pc:docMk/>
            <pc:sldMk cId="1885636971" sldId="1986"/>
            <ac:spMk id="7" creationId="{DACD01A8-0143-8C4A-BD03-B2580987FA83}"/>
          </ac:spMkLst>
        </pc:spChg>
        <pc:spChg chg="add del">
          <ac:chgData name="Francesco Romeo" userId="64c432a4-b7e2-49d5-9b9c-f66d68d85ce8" providerId="ADAL" clId="{EA16B22B-7CE0-BE42-BC75-F4A371F0EF37}" dt="2022-07-11T12:43:55.171" v="965" actId="26606"/>
          <ac:spMkLst>
            <pc:docMk/>
            <pc:sldMk cId="1885636971" sldId="1986"/>
            <ac:spMk id="12" creationId="{42285737-90EE-47DC-AC80-8AE156B11969}"/>
          </ac:spMkLst>
        </pc:spChg>
        <pc:spChg chg="add">
          <ac:chgData name="Francesco Romeo" userId="64c432a4-b7e2-49d5-9b9c-f66d68d85ce8" providerId="ADAL" clId="{EA16B22B-7CE0-BE42-BC75-F4A371F0EF37}" dt="2022-07-11T12:43:55.190" v="966" actId="26606"/>
          <ac:spMkLst>
            <pc:docMk/>
            <pc:sldMk cId="1885636971" sldId="1986"/>
            <ac:spMk id="22" creationId="{4845A0EE-C4C8-4AE1-B3C6-1261368AC036}"/>
          </ac:spMkLst>
        </pc:spChg>
        <pc:grpChg chg="add del">
          <ac:chgData name="Francesco Romeo" userId="64c432a4-b7e2-49d5-9b9c-f66d68d85ce8" providerId="ADAL" clId="{EA16B22B-7CE0-BE42-BC75-F4A371F0EF37}" dt="2022-07-11T12:43:55.171" v="965" actId="26606"/>
          <ac:grpSpMkLst>
            <pc:docMk/>
            <pc:sldMk cId="1885636971" sldId="1986"/>
            <ac:grpSpMk id="14" creationId="{B57BDC17-F1B3-455F-BBF1-680AA1F25C06}"/>
          </ac:grpSpMkLst>
        </pc:grpChg>
      </pc:sldChg>
      <pc:sldChg chg="new del">
        <pc:chgData name="Francesco Romeo" userId="64c432a4-b7e2-49d5-9b9c-f66d68d85ce8" providerId="ADAL" clId="{EA16B22B-7CE0-BE42-BC75-F4A371F0EF37}" dt="2022-07-11T12:57:48.568" v="1279" actId="2696"/>
        <pc:sldMkLst>
          <pc:docMk/>
          <pc:sldMk cId="556525974" sldId="1987"/>
        </pc:sldMkLst>
      </pc:sldChg>
      <pc:sldChg chg="add">
        <pc:chgData name="Francesco Romeo" userId="64c432a4-b7e2-49d5-9b9c-f66d68d85ce8" providerId="ADAL" clId="{EA16B22B-7CE0-BE42-BC75-F4A371F0EF37}" dt="2022-07-11T13:45:53.444" v="2154"/>
        <pc:sldMkLst>
          <pc:docMk/>
          <pc:sldMk cId="1173425530" sldId="1988"/>
        </pc:sldMkLst>
      </pc:sldChg>
      <pc:sldChg chg="addSp delSp modSp add mod delAnim modAnim">
        <pc:chgData name="Francesco Romeo" userId="64c432a4-b7e2-49d5-9b9c-f66d68d85ce8" providerId="ADAL" clId="{EA16B22B-7CE0-BE42-BC75-F4A371F0EF37}" dt="2022-07-11T20:53:38.811" v="8564" actId="20577"/>
        <pc:sldMkLst>
          <pc:docMk/>
          <pc:sldMk cId="2833488573" sldId="1989"/>
        </pc:sldMkLst>
        <pc:spChg chg="mod">
          <ac:chgData name="Francesco Romeo" userId="64c432a4-b7e2-49d5-9b9c-f66d68d85ce8" providerId="ADAL" clId="{EA16B22B-7CE0-BE42-BC75-F4A371F0EF37}" dt="2022-07-11T20:52:59.389" v="8541" actId="20577"/>
          <ac:spMkLst>
            <pc:docMk/>
            <pc:sldMk cId="2833488573" sldId="1989"/>
            <ac:spMk id="2" creationId="{A1B36238-79C6-CA47-AA72-A9521B96EAD8}"/>
          </ac:spMkLst>
        </pc:spChg>
        <pc:spChg chg="mod">
          <ac:chgData name="Francesco Romeo" userId="64c432a4-b7e2-49d5-9b9c-f66d68d85ce8" providerId="ADAL" clId="{EA16B22B-7CE0-BE42-BC75-F4A371F0EF37}" dt="2022-07-11T20:53:38.811" v="8564" actId="20577"/>
          <ac:spMkLst>
            <pc:docMk/>
            <pc:sldMk cId="2833488573" sldId="1989"/>
            <ac:spMk id="5" creationId="{241AAB19-868A-3449-B1DA-C8E1C1AB18EB}"/>
          </ac:spMkLst>
        </pc:spChg>
        <pc:spChg chg="mod">
          <ac:chgData name="Francesco Romeo" userId="64c432a4-b7e2-49d5-9b9c-f66d68d85ce8" providerId="ADAL" clId="{EA16B22B-7CE0-BE42-BC75-F4A371F0EF37}" dt="2022-07-11T14:39:37.131" v="3304" actId="1038"/>
          <ac:spMkLst>
            <pc:docMk/>
            <pc:sldMk cId="2833488573" sldId="1989"/>
            <ac:spMk id="47" creationId="{50703D47-454E-D0E5-8A9F-D2D29D63839F}"/>
          </ac:spMkLst>
        </pc:spChg>
        <pc:spChg chg="del mod">
          <ac:chgData name="Francesco Romeo" userId="64c432a4-b7e2-49d5-9b9c-f66d68d85ce8" providerId="ADAL" clId="{EA16B22B-7CE0-BE42-BC75-F4A371F0EF37}" dt="2022-07-11T14:39:00.941" v="3282" actId="478"/>
          <ac:spMkLst>
            <pc:docMk/>
            <pc:sldMk cId="2833488573" sldId="1989"/>
            <ac:spMk id="52" creationId="{FA6C2867-FD46-F5FD-F53D-46B6E8E37DDC}"/>
          </ac:spMkLst>
        </pc:spChg>
        <pc:spChg chg="mod">
          <ac:chgData name="Francesco Romeo" userId="64c432a4-b7e2-49d5-9b9c-f66d68d85ce8" providerId="ADAL" clId="{EA16B22B-7CE0-BE42-BC75-F4A371F0EF37}" dt="2022-07-11T14:39:37.131" v="3304" actId="1038"/>
          <ac:spMkLst>
            <pc:docMk/>
            <pc:sldMk cId="2833488573" sldId="1989"/>
            <ac:spMk id="132" creationId="{F49FADBF-96FF-F147-B5E6-0B521575EBF7}"/>
          </ac:spMkLst>
        </pc:spChg>
        <pc:picChg chg="add mod">
          <ac:chgData name="Francesco Romeo" userId="64c432a4-b7e2-49d5-9b9c-f66d68d85ce8" providerId="ADAL" clId="{EA16B22B-7CE0-BE42-BC75-F4A371F0EF37}" dt="2022-07-11T14:39:37.131" v="3304" actId="1038"/>
          <ac:picMkLst>
            <pc:docMk/>
            <pc:sldMk cId="2833488573" sldId="1989"/>
            <ac:picMk id="4" creationId="{709F8CBC-D95D-1C46-8521-C247502B4A77}"/>
          </ac:picMkLst>
        </pc:picChg>
        <pc:picChg chg="add mod">
          <ac:chgData name="Francesco Romeo" userId="64c432a4-b7e2-49d5-9b9c-f66d68d85ce8" providerId="ADAL" clId="{EA16B22B-7CE0-BE42-BC75-F4A371F0EF37}" dt="2022-07-11T14:39:37.131" v="3304" actId="1038"/>
          <ac:picMkLst>
            <pc:docMk/>
            <pc:sldMk cId="2833488573" sldId="1989"/>
            <ac:picMk id="7" creationId="{8FF8D2DB-A246-7042-BB3D-43F59F00FE0D}"/>
          </ac:picMkLst>
        </pc:picChg>
        <pc:picChg chg="del">
          <ac:chgData name="Francesco Romeo" userId="64c432a4-b7e2-49d5-9b9c-f66d68d85ce8" providerId="ADAL" clId="{EA16B22B-7CE0-BE42-BC75-F4A371F0EF37}" dt="2022-07-11T14:37:03.818" v="3234" actId="478"/>
          <ac:picMkLst>
            <pc:docMk/>
            <pc:sldMk cId="2833488573" sldId="1989"/>
            <ac:picMk id="41" creationId="{800C4AD3-8635-0F48-AA64-2BBDB0E415E8}"/>
          </ac:picMkLst>
        </pc:picChg>
        <pc:picChg chg="del">
          <ac:chgData name="Francesco Romeo" userId="64c432a4-b7e2-49d5-9b9c-f66d68d85ce8" providerId="ADAL" clId="{EA16B22B-7CE0-BE42-BC75-F4A371F0EF37}" dt="2022-07-11T14:37:54.495" v="3252" actId="478"/>
          <ac:picMkLst>
            <pc:docMk/>
            <pc:sldMk cId="2833488573" sldId="1989"/>
            <ac:picMk id="44" creationId="{24C36F6B-6F60-3744-8C11-535335F736A8}"/>
          </ac:picMkLst>
        </pc:picChg>
        <pc:picChg chg="del mod">
          <ac:chgData name="Francesco Romeo" userId="64c432a4-b7e2-49d5-9b9c-f66d68d85ce8" providerId="ADAL" clId="{EA16B22B-7CE0-BE42-BC75-F4A371F0EF37}" dt="2022-07-11T14:39:00.941" v="3282" actId="478"/>
          <ac:picMkLst>
            <pc:docMk/>
            <pc:sldMk cId="2833488573" sldId="1989"/>
            <ac:picMk id="46" creationId="{5FB14B71-4453-BF4E-AF52-E63B708D8608}"/>
          </ac:picMkLst>
        </pc:picChg>
      </pc:sldChg>
      <pc:sldChg chg="addSp delSp modSp add mod modAnim modShow">
        <pc:chgData name="Francesco Romeo" userId="64c432a4-b7e2-49d5-9b9c-f66d68d85ce8" providerId="ADAL" clId="{EA16B22B-7CE0-BE42-BC75-F4A371F0EF37}" dt="2022-07-11T17:35:05.553" v="6143" actId="729"/>
        <pc:sldMkLst>
          <pc:docMk/>
          <pc:sldMk cId="1262996120" sldId="1990"/>
        </pc:sldMkLst>
        <pc:spChg chg="mod">
          <ac:chgData name="Francesco Romeo" userId="64c432a4-b7e2-49d5-9b9c-f66d68d85ce8" providerId="ADAL" clId="{EA16B22B-7CE0-BE42-BC75-F4A371F0EF37}" dt="2022-07-11T15:00:11.050" v="3767" actId="1076"/>
          <ac:spMkLst>
            <pc:docMk/>
            <pc:sldMk cId="1262996120" sldId="1990"/>
            <ac:spMk id="2" creationId="{A1B36238-79C6-CA47-AA72-A9521B96EAD8}"/>
          </ac:spMkLst>
        </pc:spChg>
        <pc:spChg chg="mod">
          <ac:chgData name="Francesco Romeo" userId="64c432a4-b7e2-49d5-9b9c-f66d68d85ce8" providerId="ADAL" clId="{EA16B22B-7CE0-BE42-BC75-F4A371F0EF37}" dt="2022-07-11T15:00:45.816" v="3770" actId="20577"/>
          <ac:spMkLst>
            <pc:docMk/>
            <pc:sldMk cId="1262996120" sldId="1990"/>
            <ac:spMk id="5" creationId="{241AAB19-868A-3449-B1DA-C8E1C1AB18EB}"/>
          </ac:spMkLst>
        </pc:spChg>
        <pc:picChg chg="del">
          <ac:chgData name="Francesco Romeo" userId="64c432a4-b7e2-49d5-9b9c-f66d68d85ce8" providerId="ADAL" clId="{EA16B22B-7CE0-BE42-BC75-F4A371F0EF37}" dt="2022-07-11T14:57:44.566" v="3632" actId="478"/>
          <ac:picMkLst>
            <pc:docMk/>
            <pc:sldMk cId="1262996120" sldId="1990"/>
            <ac:picMk id="4" creationId="{709F8CBC-D95D-1C46-8521-C247502B4A77}"/>
          </ac:picMkLst>
        </pc:picChg>
        <pc:picChg chg="add mod">
          <ac:chgData name="Francesco Romeo" userId="64c432a4-b7e2-49d5-9b9c-f66d68d85ce8" providerId="ADAL" clId="{EA16B22B-7CE0-BE42-BC75-F4A371F0EF37}" dt="2022-07-11T14:57:48.642" v="3633" actId="1035"/>
          <ac:picMkLst>
            <pc:docMk/>
            <pc:sldMk cId="1262996120" sldId="1990"/>
            <ac:picMk id="6" creationId="{8C819A0B-B2D7-8343-A075-30C3FB887306}"/>
          </ac:picMkLst>
        </pc:picChg>
        <pc:picChg chg="del">
          <ac:chgData name="Francesco Romeo" userId="64c432a4-b7e2-49d5-9b9c-f66d68d85ce8" providerId="ADAL" clId="{EA16B22B-7CE0-BE42-BC75-F4A371F0EF37}" dt="2022-07-11T14:57:13.903" v="3618" actId="478"/>
          <ac:picMkLst>
            <pc:docMk/>
            <pc:sldMk cId="1262996120" sldId="1990"/>
            <ac:picMk id="7" creationId="{8FF8D2DB-A246-7042-BB3D-43F59F00FE0D}"/>
          </ac:picMkLst>
        </pc:picChg>
        <pc:picChg chg="add mod">
          <ac:chgData name="Francesco Romeo" userId="64c432a4-b7e2-49d5-9b9c-f66d68d85ce8" providerId="ADAL" clId="{EA16B22B-7CE0-BE42-BC75-F4A371F0EF37}" dt="2022-07-11T14:58:31.572" v="3645" actId="14100"/>
          <ac:picMkLst>
            <pc:docMk/>
            <pc:sldMk cId="1262996120" sldId="1990"/>
            <ac:picMk id="9" creationId="{88A05809-DA17-714C-983D-888F5B8B9B08}"/>
          </ac:picMkLst>
        </pc:picChg>
        <pc:picChg chg="add del mod">
          <ac:chgData name="Francesco Romeo" userId="64c432a4-b7e2-49d5-9b9c-f66d68d85ce8" providerId="ADAL" clId="{EA16B22B-7CE0-BE42-BC75-F4A371F0EF37}" dt="2022-07-11T16:50:58.026" v="5697"/>
          <ac:picMkLst>
            <pc:docMk/>
            <pc:sldMk cId="1262996120" sldId="1990"/>
            <ac:picMk id="13" creationId="{1D18C7A5-5C4C-6F49-851B-08958A696240}"/>
          </ac:picMkLst>
        </pc:picChg>
      </pc:sldChg>
      <pc:sldChg chg="add">
        <pc:chgData name="Francesco Romeo" userId="64c432a4-b7e2-49d5-9b9c-f66d68d85ce8" providerId="ADAL" clId="{EA16B22B-7CE0-BE42-BC75-F4A371F0EF37}" dt="2022-07-11T16:51:03.992" v="5698" actId="2890"/>
        <pc:sldMkLst>
          <pc:docMk/>
          <pc:sldMk cId="1002147233" sldId="1994"/>
        </pc:sldMkLst>
      </pc:sldChg>
      <pc:sldChg chg="addSp delSp modSp add mod">
        <pc:chgData name="Francesco Romeo" userId="64c432a4-b7e2-49d5-9b9c-f66d68d85ce8" providerId="ADAL" clId="{EA16B22B-7CE0-BE42-BC75-F4A371F0EF37}" dt="2022-07-11T21:12:30.594" v="8829"/>
        <pc:sldMkLst>
          <pc:docMk/>
          <pc:sldMk cId="2480725914" sldId="1995"/>
        </pc:sldMkLst>
        <pc:spChg chg="mod">
          <ac:chgData name="Francesco Romeo" userId="64c432a4-b7e2-49d5-9b9c-f66d68d85ce8" providerId="ADAL" clId="{EA16B22B-7CE0-BE42-BC75-F4A371F0EF37}" dt="2022-07-11T17:54:10.222" v="6529" actId="20577"/>
          <ac:spMkLst>
            <pc:docMk/>
            <pc:sldMk cId="2480725914" sldId="1995"/>
            <ac:spMk id="12" creationId="{1D7960A0-9AE8-3D4C-8EDC-9853581AB54C}"/>
          </ac:spMkLst>
        </pc:spChg>
        <pc:spChg chg="mod">
          <ac:chgData name="Francesco Romeo" userId="64c432a4-b7e2-49d5-9b9c-f66d68d85ce8" providerId="ADAL" clId="{EA16B22B-7CE0-BE42-BC75-F4A371F0EF37}" dt="2022-07-11T17:44:26.005" v="6481" actId="20577"/>
          <ac:spMkLst>
            <pc:docMk/>
            <pc:sldMk cId="2480725914" sldId="1995"/>
            <ac:spMk id="15" creationId="{AC09C721-4283-6344-9441-D60834689D4C}"/>
          </ac:spMkLst>
        </pc:spChg>
        <pc:spChg chg="mod">
          <ac:chgData name="Francesco Romeo" userId="64c432a4-b7e2-49d5-9b9c-f66d68d85ce8" providerId="ADAL" clId="{EA16B22B-7CE0-BE42-BC75-F4A371F0EF37}" dt="2022-07-11T17:45:29.144" v="6490" actId="20577"/>
          <ac:spMkLst>
            <pc:docMk/>
            <pc:sldMk cId="2480725914" sldId="1995"/>
            <ac:spMk id="16" creationId="{F97AC1E3-B78C-844C-B4B6-144965769729}"/>
          </ac:spMkLst>
        </pc:spChg>
        <pc:spChg chg="mod">
          <ac:chgData name="Francesco Romeo" userId="64c432a4-b7e2-49d5-9b9c-f66d68d85ce8" providerId="ADAL" clId="{EA16B22B-7CE0-BE42-BC75-F4A371F0EF37}" dt="2022-07-11T17:54:16.863" v="6530"/>
          <ac:spMkLst>
            <pc:docMk/>
            <pc:sldMk cId="2480725914" sldId="1995"/>
            <ac:spMk id="17" creationId="{C13E7926-931C-A645-8954-766BCF94D886}"/>
          </ac:spMkLst>
        </pc:spChg>
        <pc:spChg chg="del mod">
          <ac:chgData name="Francesco Romeo" userId="64c432a4-b7e2-49d5-9b9c-f66d68d85ce8" providerId="ADAL" clId="{EA16B22B-7CE0-BE42-BC75-F4A371F0EF37}" dt="2022-07-11T21:12:30.321" v="8828" actId="478"/>
          <ac:spMkLst>
            <pc:docMk/>
            <pc:sldMk cId="2480725914" sldId="1995"/>
            <ac:spMk id="18" creationId="{E49FC5A3-C9D7-E844-8D3A-9B7BB9FF91BE}"/>
          </ac:spMkLst>
        </pc:spChg>
        <pc:spChg chg="add del mod">
          <ac:chgData name="Francesco Romeo" userId="64c432a4-b7e2-49d5-9b9c-f66d68d85ce8" providerId="ADAL" clId="{EA16B22B-7CE0-BE42-BC75-F4A371F0EF37}" dt="2022-07-11T21:12:28.416" v="8827" actId="478"/>
          <ac:spMkLst>
            <pc:docMk/>
            <pc:sldMk cId="2480725914" sldId="1995"/>
            <ac:spMk id="19" creationId="{96EB290D-A1A5-0C47-B333-447ADC252413}"/>
          </ac:spMkLst>
        </pc:spChg>
        <pc:spChg chg="add mod">
          <ac:chgData name="Francesco Romeo" userId="64c432a4-b7e2-49d5-9b9c-f66d68d85ce8" providerId="ADAL" clId="{EA16B22B-7CE0-BE42-BC75-F4A371F0EF37}" dt="2022-07-11T21:12:30.594" v="8829"/>
          <ac:spMkLst>
            <pc:docMk/>
            <pc:sldMk cId="2480725914" sldId="1995"/>
            <ac:spMk id="20" creationId="{A9674FFE-C931-2B48-BE52-C05C14C8140F}"/>
          </ac:spMkLst>
        </pc:spChg>
        <pc:picChg chg="del">
          <ac:chgData name="Francesco Romeo" userId="64c432a4-b7e2-49d5-9b9c-f66d68d85ce8" providerId="ADAL" clId="{EA16B22B-7CE0-BE42-BC75-F4A371F0EF37}" dt="2022-07-11T17:44:54.761" v="6482" actId="478"/>
          <ac:picMkLst>
            <pc:docMk/>
            <pc:sldMk cId="2480725914" sldId="1995"/>
            <ac:picMk id="4" creationId="{E64B6232-D437-074A-867D-AE7A1A834A29}"/>
          </ac:picMkLst>
        </pc:picChg>
        <pc:picChg chg="add mod">
          <ac:chgData name="Francesco Romeo" userId="64c432a4-b7e2-49d5-9b9c-f66d68d85ce8" providerId="ADAL" clId="{EA16B22B-7CE0-BE42-BC75-F4A371F0EF37}" dt="2022-07-11T17:55:39.217" v="6534" actId="1037"/>
          <ac:picMkLst>
            <pc:docMk/>
            <pc:sldMk cId="2480725914" sldId="1995"/>
            <ac:picMk id="8" creationId="{89B84725-7283-1F4D-9155-BD5C4A9AAC88}"/>
          </ac:picMkLst>
        </pc:picChg>
        <pc:picChg chg="del">
          <ac:chgData name="Francesco Romeo" userId="64c432a4-b7e2-49d5-9b9c-f66d68d85ce8" providerId="ADAL" clId="{EA16B22B-7CE0-BE42-BC75-F4A371F0EF37}" dt="2022-07-11T17:44:55.928" v="6483" actId="478"/>
          <ac:picMkLst>
            <pc:docMk/>
            <pc:sldMk cId="2480725914" sldId="1995"/>
            <ac:picMk id="9" creationId="{4C2BD3D4-B7BB-1A4C-96F5-4FE819C35043}"/>
          </ac:picMkLst>
        </pc:picChg>
        <pc:picChg chg="add mod">
          <ac:chgData name="Francesco Romeo" userId="64c432a4-b7e2-49d5-9b9c-f66d68d85ce8" providerId="ADAL" clId="{EA16B22B-7CE0-BE42-BC75-F4A371F0EF37}" dt="2022-07-11T17:55:40.555" v="6535" actId="1037"/>
          <ac:picMkLst>
            <pc:docMk/>
            <pc:sldMk cId="2480725914" sldId="1995"/>
            <ac:picMk id="14" creationId="{84C24F2B-9D07-914C-826B-0A0315CB327A}"/>
          </ac:picMkLst>
        </pc:picChg>
      </pc:sldChg>
      <pc:sldMasterChg chg="delSldLayout">
        <pc:chgData name="Francesco Romeo" userId="64c432a4-b7e2-49d5-9b9c-f66d68d85ce8" providerId="ADAL" clId="{EA16B22B-7CE0-BE42-BC75-F4A371F0EF37}" dt="2022-07-11T20:19:43.772" v="6851" actId="2696"/>
        <pc:sldMasterMkLst>
          <pc:docMk/>
          <pc:sldMasterMk cId="1036288830" sldId="2147483999"/>
        </pc:sldMasterMkLst>
        <pc:sldLayoutChg chg="del">
          <pc:chgData name="Francesco Romeo" userId="64c432a4-b7e2-49d5-9b9c-f66d68d85ce8" providerId="ADAL" clId="{EA16B22B-7CE0-BE42-BC75-F4A371F0EF37}" dt="2022-07-11T20:19:43.772" v="6851" actId="2696"/>
          <pc:sldLayoutMkLst>
            <pc:docMk/>
            <pc:sldMasterMk cId="1036288830" sldId="2147483999"/>
            <pc:sldLayoutMk cId="941227829" sldId="2147484018"/>
          </pc:sldLayoutMkLst>
        </pc:sldLayoutChg>
      </pc:sldMasterChg>
    </pc:docChg>
  </pc:docChgLst>
  <pc:docChgLst>
    <pc:chgData name="Utente guest" userId="S::urn:spo:anon#2ab60d4cd8d1faad8fc81b17d1067b95e7e5d1e02f36e3776fc8d13e6dcac4c8::" providerId="AD" clId="Web-{73A032F0-9110-ED0B-7A17-06403303B845}"/>
    <pc:docChg chg="modSld">
      <pc:chgData name="Utente guest" userId="S::urn:spo:anon#2ab60d4cd8d1faad8fc81b17d1067b95e7e5d1e02f36e3776fc8d13e6dcac4c8::" providerId="AD" clId="Web-{73A032F0-9110-ED0B-7A17-06403303B845}" dt="2022-05-26T07:16:57.032" v="23" actId="20577"/>
      <pc:docMkLst>
        <pc:docMk/>
      </pc:docMkLst>
      <pc:sldChg chg="modSp">
        <pc:chgData name="Utente guest" userId="S::urn:spo:anon#2ab60d4cd8d1faad8fc81b17d1067b95e7e5d1e02f36e3776fc8d13e6dcac4c8::" providerId="AD" clId="Web-{73A032F0-9110-ED0B-7A17-06403303B845}" dt="2022-05-26T07:16:57.032" v="23" actId="20577"/>
        <pc:sldMkLst>
          <pc:docMk/>
          <pc:sldMk cId="3962583941" sldId="256"/>
        </pc:sldMkLst>
        <pc:spChg chg="mod">
          <ac:chgData name="Utente guest" userId="S::urn:spo:anon#2ab60d4cd8d1faad8fc81b17d1067b95e7e5d1e02f36e3776fc8d13e6dcac4c8::" providerId="AD" clId="Web-{73A032F0-9110-ED0B-7A17-06403303B845}" dt="2022-05-26T07:16:32.532" v="7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Utente guest" userId="S::urn:spo:anon#2ab60d4cd8d1faad8fc81b17d1067b95e7e5d1e02f36e3776fc8d13e6dcac4c8::" providerId="AD" clId="Web-{73A032F0-9110-ED0B-7A17-06403303B845}" dt="2022-05-26T07:16:57.032" v="23" actId="20577"/>
          <ac:spMkLst>
            <pc:docMk/>
            <pc:sldMk cId="3962583941" sldId="256"/>
            <ac:spMk id="3" creationId="{00000000-0000-0000-0000-000000000000}"/>
          </ac:spMkLst>
        </pc:spChg>
      </pc:sldChg>
    </pc:docChg>
  </pc:docChgLst>
  <pc:docChgLst>
    <pc:chgData name="Daniela Zanotti" userId="S::10608886@polimi.it::b0ca90fb-0be9-4ce2-ba8c-9ff5fb882d3f" providerId="AD" clId="Web-{F6A2BF37-9EA6-2551-1A34-AD6B6563DF4F}"/>
    <pc:docChg chg="modSld">
      <pc:chgData name="Daniela Zanotti" userId="S::10608886@polimi.it::b0ca90fb-0be9-4ce2-ba8c-9ff5fb882d3f" providerId="AD" clId="Web-{F6A2BF37-9EA6-2551-1A34-AD6B6563DF4F}" dt="2022-05-26T07:27:18.052" v="0" actId="20577"/>
      <pc:docMkLst>
        <pc:docMk/>
      </pc:docMkLst>
      <pc:sldChg chg="modSp">
        <pc:chgData name="Daniela Zanotti" userId="S::10608886@polimi.it::b0ca90fb-0be9-4ce2-ba8c-9ff5fb882d3f" providerId="AD" clId="Web-{F6A2BF37-9EA6-2551-1A34-AD6B6563DF4F}" dt="2022-05-26T07:27:18.052" v="0" actId="20577"/>
        <pc:sldMkLst>
          <pc:docMk/>
          <pc:sldMk cId="3962583941" sldId="256"/>
        </pc:sldMkLst>
        <pc:spChg chg="mod">
          <ac:chgData name="Daniela Zanotti" userId="S::10608886@polimi.it::b0ca90fb-0be9-4ce2-ba8c-9ff5fb882d3f" providerId="AD" clId="Web-{F6A2BF37-9EA6-2551-1A34-AD6B6563DF4F}" dt="2022-05-26T07:27:18.052" v="0" actId="20577"/>
          <ac:spMkLst>
            <pc:docMk/>
            <pc:sldMk cId="3962583941" sldId="256"/>
            <ac:spMk id="3" creationId="{00000000-0000-0000-0000-000000000000}"/>
          </ac:spMkLst>
        </pc:spChg>
      </pc:sldChg>
    </pc:docChg>
  </pc:docChgLst>
  <pc:docChgLst>
    <pc:chgData name="Francesco Romeo" userId="S::10578070@polimi.it::64c432a4-b7e2-49d5-9b9c-f66d68d85ce8" providerId="AD" clId="Web-{15269DAF-A022-4E38-BF85-E0F7B05A2AC5}"/>
    <pc:docChg chg="modSld addMainMaster delMainMaster">
      <pc:chgData name="Francesco Romeo" userId="S::10578070@polimi.it::64c432a4-b7e2-49d5-9b9c-f66d68d85ce8" providerId="AD" clId="Web-{15269DAF-A022-4E38-BF85-E0F7B05A2AC5}" dt="2022-05-26T07:24:29" v="4"/>
      <pc:docMkLst>
        <pc:docMk/>
      </pc:docMkLst>
      <pc:sldChg chg="addSp delSp modSp mod setBg modClrScheme addAnim chgLayout">
        <pc:chgData name="Francesco Romeo" userId="S::10578070@polimi.it::64c432a4-b7e2-49d5-9b9c-f66d68d85ce8" providerId="AD" clId="Web-{15269DAF-A022-4E38-BF85-E0F7B05A2AC5}" dt="2022-05-26T07:24:29" v="4"/>
        <pc:sldMkLst>
          <pc:docMk/>
          <pc:sldMk cId="3962583941" sldId="256"/>
        </pc:sldMkLst>
        <pc:spChg chg="mod">
          <ac:chgData name="Francesco Romeo" userId="S::10578070@polimi.it::64c432a4-b7e2-49d5-9b9c-f66d68d85ce8" providerId="AD" clId="Web-{15269DAF-A022-4E38-BF85-E0F7B05A2AC5}" dt="2022-05-26T07:24:29" v="2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Francesco Romeo" userId="S::10578070@polimi.it::64c432a4-b7e2-49d5-9b9c-f66d68d85ce8" providerId="AD" clId="Web-{15269DAF-A022-4E38-BF85-E0F7B05A2AC5}" dt="2022-05-26T07:24:29" v="2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Francesco Romeo" userId="S::10578070@polimi.it::64c432a4-b7e2-49d5-9b9c-f66d68d85ce8" providerId="AD" clId="Web-{15269DAF-A022-4E38-BF85-E0F7B05A2AC5}" dt="2022-05-26T07:24:29" v="2"/>
          <ac:spMkLst>
            <pc:docMk/>
            <pc:sldMk cId="3962583941" sldId="256"/>
            <ac:spMk id="9" creationId="{F2B4CD28-604D-4D9D-89A8-12FAC7245F91}"/>
          </ac:spMkLst>
        </pc:spChg>
        <pc:spChg chg="add del">
          <ac:chgData name="Francesco Romeo" userId="S::10578070@polimi.it::64c432a4-b7e2-49d5-9b9c-f66d68d85ce8" providerId="AD" clId="Web-{15269DAF-A022-4E38-BF85-E0F7B05A2AC5}" dt="2022-05-26T07:24:29" v="2"/>
          <ac:spMkLst>
            <pc:docMk/>
            <pc:sldMk cId="3962583941" sldId="256"/>
            <ac:spMk id="11" creationId="{C9AD5DBC-DEC2-48AB-A2B9-164512BEABD2}"/>
          </ac:spMkLst>
        </pc:spChg>
        <pc:spChg chg="add del">
          <ac:chgData name="Francesco Romeo" userId="S::10578070@polimi.it::64c432a4-b7e2-49d5-9b9c-f66d68d85ce8" providerId="AD" clId="Web-{15269DAF-A022-4E38-BF85-E0F7B05A2AC5}" dt="2022-05-26T07:24:29" v="2"/>
          <ac:spMkLst>
            <pc:docMk/>
            <pc:sldMk cId="3962583941" sldId="256"/>
            <ac:spMk id="13" creationId="{9FBE8679-CB21-4876-82EA-4D4D5D4BCD7F}"/>
          </ac:spMkLst>
        </pc:spChg>
        <pc:spChg chg="add">
          <ac:chgData name="Francesco Romeo" userId="S::10578070@polimi.it::64c432a4-b7e2-49d5-9b9c-f66d68d85ce8" providerId="AD" clId="Web-{15269DAF-A022-4E38-BF85-E0F7B05A2AC5}" dt="2022-05-26T07:24:29" v="2"/>
          <ac:spMkLst>
            <pc:docMk/>
            <pc:sldMk cId="3962583941" sldId="256"/>
            <ac:spMk id="18" creationId="{C7938FEF-CAF3-4757-B8CD-B2284E7CAC88}"/>
          </ac:spMkLst>
        </pc:spChg>
        <pc:spChg chg="add">
          <ac:chgData name="Francesco Romeo" userId="S::10578070@polimi.it::64c432a4-b7e2-49d5-9b9c-f66d68d85ce8" providerId="AD" clId="Web-{15269DAF-A022-4E38-BF85-E0F7B05A2AC5}" dt="2022-05-26T07:24:29" v="2"/>
          <ac:spMkLst>
            <pc:docMk/>
            <pc:sldMk cId="3962583941" sldId="256"/>
            <ac:spMk id="20" creationId="{98C398B4-C37F-4CEC-A2C3-148A5ADBB1EF}"/>
          </ac:spMkLst>
        </pc:spChg>
        <pc:spChg chg="add">
          <ac:chgData name="Francesco Romeo" userId="S::10578070@polimi.it::64c432a4-b7e2-49d5-9b9c-f66d68d85ce8" providerId="AD" clId="Web-{15269DAF-A022-4E38-BF85-E0F7B05A2AC5}" dt="2022-05-26T07:24:29" v="2"/>
          <ac:spMkLst>
            <pc:docMk/>
            <pc:sldMk cId="3962583941" sldId="256"/>
            <ac:spMk id="22" creationId="{C318AF9F-8000-4610-8801-DFC69A5182A2}"/>
          </ac:spMkLst>
        </pc:spChg>
        <pc:picChg chg="add del">
          <ac:chgData name="Francesco Romeo" userId="S::10578070@polimi.it::64c432a4-b7e2-49d5-9b9c-f66d68d85ce8" providerId="AD" clId="Web-{15269DAF-A022-4E38-BF85-E0F7B05A2AC5}" dt="2022-05-26T07:24:24.891" v="1"/>
          <ac:picMkLst>
            <pc:docMk/>
            <pc:sldMk cId="3962583941" sldId="256"/>
            <ac:picMk id="4" creationId="{DB9A9166-6D03-C2DC-B77B-941C6880B3FB}"/>
          </ac:picMkLst>
        </pc:picChg>
        <pc:picChg chg="add">
          <ac:chgData name="Francesco Romeo" userId="S::10578070@polimi.it::64c432a4-b7e2-49d5-9b9c-f66d68d85ce8" providerId="AD" clId="Web-{15269DAF-A022-4E38-BF85-E0F7B05A2AC5}" dt="2022-05-26T07:24:29" v="2"/>
          <ac:picMkLst>
            <pc:docMk/>
            <pc:sldMk cId="3962583941" sldId="256"/>
            <ac:picMk id="15" creationId="{85B36E5C-669B-87CC-98D8-2AC7F05540A4}"/>
          </ac:picMkLst>
        </pc:picChg>
      </pc:sldChg>
      <pc:sldMasterChg chg="del delSldLayout">
        <pc:chgData name="Francesco Romeo" userId="S::10578070@polimi.it::64c432a4-b7e2-49d5-9b9c-f66d68d85ce8" providerId="AD" clId="Web-{15269DAF-A022-4E38-BF85-E0F7B05A2AC5}" dt="2022-05-26T07:16:01.360" v="0"/>
        <pc:sldMasterMkLst>
          <pc:docMk/>
          <pc:sldMasterMk cId="1801931499" sldId="2147483648"/>
        </pc:sldMasterMkLst>
        <pc:sldLayoutChg chg="del">
          <pc:chgData name="Francesco Romeo" userId="S::10578070@polimi.it::64c432a4-b7e2-49d5-9b9c-f66d68d85ce8" providerId="AD" clId="Web-{15269DAF-A022-4E38-BF85-E0F7B05A2AC5}" dt="2022-05-26T07:16:01.360" v="0"/>
          <pc:sldLayoutMkLst>
            <pc:docMk/>
            <pc:sldMasterMk cId="1801931499" sldId="2147483648"/>
            <pc:sldLayoutMk cId="3186192645" sldId="2147483649"/>
          </pc:sldLayoutMkLst>
        </pc:sldLayoutChg>
        <pc:sldLayoutChg chg="del">
          <pc:chgData name="Francesco Romeo" userId="S::10578070@polimi.it::64c432a4-b7e2-49d5-9b9c-f66d68d85ce8" providerId="AD" clId="Web-{15269DAF-A022-4E38-BF85-E0F7B05A2AC5}" dt="2022-05-26T07:16:01.360" v="0"/>
          <pc:sldLayoutMkLst>
            <pc:docMk/>
            <pc:sldMasterMk cId="1801931499" sldId="2147483648"/>
            <pc:sldLayoutMk cId="126318104" sldId="2147483650"/>
          </pc:sldLayoutMkLst>
        </pc:sldLayoutChg>
        <pc:sldLayoutChg chg="del">
          <pc:chgData name="Francesco Romeo" userId="S::10578070@polimi.it::64c432a4-b7e2-49d5-9b9c-f66d68d85ce8" providerId="AD" clId="Web-{15269DAF-A022-4E38-BF85-E0F7B05A2AC5}" dt="2022-05-26T07:16:01.360" v="0"/>
          <pc:sldLayoutMkLst>
            <pc:docMk/>
            <pc:sldMasterMk cId="1801931499" sldId="2147483648"/>
            <pc:sldLayoutMk cId="3577393581" sldId="2147483651"/>
          </pc:sldLayoutMkLst>
        </pc:sldLayoutChg>
        <pc:sldLayoutChg chg="del">
          <pc:chgData name="Francesco Romeo" userId="S::10578070@polimi.it::64c432a4-b7e2-49d5-9b9c-f66d68d85ce8" providerId="AD" clId="Web-{15269DAF-A022-4E38-BF85-E0F7B05A2AC5}" dt="2022-05-26T07:16:01.360" v="0"/>
          <pc:sldLayoutMkLst>
            <pc:docMk/>
            <pc:sldMasterMk cId="1801931499" sldId="2147483648"/>
            <pc:sldLayoutMk cId="1284089777" sldId="2147483652"/>
          </pc:sldLayoutMkLst>
        </pc:sldLayoutChg>
        <pc:sldLayoutChg chg="del">
          <pc:chgData name="Francesco Romeo" userId="S::10578070@polimi.it::64c432a4-b7e2-49d5-9b9c-f66d68d85ce8" providerId="AD" clId="Web-{15269DAF-A022-4E38-BF85-E0F7B05A2AC5}" dt="2022-05-26T07:16:01.360" v="0"/>
          <pc:sldLayoutMkLst>
            <pc:docMk/>
            <pc:sldMasterMk cId="1801931499" sldId="2147483648"/>
            <pc:sldLayoutMk cId="2747982985" sldId="2147483653"/>
          </pc:sldLayoutMkLst>
        </pc:sldLayoutChg>
        <pc:sldLayoutChg chg="del">
          <pc:chgData name="Francesco Romeo" userId="S::10578070@polimi.it::64c432a4-b7e2-49d5-9b9c-f66d68d85ce8" providerId="AD" clId="Web-{15269DAF-A022-4E38-BF85-E0F7B05A2AC5}" dt="2022-05-26T07:16:01.360" v="0"/>
          <pc:sldLayoutMkLst>
            <pc:docMk/>
            <pc:sldMasterMk cId="1801931499" sldId="2147483648"/>
            <pc:sldLayoutMk cId="331782546" sldId="2147483654"/>
          </pc:sldLayoutMkLst>
        </pc:sldLayoutChg>
        <pc:sldLayoutChg chg="del">
          <pc:chgData name="Francesco Romeo" userId="S::10578070@polimi.it::64c432a4-b7e2-49d5-9b9c-f66d68d85ce8" providerId="AD" clId="Web-{15269DAF-A022-4E38-BF85-E0F7B05A2AC5}" dt="2022-05-26T07:16:01.360" v="0"/>
          <pc:sldLayoutMkLst>
            <pc:docMk/>
            <pc:sldMasterMk cId="1801931499" sldId="2147483648"/>
            <pc:sldLayoutMk cId="1894095149" sldId="2147483655"/>
          </pc:sldLayoutMkLst>
        </pc:sldLayoutChg>
        <pc:sldLayoutChg chg="del">
          <pc:chgData name="Francesco Romeo" userId="S::10578070@polimi.it::64c432a4-b7e2-49d5-9b9c-f66d68d85ce8" providerId="AD" clId="Web-{15269DAF-A022-4E38-BF85-E0F7B05A2AC5}" dt="2022-05-26T07:16:01.360" v="0"/>
          <pc:sldLayoutMkLst>
            <pc:docMk/>
            <pc:sldMasterMk cId="1801931499" sldId="2147483648"/>
            <pc:sldLayoutMk cId="2365816325" sldId="2147483656"/>
          </pc:sldLayoutMkLst>
        </pc:sldLayoutChg>
        <pc:sldLayoutChg chg="del">
          <pc:chgData name="Francesco Romeo" userId="S::10578070@polimi.it::64c432a4-b7e2-49d5-9b9c-f66d68d85ce8" providerId="AD" clId="Web-{15269DAF-A022-4E38-BF85-E0F7B05A2AC5}" dt="2022-05-26T07:16:01.360" v="0"/>
          <pc:sldLayoutMkLst>
            <pc:docMk/>
            <pc:sldMasterMk cId="1801931499" sldId="2147483648"/>
            <pc:sldLayoutMk cId="1688576698" sldId="2147483657"/>
          </pc:sldLayoutMkLst>
        </pc:sldLayoutChg>
        <pc:sldLayoutChg chg="del">
          <pc:chgData name="Francesco Romeo" userId="S::10578070@polimi.it::64c432a4-b7e2-49d5-9b9c-f66d68d85ce8" providerId="AD" clId="Web-{15269DAF-A022-4E38-BF85-E0F7B05A2AC5}" dt="2022-05-26T07:16:01.360" v="0"/>
          <pc:sldLayoutMkLst>
            <pc:docMk/>
            <pc:sldMasterMk cId="1801931499" sldId="2147483648"/>
            <pc:sldLayoutMk cId="3424469029" sldId="2147483658"/>
          </pc:sldLayoutMkLst>
        </pc:sldLayoutChg>
        <pc:sldLayoutChg chg="del">
          <pc:chgData name="Francesco Romeo" userId="S::10578070@polimi.it::64c432a4-b7e2-49d5-9b9c-f66d68d85ce8" providerId="AD" clId="Web-{15269DAF-A022-4E38-BF85-E0F7B05A2AC5}" dt="2022-05-26T07:16:01.360" v="0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replId addSldLayout delSldLayout">
        <pc:chgData name="Francesco Romeo" userId="S::10578070@polimi.it::64c432a4-b7e2-49d5-9b9c-f66d68d85ce8" providerId="AD" clId="Web-{15269DAF-A022-4E38-BF85-E0F7B05A2AC5}" dt="2022-05-26T07:24:29" v="2"/>
        <pc:sldMasterMkLst>
          <pc:docMk/>
          <pc:sldMasterMk cId="3229670046" sldId="2147483660"/>
        </pc:sldMasterMkLst>
        <pc:sldLayoutChg chg="add del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3229670046" sldId="2147483660"/>
            <pc:sldLayoutMk cId="2099599018" sldId="2147483661"/>
          </pc:sldLayoutMkLst>
        </pc:sldLayoutChg>
        <pc:sldLayoutChg chg="add del replI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3229670046" sldId="2147483660"/>
            <pc:sldLayoutMk cId="4206783812" sldId="2147483662"/>
          </pc:sldLayoutMkLst>
        </pc:sldLayoutChg>
        <pc:sldLayoutChg chg="add del replI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3229670046" sldId="2147483660"/>
            <pc:sldLayoutMk cId="3125528650" sldId="2147483663"/>
          </pc:sldLayoutMkLst>
        </pc:sldLayoutChg>
        <pc:sldLayoutChg chg="add del replI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3229670046" sldId="2147483660"/>
            <pc:sldLayoutMk cId="1960677138" sldId="2147483664"/>
          </pc:sldLayoutMkLst>
        </pc:sldLayoutChg>
        <pc:sldLayoutChg chg="add del replI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3229670046" sldId="2147483660"/>
            <pc:sldLayoutMk cId="2350857016" sldId="2147483665"/>
          </pc:sldLayoutMkLst>
        </pc:sldLayoutChg>
        <pc:sldLayoutChg chg="add del replI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3229670046" sldId="2147483660"/>
            <pc:sldLayoutMk cId="3404294642" sldId="2147483666"/>
          </pc:sldLayoutMkLst>
        </pc:sldLayoutChg>
        <pc:sldLayoutChg chg="add del replI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3229670046" sldId="2147483660"/>
            <pc:sldLayoutMk cId="2072141241" sldId="2147483667"/>
          </pc:sldLayoutMkLst>
        </pc:sldLayoutChg>
        <pc:sldLayoutChg chg="add del replI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3229670046" sldId="2147483660"/>
            <pc:sldLayoutMk cId="3628304303" sldId="2147483668"/>
          </pc:sldLayoutMkLst>
        </pc:sldLayoutChg>
        <pc:sldLayoutChg chg="add del replI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3229670046" sldId="2147483660"/>
            <pc:sldLayoutMk cId="2842531035" sldId="2147483669"/>
          </pc:sldLayoutMkLst>
        </pc:sldLayoutChg>
        <pc:sldLayoutChg chg="add del replI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3229670046" sldId="2147483660"/>
            <pc:sldLayoutMk cId="929632615" sldId="2147483670"/>
          </pc:sldLayoutMkLst>
        </pc:sldLayoutChg>
        <pc:sldLayoutChg chg="add del replI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3229670046" sldId="2147483660"/>
            <pc:sldLayoutMk cId="445326672" sldId="2147483671"/>
          </pc:sldLayoutMkLst>
        </pc:sldLayoutChg>
      </pc:sldMasterChg>
      <pc:sldMasterChg chg="add addSldLayout">
        <pc:chgData name="Francesco Romeo" userId="S::10578070@polimi.it::64c432a4-b7e2-49d5-9b9c-f66d68d85ce8" providerId="AD" clId="Web-{15269DAF-A022-4E38-BF85-E0F7B05A2AC5}" dt="2022-05-26T07:24:29" v="2"/>
        <pc:sldMasterMkLst>
          <pc:docMk/>
          <pc:sldMasterMk cId="2639351317" sldId="2147483672"/>
        </pc:sldMasterMkLst>
        <pc:sldLayoutChg chg="ad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2639351317" sldId="2147483672"/>
            <pc:sldLayoutMk cId="1231293949" sldId="2147483673"/>
          </pc:sldLayoutMkLst>
        </pc:sldLayoutChg>
        <pc:sldLayoutChg chg="ad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2639351317" sldId="2147483672"/>
            <pc:sldLayoutMk cId="473993338" sldId="2147483674"/>
          </pc:sldLayoutMkLst>
        </pc:sldLayoutChg>
        <pc:sldLayoutChg chg="ad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2639351317" sldId="2147483672"/>
            <pc:sldLayoutMk cId="2970455502" sldId="2147483675"/>
          </pc:sldLayoutMkLst>
        </pc:sldLayoutChg>
        <pc:sldLayoutChg chg="ad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2639351317" sldId="2147483672"/>
            <pc:sldLayoutMk cId="341080743" sldId="2147483676"/>
          </pc:sldLayoutMkLst>
        </pc:sldLayoutChg>
        <pc:sldLayoutChg chg="ad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2639351317" sldId="2147483672"/>
            <pc:sldLayoutMk cId="2448743707" sldId="2147483677"/>
          </pc:sldLayoutMkLst>
        </pc:sldLayoutChg>
        <pc:sldLayoutChg chg="ad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2639351317" sldId="2147483672"/>
            <pc:sldLayoutMk cId="1552601590" sldId="2147483678"/>
          </pc:sldLayoutMkLst>
        </pc:sldLayoutChg>
        <pc:sldLayoutChg chg="ad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2639351317" sldId="2147483672"/>
            <pc:sldLayoutMk cId="3049787020" sldId="2147483679"/>
          </pc:sldLayoutMkLst>
        </pc:sldLayoutChg>
        <pc:sldLayoutChg chg="ad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2639351317" sldId="2147483672"/>
            <pc:sldLayoutMk cId="3754120657" sldId="2147483680"/>
          </pc:sldLayoutMkLst>
        </pc:sldLayoutChg>
        <pc:sldLayoutChg chg="ad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2639351317" sldId="2147483672"/>
            <pc:sldLayoutMk cId="452662827" sldId="2147483681"/>
          </pc:sldLayoutMkLst>
        </pc:sldLayoutChg>
        <pc:sldLayoutChg chg="ad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2639351317" sldId="2147483672"/>
            <pc:sldLayoutMk cId="2698277507" sldId="2147483682"/>
          </pc:sldLayoutMkLst>
        </pc:sldLayoutChg>
        <pc:sldLayoutChg chg="add">
          <pc:chgData name="Francesco Romeo" userId="S::10578070@polimi.it::64c432a4-b7e2-49d5-9b9c-f66d68d85ce8" providerId="AD" clId="Web-{15269DAF-A022-4E38-BF85-E0F7B05A2AC5}" dt="2022-05-26T07:24:29" v="2"/>
          <pc:sldLayoutMkLst>
            <pc:docMk/>
            <pc:sldMasterMk cId="2639351317" sldId="2147483672"/>
            <pc:sldLayoutMk cId="3974950246" sldId="2147483683"/>
          </pc:sldLayoutMkLst>
        </pc:sldLayoutChg>
      </pc:sldMasterChg>
    </pc:docChg>
  </pc:docChgLst>
  <pc:docChgLst>
    <pc:chgData name="Davide Carrara" userId="S::10581755@polimi.it::be0d3f16-ebd7-4f7b-adbf-6fe9e35a482c" providerId="AD" clId="Web-{61ACD3D1-7EC8-4279-BA02-4AD873044239}"/>
    <pc:docChg chg="modSld">
      <pc:chgData name="Davide Carrara" userId="S::10581755@polimi.it::be0d3f16-ebd7-4f7b-adbf-6fe9e35a482c" providerId="AD" clId="Web-{61ACD3D1-7EC8-4279-BA02-4AD873044239}" dt="2022-05-26T07:22:18.854" v="10" actId="20577"/>
      <pc:docMkLst>
        <pc:docMk/>
      </pc:docMkLst>
      <pc:sldChg chg="modSp">
        <pc:chgData name="Davide Carrara" userId="S::10581755@polimi.it::be0d3f16-ebd7-4f7b-adbf-6fe9e35a482c" providerId="AD" clId="Web-{61ACD3D1-7EC8-4279-BA02-4AD873044239}" dt="2022-05-26T07:22:18.854" v="10" actId="20577"/>
        <pc:sldMkLst>
          <pc:docMk/>
          <pc:sldMk cId="3962583941" sldId="256"/>
        </pc:sldMkLst>
        <pc:spChg chg="mod">
          <ac:chgData name="Davide Carrara" userId="S::10581755@polimi.it::be0d3f16-ebd7-4f7b-adbf-6fe9e35a482c" providerId="AD" clId="Web-{61ACD3D1-7EC8-4279-BA02-4AD873044239}" dt="2022-05-26T07:22:18.854" v="10" actId="20577"/>
          <ac:spMkLst>
            <pc:docMk/>
            <pc:sldMk cId="3962583941" sldId="256"/>
            <ac:spMk id="3" creationId="{00000000-0000-0000-0000-000000000000}"/>
          </ac:spMkLst>
        </pc:spChg>
      </pc:sldChg>
    </pc:docChg>
  </pc:docChgLst>
  <pc:docChgLst>
    <pc:chgData name="Francesco Romeo" userId="S::10578070@polimi.it::64c432a4-b7e2-49d5-9b9c-f66d68d85ce8" providerId="AD" clId="Web-{C28DEF89-79B0-5B6C-2A41-11879F033F34}"/>
    <pc:docChg chg="addSld modSld sldOrd">
      <pc:chgData name="Francesco Romeo" userId="S::10578070@polimi.it::64c432a4-b7e2-49d5-9b9c-f66d68d85ce8" providerId="AD" clId="Web-{C28DEF89-79B0-5B6C-2A41-11879F033F34}" dt="2022-07-11T12:11:23.613" v="52"/>
      <pc:docMkLst>
        <pc:docMk/>
      </pc:docMkLst>
      <pc:sldChg chg="modSp">
        <pc:chgData name="Francesco Romeo" userId="S::10578070@polimi.it::64c432a4-b7e2-49d5-9b9c-f66d68d85ce8" providerId="AD" clId="Web-{C28DEF89-79B0-5B6C-2A41-11879F033F34}" dt="2022-07-11T10:45:22.169" v="11" actId="20577"/>
        <pc:sldMkLst>
          <pc:docMk/>
          <pc:sldMk cId="3242432937" sldId="1767"/>
        </pc:sldMkLst>
        <pc:graphicFrameChg chg="modGraphic">
          <ac:chgData name="Francesco Romeo" userId="S::10578070@polimi.it::64c432a4-b7e2-49d5-9b9c-f66d68d85ce8" providerId="AD" clId="Web-{C28DEF89-79B0-5B6C-2A41-11879F033F34}" dt="2022-07-11T10:45:22.169" v="11" actId="20577"/>
          <ac:graphicFrameMkLst>
            <pc:docMk/>
            <pc:sldMk cId="3242432937" sldId="1767"/>
            <ac:graphicFrameMk id="7" creationId="{B062C6D7-6EB6-41B6-98D4-497B86C0A7AD}"/>
          </ac:graphicFrameMkLst>
        </pc:graphicFrameChg>
      </pc:sldChg>
      <pc:sldChg chg="new">
        <pc:chgData name="Francesco Romeo" userId="S::10578070@polimi.it::64c432a4-b7e2-49d5-9b9c-f66d68d85ce8" providerId="AD" clId="Web-{C28DEF89-79B0-5B6C-2A41-11879F033F34}" dt="2022-07-11T10:45:40.264" v="12"/>
        <pc:sldMkLst>
          <pc:docMk/>
          <pc:sldMk cId="2767738726" sldId="1984"/>
        </pc:sldMkLst>
      </pc:sldChg>
      <pc:sldChg chg="modSp new">
        <pc:chgData name="Francesco Romeo" userId="S::10578070@polimi.it::64c432a4-b7e2-49d5-9b9c-f66d68d85ce8" providerId="AD" clId="Web-{C28DEF89-79B0-5B6C-2A41-11879F033F34}" dt="2022-07-11T12:11:19.613" v="51" actId="20577"/>
        <pc:sldMkLst>
          <pc:docMk/>
          <pc:sldMk cId="4005793440" sldId="1985"/>
        </pc:sldMkLst>
        <pc:spChg chg="mod">
          <ac:chgData name="Francesco Romeo" userId="S::10578070@polimi.it::64c432a4-b7e2-49d5-9b9c-f66d68d85ce8" providerId="AD" clId="Web-{C28DEF89-79B0-5B6C-2A41-11879F033F34}" dt="2022-07-11T12:11:19.613" v="51" actId="20577"/>
          <ac:spMkLst>
            <pc:docMk/>
            <pc:sldMk cId="4005793440" sldId="1985"/>
            <ac:spMk id="2" creationId="{98F7EFFC-77C5-9C1B-46FC-5EA07912DE32}"/>
          </ac:spMkLst>
        </pc:spChg>
      </pc:sldChg>
      <pc:sldChg chg="delSp modSp new ord">
        <pc:chgData name="Francesco Romeo" userId="S::10578070@polimi.it::64c432a4-b7e2-49d5-9b9c-f66d68d85ce8" providerId="AD" clId="Web-{C28DEF89-79B0-5B6C-2A41-11879F033F34}" dt="2022-07-11T12:11:23.613" v="52"/>
        <pc:sldMkLst>
          <pc:docMk/>
          <pc:sldMk cId="1885636971" sldId="1986"/>
        </pc:sldMkLst>
        <pc:spChg chg="mod">
          <ac:chgData name="Francesco Romeo" userId="S::10578070@polimi.it::64c432a4-b7e2-49d5-9b9c-f66d68d85ce8" providerId="AD" clId="Web-{C28DEF89-79B0-5B6C-2A41-11879F033F34}" dt="2022-07-11T10:46:50.611" v="33" actId="20577"/>
          <ac:spMkLst>
            <pc:docMk/>
            <pc:sldMk cId="1885636971" sldId="1986"/>
            <ac:spMk id="2" creationId="{13DEC7F2-3AE0-398A-4A4C-B27682E9D482}"/>
          </ac:spMkLst>
        </pc:spChg>
        <pc:spChg chg="del">
          <ac:chgData name="Francesco Romeo" userId="S::10578070@polimi.it::64c432a4-b7e2-49d5-9b9c-f66d68d85ce8" providerId="AD" clId="Web-{C28DEF89-79B0-5B6C-2A41-11879F033F34}" dt="2022-07-11T12:11:23.613" v="52"/>
          <ac:spMkLst>
            <pc:docMk/>
            <pc:sldMk cId="1885636971" sldId="1986"/>
            <ac:spMk id="3" creationId="{7077E7B9-20E2-5640-5019-12CD1C0AB72D}"/>
          </ac:spMkLst>
        </pc:spChg>
      </pc:sldChg>
    </pc:docChg>
  </pc:docChgLst>
  <pc:docChgLst>
    <pc:chgData name="Davide" userId="be0d3f16-ebd7-4f7b-adbf-6fe9e35a482c" providerId="ADAL" clId="{8C30E967-3CC2-4983-9582-5AA3E405AC2C}"/>
    <pc:docChg chg="undo custSel addSld delSld modSld sldOrd modMainMaster">
      <pc:chgData name="Davide" userId="be0d3f16-ebd7-4f7b-adbf-6fe9e35a482c" providerId="ADAL" clId="{8C30E967-3CC2-4983-9582-5AA3E405AC2C}" dt="2022-05-29T15:13:42.772" v="1797"/>
      <pc:docMkLst>
        <pc:docMk/>
      </pc:docMkLst>
      <pc:sldChg chg="delSp del delDesignElem">
        <pc:chgData name="Davide" userId="be0d3f16-ebd7-4f7b-adbf-6fe9e35a482c" providerId="ADAL" clId="{8C30E967-3CC2-4983-9582-5AA3E405AC2C}" dt="2022-05-26T07:40:03.864" v="61" actId="2696"/>
        <pc:sldMkLst>
          <pc:docMk/>
          <pc:sldMk cId="3962583941" sldId="256"/>
        </pc:sldMkLst>
        <pc:spChg chg="del">
          <ac:chgData name="Davide" userId="be0d3f16-ebd7-4f7b-adbf-6fe9e35a482c" providerId="ADAL" clId="{8C30E967-3CC2-4983-9582-5AA3E405AC2C}" dt="2022-05-26T07:27:58.455" v="14"/>
          <ac:spMkLst>
            <pc:docMk/>
            <pc:sldMk cId="3962583941" sldId="256"/>
            <ac:spMk id="18" creationId="{C7938FEF-CAF3-4757-B8CD-B2284E7CAC88}"/>
          </ac:spMkLst>
        </pc:spChg>
        <pc:spChg chg="del">
          <ac:chgData name="Davide" userId="be0d3f16-ebd7-4f7b-adbf-6fe9e35a482c" providerId="ADAL" clId="{8C30E967-3CC2-4983-9582-5AA3E405AC2C}" dt="2022-05-26T07:27:58.455" v="14"/>
          <ac:spMkLst>
            <pc:docMk/>
            <pc:sldMk cId="3962583941" sldId="256"/>
            <ac:spMk id="20" creationId="{98C398B4-C37F-4CEC-A2C3-148A5ADBB1EF}"/>
          </ac:spMkLst>
        </pc:spChg>
        <pc:spChg chg="del">
          <ac:chgData name="Davide" userId="be0d3f16-ebd7-4f7b-adbf-6fe9e35a482c" providerId="ADAL" clId="{8C30E967-3CC2-4983-9582-5AA3E405AC2C}" dt="2022-05-26T07:27:58.455" v="14"/>
          <ac:spMkLst>
            <pc:docMk/>
            <pc:sldMk cId="3962583941" sldId="256"/>
            <ac:spMk id="22" creationId="{C318AF9F-8000-4610-8801-DFC69A5182A2}"/>
          </ac:spMkLst>
        </pc:spChg>
      </pc:sldChg>
      <pc:sldChg chg="add">
        <pc:chgData name="Davide" userId="be0d3f16-ebd7-4f7b-adbf-6fe9e35a482c" providerId="ADAL" clId="{8C30E967-3CC2-4983-9582-5AA3E405AC2C}" dt="2022-05-26T13:20:40.052" v="793"/>
        <pc:sldMkLst>
          <pc:docMk/>
          <pc:sldMk cId="518776342" sldId="289"/>
        </pc:sldMkLst>
      </pc:sldChg>
      <pc:sldChg chg="modSp add del mod">
        <pc:chgData name="Davide" userId="be0d3f16-ebd7-4f7b-adbf-6fe9e35a482c" providerId="ADAL" clId="{8C30E967-3CC2-4983-9582-5AA3E405AC2C}" dt="2022-05-26T09:51:35.347" v="522" actId="2696"/>
        <pc:sldMkLst>
          <pc:docMk/>
          <pc:sldMk cId="2986683616" sldId="452"/>
        </pc:sldMkLst>
        <pc:spChg chg="mod">
          <ac:chgData name="Davide" userId="be0d3f16-ebd7-4f7b-adbf-6fe9e35a482c" providerId="ADAL" clId="{8C30E967-3CC2-4983-9582-5AA3E405AC2C}" dt="2022-05-26T08:07:12.135" v="63" actId="207"/>
          <ac:spMkLst>
            <pc:docMk/>
            <pc:sldMk cId="2986683616" sldId="452"/>
            <ac:spMk id="80" creationId="{00000000-0000-0000-0000-000000000000}"/>
          </ac:spMkLst>
        </pc:spChg>
      </pc:sldChg>
      <pc:sldChg chg="del">
        <pc:chgData name="Davide" userId="be0d3f16-ebd7-4f7b-adbf-6fe9e35a482c" providerId="ADAL" clId="{8C30E967-3CC2-4983-9582-5AA3E405AC2C}" dt="2022-05-26T11:40:00.485" v="690" actId="2696"/>
        <pc:sldMkLst>
          <pc:docMk/>
          <pc:sldMk cId="680009585" sldId="484"/>
        </pc:sldMkLst>
      </pc:sldChg>
      <pc:sldChg chg="addCm">
        <pc:chgData name="Davide" userId="be0d3f16-ebd7-4f7b-adbf-6fe9e35a482c" providerId="ADAL" clId="{8C30E967-3CC2-4983-9582-5AA3E405AC2C}" dt="2022-05-26T12:42:55.589" v="725"/>
        <pc:sldMkLst>
          <pc:docMk/>
          <pc:sldMk cId="378708516" sldId="951"/>
        </pc:sldMkLst>
      </pc:sldChg>
      <pc:sldChg chg="addSp delSp modSp mod delAnim modAnim">
        <pc:chgData name="Davide" userId="be0d3f16-ebd7-4f7b-adbf-6fe9e35a482c" providerId="ADAL" clId="{8C30E967-3CC2-4983-9582-5AA3E405AC2C}" dt="2022-05-26T12:40:09.354" v="724" actId="478"/>
        <pc:sldMkLst>
          <pc:docMk/>
          <pc:sldMk cId="2141909478" sldId="953"/>
        </pc:sldMkLst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19" creationId="{9F6638DA-00DF-9DFC-3246-A60367309353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20" creationId="{841BF547-382F-B923-7FA3-169C0A793FAB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22" creationId="{AB5021C2-BFC0-BEBD-99E4-A4E155D20180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23" creationId="{8E1E8127-A6B2-C8DB-B35D-BA611257F040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24" creationId="{2A605EEF-7365-A6DA-D4A6-517B2E24322D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25" creationId="{988A62A7-823E-4F3D-3316-47E969C2E9AE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26" creationId="{459308CF-EB27-706D-4B66-CD221DBB8996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27" creationId="{EB700166-2614-0B4B-D779-9FC96F68605F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28" creationId="{5147EBB5-D677-E6AB-801A-D906E2AAA28F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29" creationId="{93D9D25A-1B7A-6FB5-EF43-3B39B9E8AA11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30" creationId="{11A93FD3-DE4D-9954-BD21-B5CA305A4B42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31" creationId="{1D8D85A3-C2C0-4F5D-69B4-B5C0F8A3E5DB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32" creationId="{7141E4C1-DEFD-0002-5EF0-B36C6FAB4D65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34" creationId="{93C57124-FE03-1979-D998-7628B2D5EA48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35" creationId="{35A2C8CA-C34F-E309-DCFB-457C5CF8BB2F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36" creationId="{11350C3D-DB27-6F52-72FD-24C8E45A3B3E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37" creationId="{07EAE21F-2DDC-494C-8E23-8651E6558EBA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40" creationId="{34E37709-E71B-4B15-0FEC-176A1C71655E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41" creationId="{0F630975-54EB-1290-6EA1-7964ABBE51F0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42" creationId="{04F7D035-FDC2-A3A2-734A-DD12B30DEC4C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43" creationId="{7120AB18-8656-C9DC-18D9-66416482749C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44" creationId="{3757AB64-7BD1-47A8-4820-013FD1526F5B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45" creationId="{E41AACF6-8F18-1149-38F9-BF37A8EAFDF0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46" creationId="{6FAD8D70-F462-AAA2-E077-38DD90C6B383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47" creationId="{80D8907F-0CE3-E64D-8BB4-07B47007CA77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48" creationId="{84D616B4-B41D-2788-63EA-55404E2CB012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49" creationId="{4EFAD4A2-1A5F-4971-560B-1B67FF183397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50" creationId="{7DA2DE00-E4A6-2C38-4FBB-1052FAA1B0BC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51" creationId="{4F2F1EF8-28DD-DBEF-6AC3-3F11A7267C0A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52" creationId="{0EE448BE-5A7E-AEE4-9C88-22F651448B68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53" creationId="{23C18964-800C-9C48-2849-BC6764910827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54" creationId="{3B582BB0-B46B-E585-6607-B31E393F356B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56" creationId="{0E96C930-C286-953E-F2FE-3181FEAA3808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57" creationId="{E9BFB5BB-01FF-B537-9A45-D996D04333CA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58" creationId="{9F239548-805A-AF90-06BC-2BF04FFAFA28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59" creationId="{5DBF7B5B-E586-DB72-936A-28B4B5EA43C9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60" creationId="{C0220BEE-B387-657A-3ED5-3F0FC84961B9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62" creationId="{91D8E6F5-909A-A96E-1489-6DCE31737E04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63" creationId="{F0312EFF-4EFE-F94C-4D59-A41812604575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64" creationId="{54567A74-4CE4-BC7E-23DC-1BCFEB6C6E8B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65" creationId="{F54520E7-AFA6-F98B-8C92-6A1696A0EE9C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66" creationId="{9963F23A-79FB-2709-7A7B-BCAA1CB44E45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68" creationId="{474DDAC5-F1BB-531E-B6D9-4D0E572986A3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69" creationId="{2BC7F4D4-0257-2D81-A64A-E4F4220FDCFD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70" creationId="{955F86B3-ED21-C008-9249-753A08A0FC94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71" creationId="{1F55AB91-8AA1-07A9-1B2C-D05FEB2BE5DD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72" creationId="{8891522C-0035-4C9A-F566-35823B553AC7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73" creationId="{E598CECE-602C-8EF5-8F68-F61E31674DEB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74" creationId="{3704E373-C658-4098-A9D6-77B75E7B7B19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75" creationId="{828740FB-AED2-B71C-5E6A-78FB7ADCDE49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76" creationId="{BD83E3D1-8690-9F30-2DA6-FEFE3C370A98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77" creationId="{AE47F2C0-8B0E-54EF-85BE-A1D0F8D7766B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78" creationId="{8354CBC1-C2D6-BD6D-7C2E-1ECC17596670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79" creationId="{359B9608-D83B-201C-DED4-CA7B53E95344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80" creationId="{D901D610-75EE-BB60-5F0D-916A061850AE}"/>
          </ac:spMkLst>
        </pc:spChg>
        <pc:spChg chg="add del mod">
          <ac:chgData name="Davide" userId="be0d3f16-ebd7-4f7b-adbf-6fe9e35a482c" providerId="ADAL" clId="{8C30E967-3CC2-4983-9582-5AA3E405AC2C}" dt="2022-05-26T12:40:09.354" v="724" actId="478"/>
          <ac:spMkLst>
            <pc:docMk/>
            <pc:sldMk cId="2141909478" sldId="953"/>
            <ac:spMk id="81" creationId="{371C199A-452C-693E-5AD0-57FE101A77C6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83" creationId="{9D763FB2-DCAA-FB2C-D20A-9A5AA1A7B79A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85" creationId="{72E78236-E4C8-24A6-C23B-6A91063298AA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86" creationId="{CEE60422-9C1D-8F18-EE44-8D35A64CED13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87" creationId="{8FCDDFA7-A84E-A13D-33B0-626F5C2B4715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88" creationId="{B71A130F-0A9A-EC14-B910-1544D4D02CB4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89" creationId="{812CC658-50D4-F127-7F3B-5F2C7BFD3E8F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90" creationId="{805DDCB7-E5D7-CA64-9086-4DA6CBE64943}"/>
          </ac:spMkLst>
        </pc:spChg>
        <pc:spChg chg="mod">
          <ac:chgData name="Davide" userId="be0d3f16-ebd7-4f7b-adbf-6fe9e35a482c" providerId="ADAL" clId="{8C30E967-3CC2-4983-9582-5AA3E405AC2C}" dt="2022-05-26T12:39:32.304" v="715"/>
          <ac:spMkLst>
            <pc:docMk/>
            <pc:sldMk cId="2141909478" sldId="953"/>
            <ac:spMk id="91" creationId="{59C7B8DB-4AE3-6649-286D-6E87E2A6C630}"/>
          </ac:spMkLst>
        </pc:spChg>
        <pc:grpChg chg="add del mod">
          <ac:chgData name="Davide" userId="be0d3f16-ebd7-4f7b-adbf-6fe9e35a482c" providerId="ADAL" clId="{8C30E967-3CC2-4983-9582-5AA3E405AC2C}" dt="2022-05-26T12:40:09.354" v="724" actId="478"/>
          <ac:grpSpMkLst>
            <pc:docMk/>
            <pc:sldMk cId="2141909478" sldId="953"/>
            <ac:grpSpMk id="33" creationId="{9DB13390-E808-0FDD-F0B2-DDD2E7C4A985}"/>
          </ac:grpSpMkLst>
        </pc:grpChg>
        <pc:grpChg chg="add del mod">
          <ac:chgData name="Davide" userId="be0d3f16-ebd7-4f7b-adbf-6fe9e35a482c" providerId="ADAL" clId="{8C30E967-3CC2-4983-9582-5AA3E405AC2C}" dt="2022-05-26T12:40:09.354" v="724" actId="478"/>
          <ac:grpSpMkLst>
            <pc:docMk/>
            <pc:sldMk cId="2141909478" sldId="953"/>
            <ac:grpSpMk id="55" creationId="{B1B361D0-1774-508B-324A-4C059400EEED}"/>
          </ac:grpSpMkLst>
        </pc:grpChg>
        <pc:grpChg chg="add del mod">
          <ac:chgData name="Davide" userId="be0d3f16-ebd7-4f7b-adbf-6fe9e35a482c" providerId="ADAL" clId="{8C30E967-3CC2-4983-9582-5AA3E405AC2C}" dt="2022-05-26T12:40:09.354" v="724" actId="478"/>
          <ac:grpSpMkLst>
            <pc:docMk/>
            <pc:sldMk cId="2141909478" sldId="953"/>
            <ac:grpSpMk id="61" creationId="{C63A24D2-C7EF-AD10-9A78-31A081190B08}"/>
          </ac:grpSpMkLst>
        </pc:grpChg>
        <pc:grpChg chg="add del mod">
          <ac:chgData name="Davide" userId="be0d3f16-ebd7-4f7b-adbf-6fe9e35a482c" providerId="ADAL" clId="{8C30E967-3CC2-4983-9582-5AA3E405AC2C}" dt="2022-05-26T12:40:09.354" v="724" actId="478"/>
          <ac:grpSpMkLst>
            <pc:docMk/>
            <pc:sldMk cId="2141909478" sldId="953"/>
            <ac:grpSpMk id="67" creationId="{BA1DA96C-3431-3F9A-202E-15456E7B3FB2}"/>
          </ac:grpSpMkLst>
        </pc:grpChg>
        <pc:grpChg chg="add del mod">
          <ac:chgData name="Davide" userId="be0d3f16-ebd7-4f7b-adbf-6fe9e35a482c" providerId="ADAL" clId="{8C30E967-3CC2-4983-9582-5AA3E405AC2C}" dt="2022-05-26T12:40:09.354" v="724" actId="478"/>
          <ac:grpSpMkLst>
            <pc:docMk/>
            <pc:sldMk cId="2141909478" sldId="953"/>
            <ac:grpSpMk id="82" creationId="{68DFBC4D-28C2-949F-8A51-82C136D81901}"/>
          </ac:grpSpMkLst>
        </pc:grpChg>
        <pc:grpChg chg="mod">
          <ac:chgData name="Davide" userId="be0d3f16-ebd7-4f7b-adbf-6fe9e35a482c" providerId="ADAL" clId="{8C30E967-3CC2-4983-9582-5AA3E405AC2C}" dt="2022-05-26T12:39:32.304" v="715"/>
          <ac:grpSpMkLst>
            <pc:docMk/>
            <pc:sldMk cId="2141909478" sldId="953"/>
            <ac:grpSpMk id="84" creationId="{E91717E2-0995-960D-8CA7-56C19BDC9268}"/>
          </ac:grpSpMkLst>
        </pc:grpChg>
        <pc:picChg chg="mod">
          <ac:chgData name="Davide" userId="be0d3f16-ebd7-4f7b-adbf-6fe9e35a482c" providerId="ADAL" clId="{8C30E967-3CC2-4983-9582-5AA3E405AC2C}" dt="2022-05-26T12:35:38.151" v="710" actId="14826"/>
          <ac:picMkLst>
            <pc:docMk/>
            <pc:sldMk cId="2141909478" sldId="953"/>
            <ac:picMk id="4" creationId="{6E1D6578-E3B5-7A48-8E3B-2F9B6AC49B14}"/>
          </ac:picMkLst>
        </pc:picChg>
        <pc:picChg chg="add mod">
          <ac:chgData name="Davide" userId="be0d3f16-ebd7-4f7b-adbf-6fe9e35a482c" providerId="ADAL" clId="{8C30E967-3CC2-4983-9582-5AA3E405AC2C}" dt="2022-05-26T12:37:39.398" v="713" actId="1076"/>
          <ac:picMkLst>
            <pc:docMk/>
            <pc:sldMk cId="2141909478" sldId="953"/>
            <ac:picMk id="5" creationId="{272AC1E3-E07E-252A-F2C5-3CD8D873B829}"/>
          </ac:picMkLst>
        </pc:picChg>
        <pc:picChg chg="mod">
          <ac:chgData name="Davide" userId="be0d3f16-ebd7-4f7b-adbf-6fe9e35a482c" providerId="ADAL" clId="{8C30E967-3CC2-4983-9582-5AA3E405AC2C}" dt="2022-05-26T12:37:41.527" v="714" actId="1076"/>
          <ac:picMkLst>
            <pc:docMk/>
            <pc:sldMk cId="2141909478" sldId="953"/>
            <ac:picMk id="11" creationId="{F2623BAF-02DB-FB48-B859-3FD84C492144}"/>
          </ac:picMkLst>
        </pc:picChg>
      </pc:sldChg>
      <pc:sldChg chg="addSp delSp modSp mod ord modTransition addAnim delAnim modAnim">
        <pc:chgData name="Davide" userId="be0d3f16-ebd7-4f7b-adbf-6fe9e35a482c" providerId="ADAL" clId="{8C30E967-3CC2-4983-9582-5AA3E405AC2C}" dt="2022-05-29T11:40:39.940" v="1751"/>
        <pc:sldMkLst>
          <pc:docMk/>
          <pc:sldMk cId="3710800147" sldId="988"/>
        </pc:sldMkLst>
        <pc:spChg chg="add del mod">
          <ac:chgData name="Davide" userId="be0d3f16-ebd7-4f7b-adbf-6fe9e35a482c" providerId="ADAL" clId="{8C30E967-3CC2-4983-9582-5AA3E405AC2C}" dt="2022-05-29T11:40:04.734" v="1750" actId="478"/>
          <ac:spMkLst>
            <pc:docMk/>
            <pc:sldMk cId="3710800147" sldId="988"/>
            <ac:spMk id="2" creationId="{3D4876B4-53E0-3C4D-96CF-F3CE8E9DA4A5}"/>
          </ac:spMkLst>
        </pc:spChg>
        <pc:spChg chg="add del">
          <ac:chgData name="Davide" userId="be0d3f16-ebd7-4f7b-adbf-6fe9e35a482c" providerId="ADAL" clId="{8C30E967-3CC2-4983-9582-5AA3E405AC2C}" dt="2022-05-29T11:34:38.242" v="1586"/>
          <ac:spMkLst>
            <pc:docMk/>
            <pc:sldMk cId="3710800147" sldId="988"/>
            <ac:spMk id="5" creationId="{9702F96C-3022-22CE-79CF-8BCCF1DC5C96}"/>
          </ac:spMkLst>
        </pc:spChg>
        <pc:spChg chg="add mod">
          <ac:chgData name="Davide" userId="be0d3f16-ebd7-4f7b-adbf-6fe9e35a482c" providerId="ADAL" clId="{8C30E967-3CC2-4983-9582-5AA3E405AC2C}" dt="2022-05-29T11:39:36.826" v="1748" actId="2711"/>
          <ac:spMkLst>
            <pc:docMk/>
            <pc:sldMk cId="3710800147" sldId="988"/>
            <ac:spMk id="9" creationId="{52E60F84-9B8E-3BB6-9BB2-D96884263084}"/>
          </ac:spMkLst>
        </pc:spChg>
        <pc:spChg chg="add">
          <ac:chgData name="Davide" userId="be0d3f16-ebd7-4f7b-adbf-6fe9e35a482c" providerId="ADAL" clId="{8C30E967-3CC2-4983-9582-5AA3E405AC2C}" dt="2022-05-29T11:35:13.522" v="1589"/>
          <ac:spMkLst>
            <pc:docMk/>
            <pc:sldMk cId="3710800147" sldId="988"/>
            <ac:spMk id="10" creationId="{61244035-62A5-9C99-F7CE-3D0EEB25FA36}"/>
          </ac:spMkLst>
        </pc:spChg>
      </pc:sldChg>
      <pc:sldChg chg="addSp delSp modSp add mod ord modTransition delAnim modAnim">
        <pc:chgData name="Davide" userId="be0d3f16-ebd7-4f7b-adbf-6fe9e35a482c" providerId="ADAL" clId="{8C30E967-3CC2-4983-9582-5AA3E405AC2C}" dt="2022-05-27T14:15:23.445" v="1345"/>
        <pc:sldMkLst>
          <pc:docMk/>
          <pc:sldMk cId="44402293" sldId="1007"/>
        </pc:sldMkLst>
        <pc:spChg chg="del">
          <ac:chgData name="Davide" userId="be0d3f16-ebd7-4f7b-adbf-6fe9e35a482c" providerId="ADAL" clId="{8C30E967-3CC2-4983-9582-5AA3E405AC2C}" dt="2022-05-26T09:10:34.823" v="280" actId="931"/>
          <ac:spMkLst>
            <pc:docMk/>
            <pc:sldMk cId="44402293" sldId="1007"/>
            <ac:spMk id="3" creationId="{6DC53A8F-2CB6-4F56-A8A3-9A3AAC8677C4}"/>
          </ac:spMkLst>
        </pc:spChg>
        <pc:spChg chg="del">
          <ac:chgData name="Davide" userId="be0d3f16-ebd7-4f7b-adbf-6fe9e35a482c" providerId="ADAL" clId="{8C30E967-3CC2-4983-9582-5AA3E405AC2C}" dt="2022-05-26T09:10:45.776" v="283" actId="931"/>
          <ac:spMkLst>
            <pc:docMk/>
            <pc:sldMk cId="44402293" sldId="1007"/>
            <ac:spMk id="5" creationId="{8453FEB5-FE3B-4A32-B97C-07C4CFFD0B80}"/>
          </ac:spMkLst>
        </pc:spChg>
        <pc:spChg chg="del">
          <ac:chgData name="Davide" userId="be0d3f16-ebd7-4f7b-adbf-6fe9e35a482c" providerId="ADAL" clId="{8C30E967-3CC2-4983-9582-5AA3E405AC2C}" dt="2022-05-26T09:09:39.723" v="277" actId="478"/>
          <ac:spMkLst>
            <pc:docMk/>
            <pc:sldMk cId="44402293" sldId="1007"/>
            <ac:spMk id="7" creationId="{87F1C056-4F6C-448F-AACF-C7B3B51006B5}"/>
          </ac:spMkLst>
        </pc:spChg>
        <pc:spChg chg="add del mod">
          <ac:chgData name="Davide" userId="be0d3f16-ebd7-4f7b-adbf-6fe9e35a482c" providerId="ADAL" clId="{8C30E967-3CC2-4983-9582-5AA3E405AC2C}" dt="2022-05-26T09:09:28.388" v="275" actId="478"/>
          <ac:spMkLst>
            <pc:docMk/>
            <pc:sldMk cId="44402293" sldId="1007"/>
            <ac:spMk id="13" creationId="{2504CCFB-88FB-8184-8344-4B7F6AB37246}"/>
          </ac:spMkLst>
        </pc:spChg>
        <pc:spChg chg="add del mod">
          <ac:chgData name="Davide" userId="be0d3f16-ebd7-4f7b-adbf-6fe9e35a482c" providerId="ADAL" clId="{8C30E967-3CC2-4983-9582-5AA3E405AC2C}" dt="2022-05-26T09:09:32.803" v="276" actId="478"/>
          <ac:spMkLst>
            <pc:docMk/>
            <pc:sldMk cId="44402293" sldId="1007"/>
            <ac:spMk id="14" creationId="{E2ACC3E6-90D4-1A7A-B6AE-88D1CC374802}"/>
          </ac:spMkLst>
        </pc:spChg>
        <pc:spChg chg="add mod">
          <ac:chgData name="Davide" userId="be0d3f16-ebd7-4f7b-adbf-6fe9e35a482c" providerId="ADAL" clId="{8C30E967-3CC2-4983-9582-5AA3E405AC2C}" dt="2022-05-26T09:10:07.042" v="279" actId="1076"/>
          <ac:spMkLst>
            <pc:docMk/>
            <pc:sldMk cId="44402293" sldId="1007"/>
            <ac:spMk id="15" creationId="{69E08ADA-A6EF-B371-A170-A647AA78AD3A}"/>
          </ac:spMkLst>
        </pc:spChg>
        <pc:spChg chg="add mod">
          <ac:chgData name="Davide" userId="be0d3f16-ebd7-4f7b-adbf-6fe9e35a482c" providerId="ADAL" clId="{8C30E967-3CC2-4983-9582-5AA3E405AC2C}" dt="2022-05-26T09:12:32.116" v="288" actId="403"/>
          <ac:spMkLst>
            <pc:docMk/>
            <pc:sldMk cId="44402293" sldId="1007"/>
            <ac:spMk id="16" creationId="{0A21FE63-A765-9D80-782D-D2565760293F}"/>
          </ac:spMkLst>
        </pc:spChg>
        <pc:spChg chg="add mod">
          <ac:chgData name="Davide" userId="be0d3f16-ebd7-4f7b-adbf-6fe9e35a482c" providerId="ADAL" clId="{8C30E967-3CC2-4983-9582-5AA3E405AC2C}" dt="2022-05-26T09:11:26.047" v="287" actId="1076"/>
          <ac:spMkLst>
            <pc:docMk/>
            <pc:sldMk cId="44402293" sldId="1007"/>
            <ac:spMk id="21" creationId="{7BDF38A8-96AE-0532-8CCD-49793E37E813}"/>
          </ac:spMkLst>
        </pc:spChg>
        <pc:spChg chg="del">
          <ac:chgData name="Davide" userId="be0d3f16-ebd7-4f7b-adbf-6fe9e35a482c" providerId="ADAL" clId="{8C30E967-3CC2-4983-9582-5AA3E405AC2C}" dt="2022-05-26T09:13:36.245" v="297" actId="478"/>
          <ac:spMkLst>
            <pc:docMk/>
            <pc:sldMk cId="44402293" sldId="1007"/>
            <ac:spMk id="22" creationId="{D21E6A83-1CDF-4C72-B5B8-C0B31EFAAA20}"/>
          </ac:spMkLst>
        </pc:spChg>
        <pc:spChg chg="mod">
          <ac:chgData name="Davide" userId="be0d3f16-ebd7-4f7b-adbf-6fe9e35a482c" providerId="ADAL" clId="{8C30E967-3CC2-4983-9582-5AA3E405AC2C}" dt="2022-05-26T09:17:56.449" v="500" actId="1035"/>
          <ac:spMkLst>
            <pc:docMk/>
            <pc:sldMk cId="44402293" sldId="1007"/>
            <ac:spMk id="23" creationId="{CC8615E7-15BD-4ED5-B8D4-7A97B655CBE2}"/>
          </ac:spMkLst>
        </pc:spChg>
        <pc:spChg chg="del">
          <ac:chgData name="Davide" userId="be0d3f16-ebd7-4f7b-adbf-6fe9e35a482c" providerId="ADAL" clId="{8C30E967-3CC2-4983-9582-5AA3E405AC2C}" dt="2022-05-26T09:15:04.948" v="401" actId="478"/>
          <ac:spMkLst>
            <pc:docMk/>
            <pc:sldMk cId="44402293" sldId="1007"/>
            <ac:spMk id="24" creationId="{3761339A-602C-4D5F-A874-B405337CAF36}"/>
          </ac:spMkLst>
        </pc:spChg>
        <pc:spChg chg="add mod">
          <ac:chgData name="Davide" userId="be0d3f16-ebd7-4f7b-adbf-6fe9e35a482c" providerId="ADAL" clId="{8C30E967-3CC2-4983-9582-5AA3E405AC2C}" dt="2022-05-26T09:20:45.567" v="515" actId="20577"/>
          <ac:spMkLst>
            <pc:docMk/>
            <pc:sldMk cId="44402293" sldId="1007"/>
            <ac:spMk id="25" creationId="{7FD61FA1-5523-E15A-CF1E-3E99CF782009}"/>
          </ac:spMkLst>
        </pc:spChg>
        <pc:spChg chg="add mod">
          <ac:chgData name="Davide" userId="be0d3f16-ebd7-4f7b-adbf-6fe9e35a482c" providerId="ADAL" clId="{8C30E967-3CC2-4983-9582-5AA3E405AC2C}" dt="2022-05-26T09:17:51.757" v="492" actId="1036"/>
          <ac:spMkLst>
            <pc:docMk/>
            <pc:sldMk cId="44402293" sldId="1007"/>
            <ac:spMk id="30" creationId="{96B3725E-D7D1-DB05-2712-769329681F2F}"/>
          </ac:spMkLst>
        </pc:spChg>
        <pc:spChg chg="add mod">
          <ac:chgData name="Davide" userId="be0d3f16-ebd7-4f7b-adbf-6fe9e35a482c" providerId="ADAL" clId="{8C30E967-3CC2-4983-9582-5AA3E405AC2C}" dt="2022-05-26T09:17:51.757" v="492" actId="1036"/>
          <ac:spMkLst>
            <pc:docMk/>
            <pc:sldMk cId="44402293" sldId="1007"/>
            <ac:spMk id="31" creationId="{84A093B4-4E97-72E3-64F9-12E132B71C43}"/>
          </ac:spMkLst>
        </pc:spChg>
        <pc:picChg chg="add mod modCrop">
          <ac:chgData name="Davide" userId="be0d3f16-ebd7-4f7b-adbf-6fe9e35a482c" providerId="ADAL" clId="{8C30E967-3CC2-4983-9582-5AA3E405AC2C}" dt="2022-05-27T14:15:23.445" v="1345"/>
          <ac:picMkLst>
            <pc:docMk/>
            <pc:sldMk cId="44402293" sldId="1007"/>
            <ac:picMk id="4" creationId="{23CA0F6E-0316-F8E5-87C6-A5BB11F6029C}"/>
          </ac:picMkLst>
        </pc:picChg>
        <pc:picChg chg="add mod">
          <ac:chgData name="Davide" userId="be0d3f16-ebd7-4f7b-adbf-6fe9e35a482c" providerId="ADAL" clId="{8C30E967-3CC2-4983-9582-5AA3E405AC2C}" dt="2022-05-27T14:15:23.445" v="1345"/>
          <ac:picMkLst>
            <pc:docMk/>
            <pc:sldMk cId="44402293" sldId="1007"/>
            <ac:picMk id="9" creationId="{6F95BB05-39C2-F3D1-1B4F-2068C0339008}"/>
          </ac:picMkLst>
        </pc:picChg>
      </pc:sldChg>
      <pc:sldChg chg="addSp delSp modSp add del mod delAnim modAnim">
        <pc:chgData name="Davide" userId="be0d3f16-ebd7-4f7b-adbf-6fe9e35a482c" providerId="ADAL" clId="{8C30E967-3CC2-4983-9582-5AA3E405AC2C}" dt="2022-05-26T09:51:49.011" v="526" actId="2696"/>
        <pc:sldMkLst>
          <pc:docMk/>
          <pc:sldMk cId="852193103" sldId="1045"/>
        </pc:sldMkLst>
        <pc:spChg chg="del">
          <ac:chgData name="Davide" userId="be0d3f16-ebd7-4f7b-adbf-6fe9e35a482c" providerId="ADAL" clId="{8C30E967-3CC2-4983-9582-5AA3E405AC2C}" dt="2022-05-26T09:08:37.142" v="270" actId="21"/>
          <ac:spMkLst>
            <pc:docMk/>
            <pc:sldMk cId="852193103" sldId="1045"/>
            <ac:spMk id="3" creationId="{0C9AAFD0-7337-4158-8078-43F8F9526161}"/>
          </ac:spMkLst>
        </pc:spChg>
        <pc:spChg chg="del">
          <ac:chgData name="Davide" userId="be0d3f16-ebd7-4f7b-adbf-6fe9e35a482c" providerId="ADAL" clId="{8C30E967-3CC2-4983-9582-5AA3E405AC2C}" dt="2022-05-26T08:12:31.016" v="66" actId="478"/>
          <ac:spMkLst>
            <pc:docMk/>
            <pc:sldMk cId="852193103" sldId="1045"/>
            <ac:spMk id="4" creationId="{E625DB43-1303-4254-BBBA-208E5010C9EF}"/>
          </ac:spMkLst>
        </pc:spChg>
        <pc:spChg chg="mod">
          <ac:chgData name="Davide" userId="be0d3f16-ebd7-4f7b-adbf-6fe9e35a482c" providerId="ADAL" clId="{8C30E967-3CC2-4983-9582-5AA3E405AC2C}" dt="2022-05-26T08:17:25.862" v="119" actId="20577"/>
          <ac:spMkLst>
            <pc:docMk/>
            <pc:sldMk cId="852193103" sldId="1045"/>
            <ac:spMk id="5" creationId="{011526CC-393D-4835-8FDA-A8161FDEDC69}"/>
          </ac:spMkLst>
        </pc:spChg>
        <pc:spChg chg="add del mod">
          <ac:chgData name="Davide" userId="be0d3f16-ebd7-4f7b-adbf-6fe9e35a482c" providerId="ADAL" clId="{8C30E967-3CC2-4983-9582-5AA3E405AC2C}" dt="2022-05-26T09:08:37.142" v="270" actId="21"/>
          <ac:spMkLst>
            <pc:docMk/>
            <pc:sldMk cId="852193103" sldId="1045"/>
            <ac:spMk id="10" creationId="{B00D4AED-E08E-70AB-AAA3-CB79E61E50BF}"/>
          </ac:spMkLst>
        </pc:spChg>
        <pc:spChg chg="add mod">
          <ac:chgData name="Davide" userId="be0d3f16-ebd7-4f7b-adbf-6fe9e35a482c" providerId="ADAL" clId="{8C30E967-3CC2-4983-9582-5AA3E405AC2C}" dt="2022-05-26T09:09:22.492" v="274"/>
          <ac:spMkLst>
            <pc:docMk/>
            <pc:sldMk cId="852193103" sldId="1045"/>
            <ac:spMk id="19" creationId="{6A4ED511-7C96-B4E1-1281-81597D1CB61E}"/>
          </ac:spMkLst>
        </pc:spChg>
        <pc:spChg chg="add mod">
          <ac:chgData name="Davide" userId="be0d3f16-ebd7-4f7b-adbf-6fe9e35a482c" providerId="ADAL" clId="{8C30E967-3CC2-4983-9582-5AA3E405AC2C}" dt="2022-05-26T09:09:22.492" v="274"/>
          <ac:spMkLst>
            <pc:docMk/>
            <pc:sldMk cId="852193103" sldId="1045"/>
            <ac:spMk id="20" creationId="{127D57B9-6CE7-ABAE-6AAA-C7874EE5618E}"/>
          </ac:spMkLst>
        </pc:spChg>
        <pc:grpChg chg="del">
          <ac:chgData name="Davide" userId="be0d3f16-ebd7-4f7b-adbf-6fe9e35a482c" providerId="ADAL" clId="{8C30E967-3CC2-4983-9582-5AA3E405AC2C}" dt="2022-05-26T08:23:55.574" v="121" actId="478"/>
          <ac:grpSpMkLst>
            <pc:docMk/>
            <pc:sldMk cId="852193103" sldId="1045"/>
            <ac:grpSpMk id="7" creationId="{5FAFE815-FE42-4D88-80BB-9EDF24532049}"/>
          </ac:grpSpMkLst>
        </pc:grpChg>
        <pc:picChg chg="add mod">
          <ac:chgData name="Davide" userId="be0d3f16-ebd7-4f7b-adbf-6fe9e35a482c" providerId="ADAL" clId="{8C30E967-3CC2-4983-9582-5AA3E405AC2C}" dt="2022-05-26T08:53:12.231" v="211" actId="1076"/>
          <ac:picMkLst>
            <pc:docMk/>
            <pc:sldMk cId="852193103" sldId="1045"/>
            <ac:picMk id="14" creationId="{BBDA46E6-0B20-0EB1-4A9D-371123E2D44E}"/>
          </ac:picMkLst>
        </pc:picChg>
        <pc:picChg chg="add mod">
          <ac:chgData name="Davide" userId="be0d3f16-ebd7-4f7b-adbf-6fe9e35a482c" providerId="ADAL" clId="{8C30E967-3CC2-4983-9582-5AA3E405AC2C}" dt="2022-05-26T08:53:38.408" v="213" actId="1076"/>
          <ac:picMkLst>
            <pc:docMk/>
            <pc:sldMk cId="852193103" sldId="1045"/>
            <ac:picMk id="16" creationId="{B9A58884-9B0E-82B4-88E0-DA4C7BFFB74B}"/>
          </ac:picMkLst>
        </pc:picChg>
        <pc:picChg chg="add mod">
          <ac:chgData name="Davide" userId="be0d3f16-ebd7-4f7b-adbf-6fe9e35a482c" providerId="ADAL" clId="{8C30E967-3CC2-4983-9582-5AA3E405AC2C}" dt="2022-05-26T08:53:41.046" v="214" actId="1076"/>
          <ac:picMkLst>
            <pc:docMk/>
            <pc:sldMk cId="852193103" sldId="1045"/>
            <ac:picMk id="18" creationId="{12985C33-D7A0-313A-ECE5-2A6105BC8B88}"/>
          </ac:picMkLst>
        </pc:picChg>
      </pc:sldChg>
      <pc:sldChg chg="addSp delSp modSp del mod delAnim modAnim">
        <pc:chgData name="Davide" userId="be0d3f16-ebd7-4f7b-adbf-6fe9e35a482c" providerId="ADAL" clId="{8C30E967-3CC2-4983-9582-5AA3E405AC2C}" dt="2022-05-26T14:41:20.309" v="795" actId="2696"/>
        <pc:sldMkLst>
          <pc:docMk/>
          <pc:sldMk cId="2630203253" sldId="1080"/>
        </pc:sldMkLst>
        <pc:spChg chg="add mod">
          <ac:chgData name="Davide" userId="be0d3f16-ebd7-4f7b-adbf-6fe9e35a482c" providerId="ADAL" clId="{8C30E967-3CC2-4983-9582-5AA3E405AC2C}" dt="2022-05-26T10:27:07.056" v="680" actId="14100"/>
          <ac:spMkLst>
            <pc:docMk/>
            <pc:sldMk cId="2630203253" sldId="1080"/>
            <ac:spMk id="25" creationId="{F10E7E55-C4DD-6753-216A-214AD53D5BBA}"/>
          </ac:spMkLst>
        </pc:spChg>
        <pc:spChg chg="add mod">
          <ac:chgData name="Davide" userId="be0d3f16-ebd7-4f7b-adbf-6fe9e35a482c" providerId="ADAL" clId="{8C30E967-3CC2-4983-9582-5AA3E405AC2C}" dt="2022-05-26T10:27:18.427" v="684" actId="14100"/>
          <ac:spMkLst>
            <pc:docMk/>
            <pc:sldMk cId="2630203253" sldId="1080"/>
            <ac:spMk id="26" creationId="{C37829A2-3E7D-FABE-FF94-E0E0AA7C7A29}"/>
          </ac:spMkLst>
        </pc:spChg>
        <pc:spChg chg="add mod">
          <ac:chgData name="Davide" userId="be0d3f16-ebd7-4f7b-adbf-6fe9e35a482c" providerId="ADAL" clId="{8C30E967-3CC2-4983-9582-5AA3E405AC2C}" dt="2022-05-26T10:28:09.542" v="687" actId="20577"/>
          <ac:spMkLst>
            <pc:docMk/>
            <pc:sldMk cId="2630203253" sldId="1080"/>
            <ac:spMk id="27" creationId="{614A86C5-89E1-B27C-6455-1AE4404BC021}"/>
          </ac:spMkLst>
        </pc:spChg>
        <pc:spChg chg="del mod">
          <ac:chgData name="Davide" userId="be0d3f16-ebd7-4f7b-adbf-6fe9e35a482c" providerId="ADAL" clId="{8C30E967-3CC2-4983-9582-5AA3E405AC2C}" dt="2022-05-26T10:24:42.475" v="663" actId="478"/>
          <ac:spMkLst>
            <pc:docMk/>
            <pc:sldMk cId="2630203253" sldId="1080"/>
            <ac:spMk id="47" creationId="{22B01ECC-6204-4A3B-954E-925431AF9E90}"/>
          </ac:spMkLst>
        </pc:spChg>
        <pc:spChg chg="del">
          <ac:chgData name="Davide" userId="be0d3f16-ebd7-4f7b-adbf-6fe9e35a482c" providerId="ADAL" clId="{8C30E967-3CC2-4983-9582-5AA3E405AC2C}" dt="2022-05-26T10:22:58.525" v="528" actId="478"/>
          <ac:spMkLst>
            <pc:docMk/>
            <pc:sldMk cId="2630203253" sldId="1080"/>
            <ac:spMk id="86" creationId="{7B0C76F5-8E5B-4117-B54A-94C22BDD13A4}"/>
          </ac:spMkLst>
        </pc:spChg>
        <pc:spChg chg="del">
          <ac:chgData name="Davide" userId="be0d3f16-ebd7-4f7b-adbf-6fe9e35a482c" providerId="ADAL" clId="{8C30E967-3CC2-4983-9582-5AA3E405AC2C}" dt="2022-05-26T10:22:57.537" v="527" actId="478"/>
          <ac:spMkLst>
            <pc:docMk/>
            <pc:sldMk cId="2630203253" sldId="1080"/>
            <ac:spMk id="87" creationId="{723D2BB6-6347-4C8C-A1CD-1743CABC08F3}"/>
          </ac:spMkLst>
        </pc:spChg>
      </pc:sldChg>
      <pc:sldChg chg="addSp modSp add del mod setBg">
        <pc:chgData name="Davide" userId="be0d3f16-ebd7-4f7b-adbf-6fe9e35a482c" providerId="ADAL" clId="{8C30E967-3CC2-4983-9582-5AA3E405AC2C}" dt="2022-05-26T11:39:52.676" v="689" actId="2696"/>
        <pc:sldMkLst>
          <pc:docMk/>
          <pc:sldMk cId="391257465" sldId="1093"/>
        </pc:sldMkLst>
        <pc:picChg chg="add mod">
          <ac:chgData name="Davide" userId="be0d3f16-ebd7-4f7b-adbf-6fe9e35a482c" providerId="ADAL" clId="{8C30E967-3CC2-4983-9582-5AA3E405AC2C}" dt="2022-05-26T08:14:27.162" v="77" actId="1076"/>
          <ac:picMkLst>
            <pc:docMk/>
            <pc:sldMk cId="391257465" sldId="1093"/>
            <ac:picMk id="74" creationId="{02F6E368-A2CC-4BF2-A46C-2A0F23036286}"/>
          </ac:picMkLst>
        </pc:picChg>
        <pc:picChg chg="add mod">
          <ac:chgData name="Davide" userId="be0d3f16-ebd7-4f7b-adbf-6fe9e35a482c" providerId="ADAL" clId="{8C30E967-3CC2-4983-9582-5AA3E405AC2C}" dt="2022-05-26T08:14:37.208" v="81" actId="1076"/>
          <ac:picMkLst>
            <pc:docMk/>
            <pc:sldMk cId="391257465" sldId="1093"/>
            <ac:picMk id="75" creationId="{2EF8AF41-29AE-FA12-625E-F421F8243515}"/>
          </ac:picMkLst>
        </pc:picChg>
      </pc:sldChg>
      <pc:sldChg chg="add setBg">
        <pc:chgData name="Davide" userId="be0d3f16-ebd7-4f7b-adbf-6fe9e35a482c" providerId="ADAL" clId="{8C30E967-3CC2-4983-9582-5AA3E405AC2C}" dt="2022-05-26T13:22:23.879" v="794"/>
        <pc:sldMkLst>
          <pc:docMk/>
          <pc:sldMk cId="388491317" sldId="1173"/>
        </pc:sldMkLst>
      </pc:sldChg>
      <pc:sldChg chg="addSp delSp modSp add del mod ord setBg delAnim modAnim">
        <pc:chgData name="Davide" userId="be0d3f16-ebd7-4f7b-adbf-6fe9e35a482c" providerId="ADAL" clId="{8C30E967-3CC2-4983-9582-5AA3E405AC2C}" dt="2022-05-29T14:52:42.914" v="1770" actId="2696"/>
        <pc:sldMkLst>
          <pc:docMk/>
          <pc:sldMk cId="287221623" sldId="1691"/>
        </pc:sldMkLst>
        <pc:spChg chg="mod">
          <ac:chgData name="Davide" userId="be0d3f16-ebd7-4f7b-adbf-6fe9e35a482c" providerId="ADAL" clId="{8C30E967-3CC2-4983-9582-5AA3E405AC2C}" dt="2022-05-27T14:15:23.445" v="1345"/>
          <ac:spMkLst>
            <pc:docMk/>
            <pc:sldMk cId="287221623" sldId="1691"/>
            <ac:spMk id="4" creationId="{97154DF0-B47C-4357-A313-38FDB7C1B951}"/>
          </ac:spMkLst>
        </pc:spChg>
        <pc:spChg chg="del">
          <ac:chgData name="Davide" userId="be0d3f16-ebd7-4f7b-adbf-6fe9e35a482c" providerId="ADAL" clId="{8C30E967-3CC2-4983-9582-5AA3E405AC2C}" dt="2022-05-26T12:57:38.877" v="776" actId="478"/>
          <ac:spMkLst>
            <pc:docMk/>
            <pc:sldMk cId="287221623" sldId="1691"/>
            <ac:spMk id="16" creationId="{7568B5E5-977B-474F-B5B2-5BA965F07D06}"/>
          </ac:spMkLst>
        </pc:spChg>
        <pc:spChg chg="del mod">
          <ac:chgData name="Davide" userId="be0d3f16-ebd7-4f7b-adbf-6fe9e35a482c" providerId="ADAL" clId="{8C30E967-3CC2-4983-9582-5AA3E405AC2C}" dt="2022-05-26T12:57:31.871" v="774" actId="478"/>
          <ac:spMkLst>
            <pc:docMk/>
            <pc:sldMk cId="287221623" sldId="1691"/>
            <ac:spMk id="17" creationId="{DD834D91-0386-4F5A-BDD8-DB9F0392798F}"/>
          </ac:spMkLst>
        </pc:spChg>
        <pc:spChg chg="del">
          <ac:chgData name="Davide" userId="be0d3f16-ebd7-4f7b-adbf-6fe9e35a482c" providerId="ADAL" clId="{8C30E967-3CC2-4983-9582-5AA3E405AC2C}" dt="2022-05-26T12:58:13.851" v="778" actId="478"/>
          <ac:spMkLst>
            <pc:docMk/>
            <pc:sldMk cId="287221623" sldId="1691"/>
            <ac:spMk id="20" creationId="{DA3B2081-FB9B-4444-B818-DCB412A2F9FC}"/>
          </ac:spMkLst>
        </pc:spChg>
        <pc:spChg chg="mod">
          <ac:chgData name="Davide" userId="be0d3f16-ebd7-4f7b-adbf-6fe9e35a482c" providerId="ADAL" clId="{8C30E967-3CC2-4983-9582-5AA3E405AC2C}" dt="2022-05-27T14:15:23.445" v="1345"/>
          <ac:spMkLst>
            <pc:docMk/>
            <pc:sldMk cId="287221623" sldId="1691"/>
            <ac:spMk id="23" creationId="{A67EE2DD-D97D-4D25-9032-1F465B6DCF6C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24" creationId="{E1FB1D35-E1F8-606C-F520-2242C7ECE1CB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25" creationId="{D0890D51-A70F-6342-F140-2EAAE5A92248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26" creationId="{AC3B5433-E351-0B55-E716-8F526ECD17EB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27" creationId="{0C82FB8B-F7DE-27D9-2CB4-2EED3BC88A18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28" creationId="{D97B2CAB-74A7-CE2F-A7BC-CDD868B32B1A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29" creationId="{E5F55ECF-F870-ECA7-3131-E08C66A693E0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30" creationId="{B7EB4176-D485-A224-DD0A-5623FB7052EE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31" creationId="{C586502B-0926-47D6-B17B-12B8F552D450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32" creationId="{CFF6F92F-ED3B-10F6-B1A2-5A6BC04BEE5B}"/>
          </ac:spMkLst>
        </pc:spChg>
        <pc:spChg chg="add mod">
          <ac:chgData name="Davide" userId="be0d3f16-ebd7-4f7b-adbf-6fe9e35a482c" providerId="ADAL" clId="{8C30E967-3CC2-4983-9582-5AA3E405AC2C}" dt="2022-05-26T12:57:44.250" v="777" actId="1076"/>
          <ac:spMkLst>
            <pc:docMk/>
            <pc:sldMk cId="287221623" sldId="1691"/>
            <ac:spMk id="33" creationId="{A8D380F0-6E9B-E920-83A3-9B9C1A4C7AC5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34" creationId="{2D4EEFC7-43EA-6ABF-B3BC-8A167969F891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35" creationId="{C851BBC8-4B9C-6291-A6A9-43B692CB5B65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36" creationId="{47AAA835-DEFF-EE29-405E-DABC7B66093D}"/>
          </ac:spMkLst>
        </pc:spChg>
        <pc:spChg chg="add mod">
          <ac:chgData name="Davide" userId="be0d3f16-ebd7-4f7b-adbf-6fe9e35a482c" providerId="ADAL" clId="{8C30E967-3CC2-4983-9582-5AA3E405AC2C}" dt="2022-05-26T13:01:46.444" v="787" actId="14100"/>
          <ac:spMkLst>
            <pc:docMk/>
            <pc:sldMk cId="287221623" sldId="1691"/>
            <ac:spMk id="37" creationId="{43F80B58-D07F-6856-EF26-7B803194D304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38" creationId="{D9001129-87DA-D0BC-A0C6-E11B957F8173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39" creationId="{1F73BDE4-E624-93D0-4F36-C3460CAB2DB0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40" creationId="{A66D90DD-039C-3E9D-8489-62FAD62E1AE1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41" creationId="{F4B78447-43F1-7889-77DB-32CD1F01170D}"/>
          </ac:spMkLst>
        </pc:spChg>
        <pc:spChg chg="add mod">
          <ac:chgData name="Davide" userId="be0d3f16-ebd7-4f7b-adbf-6fe9e35a482c" providerId="ADAL" clId="{8C30E967-3CC2-4983-9582-5AA3E405AC2C}" dt="2022-05-26T12:56:27.455" v="732" actId="1076"/>
          <ac:spMkLst>
            <pc:docMk/>
            <pc:sldMk cId="287221623" sldId="1691"/>
            <ac:spMk id="42" creationId="{7A6B1567-FCC5-DF3B-E4C1-CAF12E237C66}"/>
          </ac:spMkLst>
        </pc:spChg>
        <pc:grpChg chg="del">
          <ac:chgData name="Davide" userId="be0d3f16-ebd7-4f7b-adbf-6fe9e35a482c" providerId="ADAL" clId="{8C30E967-3CC2-4983-9582-5AA3E405AC2C}" dt="2022-05-26T12:58:17.349" v="779" actId="478"/>
          <ac:grpSpMkLst>
            <pc:docMk/>
            <pc:sldMk cId="287221623" sldId="1691"/>
            <ac:grpSpMk id="22" creationId="{CCBC1ABB-053B-4606-9DF8-50814AB11A3B}"/>
          </ac:grpSpMkLst>
        </pc:grpChg>
      </pc:sldChg>
      <pc:sldChg chg="del mod ord modShow">
        <pc:chgData name="Davide" userId="be0d3f16-ebd7-4f7b-adbf-6fe9e35a482c" providerId="ADAL" clId="{8C30E967-3CC2-4983-9582-5AA3E405AC2C}" dt="2022-05-29T14:52:39.231" v="1769" actId="2696"/>
        <pc:sldMkLst>
          <pc:docMk/>
          <pc:sldMk cId="1413838839" sldId="1706"/>
        </pc:sldMkLst>
      </pc:sldChg>
      <pc:sldChg chg="modSp add setBg">
        <pc:chgData name="Davide" userId="be0d3f16-ebd7-4f7b-adbf-6fe9e35a482c" providerId="ADAL" clId="{8C30E967-3CC2-4983-9582-5AA3E405AC2C}" dt="2022-05-27T14:15:23.445" v="1345"/>
        <pc:sldMkLst>
          <pc:docMk/>
          <pc:sldMk cId="746367001" sldId="1720"/>
        </pc:sldMkLst>
        <pc:spChg chg="mod">
          <ac:chgData name="Davide" userId="be0d3f16-ebd7-4f7b-adbf-6fe9e35a482c" providerId="ADAL" clId="{8C30E967-3CC2-4983-9582-5AA3E405AC2C}" dt="2022-05-27T14:15:23.445" v="1345"/>
          <ac:spMkLst>
            <pc:docMk/>
            <pc:sldMk cId="746367001" sldId="1720"/>
            <ac:spMk id="3" creationId="{54A1A2F3-F1F0-4602-89FB-7FF934E27873}"/>
          </ac:spMkLst>
        </pc:spChg>
      </pc:sldChg>
      <pc:sldChg chg="delSp modSp add mod delAnim">
        <pc:chgData name="Davide" userId="be0d3f16-ebd7-4f7b-adbf-6fe9e35a482c" providerId="ADAL" clId="{8C30E967-3CC2-4983-9582-5AA3E405AC2C}" dt="2022-05-26T12:51:35.826" v="726"/>
        <pc:sldMkLst>
          <pc:docMk/>
          <pc:sldMk cId="850478643" sldId="1754"/>
        </pc:sldMkLst>
        <pc:spChg chg="mod">
          <ac:chgData name="Davide" userId="be0d3f16-ebd7-4f7b-adbf-6fe9e35a482c" providerId="ADAL" clId="{8C30E967-3CC2-4983-9582-5AA3E405AC2C}" dt="2022-05-26T08:58:26.871" v="250" actId="404"/>
          <ac:spMkLst>
            <pc:docMk/>
            <pc:sldMk cId="850478643" sldId="1754"/>
            <ac:spMk id="2" creationId="{90F476F4-15DC-404B-8EE9-2F3A221A0F39}"/>
          </ac:spMkLst>
        </pc:spChg>
        <pc:spChg chg="mod">
          <ac:chgData name="Davide" userId="be0d3f16-ebd7-4f7b-adbf-6fe9e35a482c" providerId="ADAL" clId="{8C30E967-3CC2-4983-9582-5AA3E405AC2C}" dt="2022-05-26T08:58:56.288" v="266" actId="1076"/>
          <ac:spMkLst>
            <pc:docMk/>
            <pc:sldMk cId="850478643" sldId="1754"/>
            <ac:spMk id="23" creationId="{56A342E0-9344-404B-999C-C97952A3365C}"/>
          </ac:spMkLst>
        </pc:spChg>
        <pc:grpChg chg="del">
          <ac:chgData name="Davide" userId="be0d3f16-ebd7-4f7b-adbf-6fe9e35a482c" providerId="ADAL" clId="{8C30E967-3CC2-4983-9582-5AA3E405AC2C}" dt="2022-05-26T08:56:32.023" v="218" actId="478"/>
          <ac:grpSpMkLst>
            <pc:docMk/>
            <pc:sldMk cId="850478643" sldId="1754"/>
            <ac:grpSpMk id="6" creationId="{0DB0EB18-4651-4BB6-A135-3591891E6FAA}"/>
          </ac:grpSpMkLst>
        </pc:grpChg>
      </pc:sldChg>
      <pc:sldChg chg="addSp delSp modSp add del mod">
        <pc:chgData name="Davide" userId="be0d3f16-ebd7-4f7b-adbf-6fe9e35a482c" providerId="ADAL" clId="{8C30E967-3CC2-4983-9582-5AA3E405AC2C}" dt="2022-05-26T11:39:41.268" v="688" actId="2696"/>
        <pc:sldMkLst>
          <pc:docMk/>
          <pc:sldMk cId="2148671474" sldId="1782"/>
        </pc:sldMkLst>
        <pc:spChg chg="ord">
          <ac:chgData name="Davide" userId="be0d3f16-ebd7-4f7b-adbf-6fe9e35a482c" providerId="ADAL" clId="{8C30E967-3CC2-4983-9582-5AA3E405AC2C}" dt="2022-05-26T07:25:44.580" v="10" actId="167"/>
          <ac:spMkLst>
            <pc:docMk/>
            <pc:sldMk cId="2148671474" sldId="1782"/>
            <ac:spMk id="4" creationId="{F908A2A8-FACB-41E9-93BD-EB0B130185CD}"/>
          </ac:spMkLst>
        </pc:spChg>
        <pc:spChg chg="mod ord">
          <ac:chgData name="Davide" userId="be0d3f16-ebd7-4f7b-adbf-6fe9e35a482c" providerId="ADAL" clId="{8C30E967-3CC2-4983-9582-5AA3E405AC2C}" dt="2022-05-26T07:29:17.944" v="17" actId="1038"/>
          <ac:spMkLst>
            <pc:docMk/>
            <pc:sldMk cId="2148671474" sldId="1782"/>
            <ac:spMk id="6" creationId="{E27F512B-14A1-498B-B67E-388CE95C5D52}"/>
          </ac:spMkLst>
        </pc:spChg>
        <pc:spChg chg="mod">
          <ac:chgData name="Davide" userId="be0d3f16-ebd7-4f7b-adbf-6fe9e35a482c" providerId="ADAL" clId="{8C30E967-3CC2-4983-9582-5AA3E405AC2C}" dt="2022-05-26T07:29:25.606" v="25" actId="1037"/>
          <ac:spMkLst>
            <pc:docMk/>
            <pc:sldMk cId="2148671474" sldId="1782"/>
            <ac:spMk id="9" creationId="{01797F05-69B5-4C53-BC59-4D69F2845924}"/>
          </ac:spMkLst>
        </pc:spChg>
        <pc:spChg chg="add del">
          <ac:chgData name="Davide" userId="be0d3f16-ebd7-4f7b-adbf-6fe9e35a482c" providerId="ADAL" clId="{8C30E967-3CC2-4983-9582-5AA3E405AC2C}" dt="2022-05-26T07:25:47.007" v="11" actId="478"/>
          <ac:spMkLst>
            <pc:docMk/>
            <pc:sldMk cId="2148671474" sldId="1782"/>
            <ac:spMk id="16" creationId="{9D4B174C-66AA-439B-9BA4-1EF1254B9ADF}"/>
          </ac:spMkLst>
        </pc:spChg>
        <pc:spChg chg="mod">
          <ac:chgData name="Davide" userId="be0d3f16-ebd7-4f7b-adbf-6fe9e35a482c" providerId="ADAL" clId="{8C30E967-3CC2-4983-9582-5AA3E405AC2C}" dt="2022-05-26T07:25:21.824" v="4" actId="1076"/>
          <ac:spMkLst>
            <pc:docMk/>
            <pc:sldMk cId="2148671474" sldId="1782"/>
            <ac:spMk id="24" creationId="{0F56B5EA-40DB-4C11-ADF3-5817776BFA46}"/>
          </ac:spMkLst>
        </pc:spChg>
        <pc:picChg chg="add del mod">
          <ac:chgData name="Davide" userId="be0d3f16-ebd7-4f7b-adbf-6fe9e35a482c" providerId="ADAL" clId="{8C30E967-3CC2-4983-9582-5AA3E405AC2C}" dt="2022-05-26T07:32:42.670" v="32" actId="21"/>
          <ac:picMkLst>
            <pc:docMk/>
            <pc:sldMk cId="2148671474" sldId="1782"/>
            <ac:picMk id="8" creationId="{015ACF43-DFAF-3FD5-15CD-1E7B66EF449B}"/>
          </ac:picMkLst>
        </pc:picChg>
        <pc:picChg chg="add del mod">
          <ac:chgData name="Davide" userId="be0d3f16-ebd7-4f7b-adbf-6fe9e35a482c" providerId="ADAL" clId="{8C30E967-3CC2-4983-9582-5AA3E405AC2C}" dt="2022-05-26T07:39:14.145" v="57" actId="478"/>
          <ac:picMkLst>
            <pc:docMk/>
            <pc:sldMk cId="2148671474" sldId="1782"/>
            <ac:picMk id="16" creationId="{369B0457-3732-B443-8D4D-36C59C538575}"/>
          </ac:picMkLst>
        </pc:picChg>
        <pc:picChg chg="add mod">
          <ac:chgData name="Davide" userId="be0d3f16-ebd7-4f7b-adbf-6fe9e35a482c" providerId="ADAL" clId="{8C30E967-3CC2-4983-9582-5AA3E405AC2C}" dt="2022-05-26T07:39:31.652" v="60" actId="1076"/>
          <ac:picMkLst>
            <pc:docMk/>
            <pc:sldMk cId="2148671474" sldId="1782"/>
            <ac:picMk id="23" creationId="{8321E7ED-6A01-117A-ECD5-8BF07E9F3D83}"/>
          </ac:picMkLst>
        </pc:picChg>
      </pc:sldChg>
      <pc:sldChg chg="addSp delSp modSp new mod setBg">
        <pc:chgData name="Davide" userId="be0d3f16-ebd7-4f7b-adbf-6fe9e35a482c" providerId="ADAL" clId="{8C30E967-3CC2-4983-9582-5AA3E405AC2C}" dt="2022-05-26T07:39:06.278" v="56" actId="1076"/>
        <pc:sldMkLst>
          <pc:docMk/>
          <pc:sldMk cId="2042952797" sldId="1783"/>
        </pc:sldMkLst>
        <pc:spChg chg="add del">
          <ac:chgData name="Davide" userId="be0d3f16-ebd7-4f7b-adbf-6fe9e35a482c" providerId="ADAL" clId="{8C30E967-3CC2-4983-9582-5AA3E405AC2C}" dt="2022-05-26T07:33:02.820" v="35" actId="26606"/>
          <ac:spMkLst>
            <pc:docMk/>
            <pc:sldMk cId="2042952797" sldId="1783"/>
            <ac:spMk id="7" creationId="{B670DBD5-770C-4383-9F54-5B86E86BD5BB}"/>
          </ac:spMkLst>
        </pc:spChg>
        <pc:spChg chg="add del">
          <ac:chgData name="Davide" userId="be0d3f16-ebd7-4f7b-adbf-6fe9e35a482c" providerId="ADAL" clId="{8C30E967-3CC2-4983-9582-5AA3E405AC2C}" dt="2022-05-26T07:33:05.303" v="37" actId="26606"/>
          <ac:spMkLst>
            <pc:docMk/>
            <pc:sldMk cId="2042952797" sldId="1783"/>
            <ac:spMk id="9" creationId="{83C98ABE-055B-441F-B07E-44F97F083C39}"/>
          </ac:spMkLst>
        </pc:spChg>
        <pc:spChg chg="add del">
          <ac:chgData name="Davide" userId="be0d3f16-ebd7-4f7b-adbf-6fe9e35a482c" providerId="ADAL" clId="{8C30E967-3CC2-4983-9582-5AA3E405AC2C}" dt="2022-05-26T07:33:05.303" v="37" actId="26606"/>
          <ac:spMkLst>
            <pc:docMk/>
            <pc:sldMk cId="2042952797" sldId="1783"/>
            <ac:spMk id="10" creationId="{F3060C83-F051-4F0E-ABAD-AA0DFC48B218}"/>
          </ac:spMkLst>
        </pc:spChg>
        <pc:spChg chg="add del">
          <ac:chgData name="Davide" userId="be0d3f16-ebd7-4f7b-adbf-6fe9e35a482c" providerId="ADAL" clId="{8C30E967-3CC2-4983-9582-5AA3E405AC2C}" dt="2022-05-26T07:33:05.303" v="37" actId="26606"/>
          <ac:spMkLst>
            <pc:docMk/>
            <pc:sldMk cId="2042952797" sldId="1783"/>
            <ac:spMk id="11" creationId="{29FDB030-9B49-4CED-8CCD-4D99382388AC}"/>
          </ac:spMkLst>
        </pc:spChg>
        <pc:spChg chg="add del">
          <ac:chgData name="Davide" userId="be0d3f16-ebd7-4f7b-adbf-6fe9e35a482c" providerId="ADAL" clId="{8C30E967-3CC2-4983-9582-5AA3E405AC2C}" dt="2022-05-26T07:33:05.303" v="37" actId="26606"/>
          <ac:spMkLst>
            <pc:docMk/>
            <pc:sldMk cId="2042952797" sldId="1783"/>
            <ac:spMk id="13" creationId="{3783CA14-24A1-485C-8B30-D6A5D87987AD}"/>
          </ac:spMkLst>
        </pc:spChg>
        <pc:spChg chg="add del">
          <ac:chgData name="Davide" userId="be0d3f16-ebd7-4f7b-adbf-6fe9e35a482c" providerId="ADAL" clId="{8C30E967-3CC2-4983-9582-5AA3E405AC2C}" dt="2022-05-26T07:33:05.303" v="37" actId="26606"/>
          <ac:spMkLst>
            <pc:docMk/>
            <pc:sldMk cId="2042952797" sldId="1783"/>
            <ac:spMk id="15" creationId="{9A97C86A-04D6-40F7-AE84-31AB43E6A846}"/>
          </ac:spMkLst>
        </pc:spChg>
        <pc:spChg chg="add del">
          <ac:chgData name="Davide" userId="be0d3f16-ebd7-4f7b-adbf-6fe9e35a482c" providerId="ADAL" clId="{8C30E967-3CC2-4983-9582-5AA3E405AC2C}" dt="2022-05-26T07:33:05.303" v="37" actId="26606"/>
          <ac:spMkLst>
            <pc:docMk/>
            <pc:sldMk cId="2042952797" sldId="1783"/>
            <ac:spMk id="17" creationId="{FF9F2414-84E8-453E-B1F3-389FDE8192D9}"/>
          </ac:spMkLst>
        </pc:spChg>
        <pc:spChg chg="add del">
          <ac:chgData name="Davide" userId="be0d3f16-ebd7-4f7b-adbf-6fe9e35a482c" providerId="ADAL" clId="{8C30E967-3CC2-4983-9582-5AA3E405AC2C}" dt="2022-05-26T07:33:05.303" v="37" actId="26606"/>
          <ac:spMkLst>
            <pc:docMk/>
            <pc:sldMk cId="2042952797" sldId="1783"/>
            <ac:spMk id="19" creationId="{3ECA69A1-7536-43AC-85EF-C7106179F5ED}"/>
          </ac:spMkLst>
        </pc:spChg>
        <pc:picChg chg="add mod">
          <ac:chgData name="Davide" userId="be0d3f16-ebd7-4f7b-adbf-6fe9e35a482c" providerId="ADAL" clId="{8C30E967-3CC2-4983-9582-5AA3E405AC2C}" dt="2022-05-26T07:39:06.278" v="56" actId="1076"/>
          <ac:picMkLst>
            <pc:docMk/>
            <pc:sldMk cId="2042952797" sldId="1783"/>
            <ac:picMk id="2" creationId="{516677CB-3EB1-F69D-6599-5B658F148F7A}"/>
          </ac:picMkLst>
        </pc:picChg>
        <pc:picChg chg="add del mod">
          <ac:chgData name="Davide" userId="be0d3f16-ebd7-4f7b-adbf-6fe9e35a482c" providerId="ADAL" clId="{8C30E967-3CC2-4983-9582-5AA3E405AC2C}" dt="2022-05-26T07:37:29.847" v="46" actId="478"/>
          <ac:picMkLst>
            <pc:docMk/>
            <pc:sldMk cId="2042952797" sldId="1783"/>
            <ac:picMk id="4" creationId="{7541ADF4-FB6B-AA76-3548-11BE8467DCB7}"/>
          </ac:picMkLst>
        </pc:picChg>
        <pc:picChg chg="add mod">
          <ac:chgData name="Davide" userId="be0d3f16-ebd7-4f7b-adbf-6fe9e35a482c" providerId="ADAL" clId="{8C30E967-3CC2-4983-9582-5AA3E405AC2C}" dt="2022-05-26T07:38:36.510" v="48" actId="1076"/>
          <ac:picMkLst>
            <pc:docMk/>
            <pc:sldMk cId="2042952797" sldId="1783"/>
            <ac:picMk id="6" creationId="{967F6110-1E2B-E327-2A0B-44C37BB20B57}"/>
          </ac:picMkLst>
        </pc:picChg>
        <pc:picChg chg="add mod">
          <ac:chgData name="Davide" userId="be0d3f16-ebd7-4f7b-adbf-6fe9e35a482c" providerId="ADAL" clId="{8C30E967-3CC2-4983-9582-5AA3E405AC2C}" dt="2022-05-26T07:39:03.683" v="55" actId="1076"/>
          <ac:picMkLst>
            <pc:docMk/>
            <pc:sldMk cId="2042952797" sldId="1783"/>
            <ac:picMk id="12" creationId="{EF619DBA-598D-77D9-99F9-4CA07F1BDBBB}"/>
          </ac:picMkLst>
        </pc:picChg>
      </pc:sldChg>
      <pc:sldChg chg="modSp del mod">
        <pc:chgData name="Davide" userId="be0d3f16-ebd7-4f7b-adbf-6fe9e35a482c" providerId="ADAL" clId="{8C30E967-3CC2-4983-9582-5AA3E405AC2C}" dt="2022-05-26T09:51:43.016" v="523" actId="2696"/>
        <pc:sldMkLst>
          <pc:docMk/>
          <pc:sldMk cId="3544537300" sldId="1784"/>
        </pc:sldMkLst>
        <pc:spChg chg="mod">
          <ac:chgData name="Davide" userId="be0d3f16-ebd7-4f7b-adbf-6fe9e35a482c" providerId="ADAL" clId="{8C30E967-3CC2-4983-9582-5AA3E405AC2C}" dt="2022-05-26T08:12:24.952" v="65" actId="1076"/>
          <ac:spMkLst>
            <pc:docMk/>
            <pc:sldMk cId="3544537300" sldId="1784"/>
            <ac:spMk id="3" creationId="{36609B50-F89E-1F48-824F-2E05037695ED}"/>
          </ac:spMkLst>
        </pc:spChg>
      </pc:sldChg>
      <pc:sldChg chg="modSp modTransition modAnim">
        <pc:chgData name="Davide" userId="be0d3f16-ebd7-4f7b-adbf-6fe9e35a482c" providerId="ADAL" clId="{8C30E967-3CC2-4983-9582-5AA3E405AC2C}" dt="2022-05-29T10:28:25.079" v="1580"/>
        <pc:sldMkLst>
          <pc:docMk/>
          <pc:sldMk cId="1865310564" sldId="1788"/>
        </pc:sldMkLst>
        <pc:spChg chg="mod">
          <ac:chgData name="Davide" userId="be0d3f16-ebd7-4f7b-adbf-6fe9e35a482c" providerId="ADAL" clId="{8C30E967-3CC2-4983-9582-5AA3E405AC2C}" dt="2022-05-26T08:22:09.081" v="120" actId="207"/>
          <ac:spMkLst>
            <pc:docMk/>
            <pc:sldMk cId="1865310564" sldId="1788"/>
            <ac:spMk id="25" creationId="{5BA18A80-88C6-4223-93B5-F0B5B314846B}"/>
          </ac:spMkLst>
        </pc:spChg>
      </pc:sldChg>
      <pc:sldChg chg="add">
        <pc:chgData name="Davide" userId="be0d3f16-ebd7-4f7b-adbf-6fe9e35a482c" providerId="ADAL" clId="{8C30E967-3CC2-4983-9582-5AA3E405AC2C}" dt="2022-05-26T08:14:11.571" v="74"/>
        <pc:sldMkLst>
          <pc:docMk/>
          <pc:sldMk cId="2982252472" sldId="1789"/>
        </pc:sldMkLst>
      </pc:sldChg>
      <pc:sldChg chg="addSp delSp modSp add mod ord modAnim">
        <pc:chgData name="Davide" userId="be0d3f16-ebd7-4f7b-adbf-6fe9e35a482c" providerId="ADAL" clId="{8C30E967-3CC2-4983-9582-5AA3E405AC2C}" dt="2022-05-29T10:26:29.095" v="1577"/>
        <pc:sldMkLst>
          <pc:docMk/>
          <pc:sldMk cId="3447734657" sldId="1792"/>
        </pc:sldMkLst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2" creationId="{7D1CB23E-3A38-4CA2-9A8E-814FC33CD092}"/>
          </ac:spMkLst>
        </pc:spChg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3" creationId="{74F911EA-0262-4E7C-B0C2-DFEC162A5580}"/>
          </ac:spMkLst>
        </pc:spChg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4" creationId="{3D95EE26-3608-4159-A68F-4911E8504AE2}"/>
          </ac:spMkLst>
        </pc:spChg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5" creationId="{DB1513CC-2C6A-4795-979C-2C5EDFA44813}"/>
          </ac:spMkLst>
        </pc:spChg>
        <pc:spChg chg="add mod">
          <ac:chgData name="Davide" userId="be0d3f16-ebd7-4f7b-adbf-6fe9e35a482c" providerId="ADAL" clId="{8C30E967-3CC2-4983-9582-5AA3E405AC2C}" dt="2022-05-26T15:15:51.131" v="1082" actId="14100"/>
          <ac:spMkLst>
            <pc:docMk/>
            <pc:sldMk cId="3447734657" sldId="1792"/>
            <ac:spMk id="6" creationId="{7197F32D-AAFF-E88A-21AB-54D6BEEBB0C4}"/>
          </ac:spMkLst>
        </pc:spChg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10" creationId="{124C6825-64D6-4507-8B80-9A55AB9D3154}"/>
          </ac:spMkLst>
        </pc:spChg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11" creationId="{4E386331-7F85-4988-89FF-10BD7408F7AD}"/>
          </ac:spMkLst>
        </pc:spChg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12" creationId="{2577D58B-0F1F-4BAA-9A3B-D8E2408FB301}"/>
          </ac:spMkLst>
        </pc:spChg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17" creationId="{D2697A0D-EA46-4A7A-A3C4-1C43E38FB052}"/>
          </ac:spMkLst>
        </pc:spChg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18" creationId="{C3C338B2-7D6D-462A-99CB-9ABEF907B731}"/>
          </ac:spMkLst>
        </pc:spChg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19" creationId="{764B9F52-9FF3-43BC-A044-CF2A519D3BB3}"/>
          </ac:spMkLst>
        </pc:spChg>
        <pc:spChg chg="mod">
          <ac:chgData name="Davide" userId="be0d3f16-ebd7-4f7b-adbf-6fe9e35a482c" providerId="ADAL" clId="{8C30E967-3CC2-4983-9582-5AA3E405AC2C}" dt="2022-05-26T14:49:42.780" v="957" actId="1035"/>
          <ac:spMkLst>
            <pc:docMk/>
            <pc:sldMk cId="3447734657" sldId="1792"/>
            <ac:spMk id="22" creationId="{BC5E461A-ECFC-4F13-9C45-54DDCB18F022}"/>
          </ac:spMkLst>
        </pc:spChg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23" creationId="{7F4DA4B1-8286-46BD-BB13-539C1CDE04A5}"/>
          </ac:spMkLst>
        </pc:spChg>
        <pc:spChg chg="mod">
          <ac:chgData name="Davide" userId="be0d3f16-ebd7-4f7b-adbf-6fe9e35a482c" providerId="ADAL" clId="{8C30E967-3CC2-4983-9582-5AA3E405AC2C}" dt="2022-05-26T14:50:15" v="963" actId="1076"/>
          <ac:spMkLst>
            <pc:docMk/>
            <pc:sldMk cId="3447734657" sldId="1792"/>
            <ac:spMk id="24" creationId="{7A62B387-8583-4AE1-A165-4FABB2146856}"/>
          </ac:spMkLst>
        </pc:spChg>
        <pc:spChg chg="mod">
          <ac:chgData name="Davide" userId="be0d3f16-ebd7-4f7b-adbf-6fe9e35a482c" providerId="ADAL" clId="{8C30E967-3CC2-4983-9582-5AA3E405AC2C}" dt="2022-05-26T15:00:14.874" v="1044" actId="122"/>
          <ac:spMkLst>
            <pc:docMk/>
            <pc:sldMk cId="3447734657" sldId="1792"/>
            <ac:spMk id="29" creationId="{0F501508-9F71-F1EC-4563-98BB90665865}"/>
          </ac:spMkLst>
        </pc:spChg>
        <pc:spChg chg="mod">
          <ac:chgData name="Davide" userId="be0d3f16-ebd7-4f7b-adbf-6fe9e35a482c" providerId="ADAL" clId="{8C30E967-3CC2-4983-9582-5AA3E405AC2C}" dt="2022-05-26T14:50:24.166" v="965" actId="1076"/>
          <ac:spMkLst>
            <pc:docMk/>
            <pc:sldMk cId="3447734657" sldId="1792"/>
            <ac:spMk id="31" creationId="{260D6600-D391-47B1-95A4-05B90688B984}"/>
          </ac:spMkLst>
        </pc:spChg>
        <pc:spChg chg="mod">
          <ac:chgData name="Davide" userId="be0d3f16-ebd7-4f7b-adbf-6fe9e35a482c" providerId="ADAL" clId="{8C30E967-3CC2-4983-9582-5AA3E405AC2C}" dt="2022-05-26T14:50:02.326" v="960" actId="1076"/>
          <ac:spMkLst>
            <pc:docMk/>
            <pc:sldMk cId="3447734657" sldId="1792"/>
            <ac:spMk id="32" creationId="{6299F28C-7532-4DF8-B062-2B286A2AF423}"/>
          </ac:spMkLst>
        </pc:spChg>
        <pc:spChg chg="mod">
          <ac:chgData name="Davide" userId="be0d3f16-ebd7-4f7b-adbf-6fe9e35a482c" providerId="ADAL" clId="{8C30E967-3CC2-4983-9582-5AA3E405AC2C}" dt="2022-05-26T14:49:57.319" v="959" actId="1076"/>
          <ac:spMkLst>
            <pc:docMk/>
            <pc:sldMk cId="3447734657" sldId="1792"/>
            <ac:spMk id="33" creationId="{110BEA65-93E1-4383-BD85-65F9C3AD39F6}"/>
          </ac:spMkLst>
        </pc:spChg>
        <pc:spChg chg="mod">
          <ac:chgData name="Davide" userId="be0d3f16-ebd7-4f7b-adbf-6fe9e35a482c" providerId="ADAL" clId="{8C30E967-3CC2-4983-9582-5AA3E405AC2C}" dt="2022-05-26T14:50:30.601" v="966" actId="1076"/>
          <ac:spMkLst>
            <pc:docMk/>
            <pc:sldMk cId="3447734657" sldId="1792"/>
            <ac:spMk id="34" creationId="{6223D112-71EA-4CF9-A563-98B6CD65A988}"/>
          </ac:spMkLst>
        </pc:spChg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35" creationId="{B8AEA480-0276-585B-0DED-0B46BFB61A6A}"/>
          </ac:spMkLst>
        </pc:spChg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36" creationId="{4D1251D2-790C-CA49-D891-184301B04794}"/>
          </ac:spMkLst>
        </pc:spChg>
        <pc:spChg chg="mod">
          <ac:chgData name="Davide" userId="be0d3f16-ebd7-4f7b-adbf-6fe9e35a482c" providerId="ADAL" clId="{8C30E967-3CC2-4983-9582-5AA3E405AC2C}" dt="2022-05-26T14:49:31.136" v="954" actId="1037"/>
          <ac:spMkLst>
            <pc:docMk/>
            <pc:sldMk cId="3447734657" sldId="1792"/>
            <ac:spMk id="39" creationId="{148C677E-98B5-C621-E917-F662418CF9FC}"/>
          </ac:spMkLst>
        </pc:spChg>
        <pc:spChg chg="mod">
          <ac:chgData name="Davide" userId="be0d3f16-ebd7-4f7b-adbf-6fe9e35a482c" providerId="ADAL" clId="{8C30E967-3CC2-4983-9582-5AA3E405AC2C}" dt="2022-05-26T15:00:12.583" v="1043" actId="122"/>
          <ac:spMkLst>
            <pc:docMk/>
            <pc:sldMk cId="3447734657" sldId="1792"/>
            <ac:spMk id="40" creationId="{D534AC94-2ABA-E2AE-EDB1-D514C712CEA7}"/>
          </ac:spMkLst>
        </pc:spChg>
        <pc:spChg chg="mod">
          <ac:chgData name="Davide" userId="be0d3f16-ebd7-4f7b-adbf-6fe9e35a482c" providerId="ADAL" clId="{8C30E967-3CC2-4983-9582-5AA3E405AC2C}" dt="2022-05-26T15:00:10.116" v="1042" actId="122"/>
          <ac:spMkLst>
            <pc:docMk/>
            <pc:sldMk cId="3447734657" sldId="1792"/>
            <ac:spMk id="41" creationId="{11F8F30C-C5B6-BF40-47FC-2F095E6425C2}"/>
          </ac:spMkLst>
        </pc:spChg>
        <pc:spChg chg="mod">
          <ac:chgData name="Davide" userId="be0d3f16-ebd7-4f7b-adbf-6fe9e35a482c" providerId="ADAL" clId="{8C30E967-3CC2-4983-9582-5AA3E405AC2C}" dt="2022-05-26T15:00:05.623" v="1040" actId="122"/>
          <ac:spMkLst>
            <pc:docMk/>
            <pc:sldMk cId="3447734657" sldId="1792"/>
            <ac:spMk id="42" creationId="{D62BDF8E-1CD0-A38E-86FF-F95E83FF04FC}"/>
          </ac:spMkLst>
        </pc:spChg>
        <pc:spChg chg="del mod">
          <ac:chgData name="Davide" userId="be0d3f16-ebd7-4f7b-adbf-6fe9e35a482c" providerId="ADAL" clId="{8C30E967-3CC2-4983-9582-5AA3E405AC2C}" dt="2022-05-26T15:00:19.550" v="1045" actId="478"/>
          <ac:spMkLst>
            <pc:docMk/>
            <pc:sldMk cId="3447734657" sldId="1792"/>
            <ac:spMk id="43" creationId="{F44BA6D3-DEE1-A58B-1878-00EE6B0C03F6}"/>
          </ac:spMkLst>
        </pc:spChg>
        <pc:spChg chg="mod">
          <ac:chgData name="Davide" userId="be0d3f16-ebd7-4f7b-adbf-6fe9e35a482c" providerId="ADAL" clId="{8C30E967-3CC2-4983-9582-5AA3E405AC2C}" dt="2022-05-26T14:50:37.638" v="967" actId="1076"/>
          <ac:spMkLst>
            <pc:docMk/>
            <pc:sldMk cId="3447734657" sldId="1792"/>
            <ac:spMk id="44" creationId="{0636F8EE-7E40-2AE3-3136-05040D124F23}"/>
          </ac:spMkLst>
        </pc:spChg>
        <pc:spChg chg="del">
          <ac:chgData name="Davide" userId="be0d3f16-ebd7-4f7b-adbf-6fe9e35a482c" providerId="ADAL" clId="{8C30E967-3CC2-4983-9582-5AA3E405AC2C}" dt="2022-05-26T14:48:42.722" v="930" actId="478"/>
          <ac:spMkLst>
            <pc:docMk/>
            <pc:sldMk cId="3447734657" sldId="1792"/>
            <ac:spMk id="45" creationId="{69FE3DD0-98A4-F79C-1F93-A8A2177AC42A}"/>
          </ac:spMkLst>
        </pc:spChg>
        <pc:spChg chg="add mod">
          <ac:chgData name="Davide" userId="be0d3f16-ebd7-4f7b-adbf-6fe9e35a482c" providerId="ADAL" clId="{8C30E967-3CC2-4983-9582-5AA3E405AC2C}" dt="2022-05-26T15:16:34.864" v="1112" actId="20577"/>
          <ac:spMkLst>
            <pc:docMk/>
            <pc:sldMk cId="3447734657" sldId="1792"/>
            <ac:spMk id="45" creationId="{BA29AB24-75B4-B451-1CC3-7364B8417C12}"/>
          </ac:spMkLst>
        </pc:spChg>
      </pc:sldChg>
      <pc:sldChg chg="modSp ord modTransition">
        <pc:chgData name="Davide" userId="be0d3f16-ebd7-4f7b-adbf-6fe9e35a482c" providerId="ADAL" clId="{8C30E967-3CC2-4983-9582-5AA3E405AC2C}" dt="2022-05-29T11:39:28.059" v="1747" actId="2711"/>
        <pc:sldMkLst>
          <pc:docMk/>
          <pc:sldMk cId="2410931848" sldId="1793"/>
        </pc:sldMkLst>
        <pc:spChg chg="mod">
          <ac:chgData name="Davide" userId="be0d3f16-ebd7-4f7b-adbf-6fe9e35a482c" providerId="ADAL" clId="{8C30E967-3CC2-4983-9582-5AA3E405AC2C}" dt="2022-05-29T11:39:28.059" v="1747" actId="2711"/>
          <ac:spMkLst>
            <pc:docMk/>
            <pc:sldMk cId="2410931848" sldId="1793"/>
            <ac:spMk id="36" creationId="{47AAA835-DEFF-EE29-405E-DABC7B66093D}"/>
          </ac:spMkLst>
        </pc:spChg>
        <pc:spChg chg="mod">
          <ac:chgData name="Davide" userId="be0d3f16-ebd7-4f7b-adbf-6fe9e35a482c" providerId="ADAL" clId="{8C30E967-3CC2-4983-9582-5AA3E405AC2C}" dt="2022-05-29T11:39:15.852" v="1746" actId="2711"/>
          <ac:spMkLst>
            <pc:docMk/>
            <pc:sldMk cId="2410931848" sldId="1793"/>
            <ac:spMk id="39" creationId="{1F73BDE4-E624-93D0-4F36-C3460CAB2DB0}"/>
          </ac:spMkLst>
        </pc:spChg>
        <pc:spChg chg="mod">
          <ac:chgData name="Davide" userId="be0d3f16-ebd7-4f7b-adbf-6fe9e35a482c" providerId="ADAL" clId="{8C30E967-3CC2-4983-9582-5AA3E405AC2C}" dt="2022-05-29T11:39:06.039" v="1739" actId="2711"/>
          <ac:spMkLst>
            <pc:docMk/>
            <pc:sldMk cId="2410931848" sldId="1793"/>
            <ac:spMk id="42" creationId="{7A6B1567-FCC5-DF3B-E4C1-CAF12E237C66}"/>
          </ac:spMkLst>
        </pc:spChg>
      </pc:sldChg>
      <pc:sldChg chg="add del setBg">
        <pc:chgData name="Davide" userId="be0d3f16-ebd7-4f7b-adbf-6fe9e35a482c" providerId="ADAL" clId="{8C30E967-3CC2-4983-9582-5AA3E405AC2C}" dt="2022-05-26T08:56:02.125" v="216" actId="2696"/>
        <pc:sldMkLst>
          <pc:docMk/>
          <pc:sldMk cId="2646815667" sldId="1842"/>
        </pc:sldMkLst>
      </pc:sldChg>
      <pc:sldChg chg="addSp delSp modSp mod modTransition delAnim modAnim">
        <pc:chgData name="Davide" userId="be0d3f16-ebd7-4f7b-adbf-6fe9e35a482c" providerId="ADAL" clId="{8C30E967-3CC2-4983-9582-5AA3E405AC2C}" dt="2022-05-27T14:54:09.799" v="1540" actId="113"/>
        <pc:sldMkLst>
          <pc:docMk/>
          <pc:sldMk cId="213098269" sldId="1974"/>
        </pc:sldMkLst>
        <pc:spChg chg="mod">
          <ac:chgData name="Davide" userId="be0d3f16-ebd7-4f7b-adbf-6fe9e35a482c" providerId="ADAL" clId="{8C30E967-3CC2-4983-9582-5AA3E405AC2C}" dt="2022-05-27T14:44:32.327" v="1422" actId="1038"/>
          <ac:spMkLst>
            <pc:docMk/>
            <pc:sldMk cId="213098269" sldId="1974"/>
            <ac:spMk id="5" creationId="{1D2D160D-28AF-4F3E-9C9F-FA13B6061903}"/>
          </ac:spMkLst>
        </pc:spChg>
        <pc:spChg chg="mod">
          <ac:chgData name="Davide" userId="be0d3f16-ebd7-4f7b-adbf-6fe9e35a482c" providerId="ADAL" clId="{8C30E967-3CC2-4983-9582-5AA3E405AC2C}" dt="2022-05-27T14:51:18.221" v="1460" actId="14100"/>
          <ac:spMkLst>
            <pc:docMk/>
            <pc:sldMk cId="213098269" sldId="1974"/>
            <ac:spMk id="8" creationId="{AD9FB630-6073-4EA8-94E2-0BE0F22CD30B}"/>
          </ac:spMkLst>
        </pc:spChg>
        <pc:spChg chg="mod">
          <ac:chgData name="Davide" userId="be0d3f16-ebd7-4f7b-adbf-6fe9e35a482c" providerId="ADAL" clId="{8C30E967-3CC2-4983-9582-5AA3E405AC2C}" dt="2022-05-27T14:54:09.799" v="1540" actId="113"/>
          <ac:spMkLst>
            <pc:docMk/>
            <pc:sldMk cId="213098269" sldId="1974"/>
            <ac:spMk id="9" creationId="{CA53370E-2F7D-43A4-94E1-C3F07D99A9E4}"/>
          </ac:spMkLst>
        </pc:spChg>
        <pc:spChg chg="mod">
          <ac:chgData name="Davide" userId="be0d3f16-ebd7-4f7b-adbf-6fe9e35a482c" providerId="ADAL" clId="{8C30E967-3CC2-4983-9582-5AA3E405AC2C}" dt="2022-05-27T12:56:56.863" v="1151" actId="2085"/>
          <ac:spMkLst>
            <pc:docMk/>
            <pc:sldMk cId="213098269" sldId="1974"/>
            <ac:spMk id="11" creationId="{77B6E373-7AA9-4AA4-80D9-5F67F1F1BEF0}"/>
          </ac:spMkLst>
        </pc:spChg>
        <pc:spChg chg="mod">
          <ac:chgData name="Davide" userId="be0d3f16-ebd7-4f7b-adbf-6fe9e35a482c" providerId="ADAL" clId="{8C30E967-3CC2-4983-9582-5AA3E405AC2C}" dt="2022-05-27T12:56:56.863" v="1151" actId="2085"/>
          <ac:spMkLst>
            <pc:docMk/>
            <pc:sldMk cId="213098269" sldId="1974"/>
            <ac:spMk id="13" creationId="{F8A20122-3365-465A-AF1C-C7894A1312A8}"/>
          </ac:spMkLst>
        </pc:spChg>
        <pc:spChg chg="mod">
          <ac:chgData name="Davide" userId="be0d3f16-ebd7-4f7b-adbf-6fe9e35a482c" providerId="ADAL" clId="{8C30E967-3CC2-4983-9582-5AA3E405AC2C}" dt="2022-05-27T12:56:56.863" v="1151" actId="2085"/>
          <ac:spMkLst>
            <pc:docMk/>
            <pc:sldMk cId="213098269" sldId="1974"/>
            <ac:spMk id="14" creationId="{93B12855-DA79-42C3-A5A5-4107992350C7}"/>
          </ac:spMkLst>
        </pc:spChg>
        <pc:spChg chg="mod">
          <ac:chgData name="Davide" userId="be0d3f16-ebd7-4f7b-adbf-6fe9e35a482c" providerId="ADAL" clId="{8C30E967-3CC2-4983-9582-5AA3E405AC2C}" dt="2022-05-27T12:56:56.863" v="1151" actId="2085"/>
          <ac:spMkLst>
            <pc:docMk/>
            <pc:sldMk cId="213098269" sldId="1974"/>
            <ac:spMk id="15" creationId="{96FC4AB1-1E0A-4B8B-B492-1FA95DDBC95D}"/>
          </ac:spMkLst>
        </pc:spChg>
        <pc:spChg chg="mod">
          <ac:chgData name="Davide" userId="be0d3f16-ebd7-4f7b-adbf-6fe9e35a482c" providerId="ADAL" clId="{8C30E967-3CC2-4983-9582-5AA3E405AC2C}" dt="2022-05-27T14:44:08.353" v="1375" actId="1076"/>
          <ac:spMkLst>
            <pc:docMk/>
            <pc:sldMk cId="213098269" sldId="1974"/>
            <ac:spMk id="21" creationId="{45887EFF-4B30-1470-013A-A122BB1161D9}"/>
          </ac:spMkLst>
        </pc:spChg>
        <pc:spChg chg="mod">
          <ac:chgData name="Davide" userId="be0d3f16-ebd7-4f7b-adbf-6fe9e35a482c" providerId="ADAL" clId="{8C30E967-3CC2-4983-9582-5AA3E405AC2C}" dt="2022-05-27T14:45:05.255" v="1430" actId="1076"/>
          <ac:spMkLst>
            <pc:docMk/>
            <pc:sldMk cId="213098269" sldId="1974"/>
            <ac:spMk id="23" creationId="{A01694E6-5382-4644-A8D9-337F50C770B7}"/>
          </ac:spMkLst>
        </pc:spChg>
        <pc:spChg chg="mod">
          <ac:chgData name="Davide" userId="be0d3f16-ebd7-4f7b-adbf-6fe9e35a482c" providerId="ADAL" clId="{8C30E967-3CC2-4983-9582-5AA3E405AC2C}" dt="2022-05-27T14:45:11.858" v="1437" actId="1036"/>
          <ac:spMkLst>
            <pc:docMk/>
            <pc:sldMk cId="213098269" sldId="1974"/>
            <ac:spMk id="26" creationId="{6A301225-D4D3-4F82-AE57-ECE4BCDFEBBB}"/>
          </ac:spMkLst>
        </pc:spChg>
        <pc:spChg chg="mod">
          <ac:chgData name="Davide" userId="be0d3f16-ebd7-4f7b-adbf-6fe9e35a482c" providerId="ADAL" clId="{8C30E967-3CC2-4983-9582-5AA3E405AC2C}" dt="2022-05-27T14:54:02.281" v="1539" actId="113"/>
          <ac:spMkLst>
            <pc:docMk/>
            <pc:sldMk cId="213098269" sldId="1974"/>
            <ac:spMk id="27" creationId="{86D5D6B1-48D8-4483-A270-8AE30369CA81}"/>
          </ac:spMkLst>
        </pc:spChg>
        <pc:spChg chg="mod">
          <ac:chgData name="Davide" userId="be0d3f16-ebd7-4f7b-adbf-6fe9e35a482c" providerId="ADAL" clId="{8C30E967-3CC2-4983-9582-5AA3E405AC2C}" dt="2022-05-27T14:51:08.665" v="1458" actId="20577"/>
          <ac:spMkLst>
            <pc:docMk/>
            <pc:sldMk cId="213098269" sldId="1974"/>
            <ac:spMk id="29" creationId="{22004B3D-EC49-2813-7D76-5D3ACB58CBB8}"/>
          </ac:spMkLst>
        </pc:spChg>
        <pc:spChg chg="add mod">
          <ac:chgData name="Davide" userId="be0d3f16-ebd7-4f7b-adbf-6fe9e35a482c" providerId="ADAL" clId="{8C30E967-3CC2-4983-9582-5AA3E405AC2C}" dt="2022-05-27T12:52:07.794" v="1145" actId="14100"/>
          <ac:spMkLst>
            <pc:docMk/>
            <pc:sldMk cId="213098269" sldId="1974"/>
            <ac:spMk id="29" creationId="{81E33B77-75A0-9E68-B9B9-E2A2F0D34ECC}"/>
          </ac:spMkLst>
        </pc:spChg>
        <pc:spChg chg="mod">
          <ac:chgData name="Davide" userId="be0d3f16-ebd7-4f7b-adbf-6fe9e35a482c" providerId="ADAL" clId="{8C30E967-3CC2-4983-9582-5AA3E405AC2C}" dt="2022-05-27T14:53:52.177" v="1537" actId="113"/>
          <ac:spMkLst>
            <pc:docMk/>
            <pc:sldMk cId="213098269" sldId="1974"/>
            <ac:spMk id="30" creationId="{0B3325BA-277B-27F4-0592-A456E69F161B}"/>
          </ac:spMkLst>
        </pc:spChg>
        <pc:grpChg chg="mod">
          <ac:chgData name="Davide" userId="be0d3f16-ebd7-4f7b-adbf-6fe9e35a482c" providerId="ADAL" clId="{8C30E967-3CC2-4983-9582-5AA3E405AC2C}" dt="2022-05-27T14:43:26.512" v="1371" actId="1076"/>
          <ac:grpSpMkLst>
            <pc:docMk/>
            <pc:sldMk cId="213098269" sldId="1974"/>
            <ac:grpSpMk id="4" creationId="{7DB6AD44-F6EA-43DB-8700-BD1979B4C1A1}"/>
          </ac:grpSpMkLst>
        </pc:grpChg>
        <pc:grpChg chg="del">
          <ac:chgData name="Davide" userId="be0d3f16-ebd7-4f7b-adbf-6fe9e35a482c" providerId="ADAL" clId="{8C30E967-3CC2-4983-9582-5AA3E405AC2C}" dt="2022-05-27T14:42:54.954" v="1363" actId="478"/>
          <ac:grpSpMkLst>
            <pc:docMk/>
            <pc:sldMk cId="213098269" sldId="1974"/>
            <ac:grpSpMk id="10" creationId="{F66EF2A0-274D-438F-B70F-4506AC182E0A}"/>
          </ac:grpSpMkLst>
        </pc:grpChg>
        <pc:grpChg chg="add mod">
          <ac:chgData name="Davide" userId="be0d3f16-ebd7-4f7b-adbf-6fe9e35a482c" providerId="ADAL" clId="{8C30E967-3CC2-4983-9582-5AA3E405AC2C}" dt="2022-05-27T14:43:03.077" v="1365" actId="1076"/>
          <ac:grpSpMkLst>
            <pc:docMk/>
            <pc:sldMk cId="213098269" sldId="1974"/>
            <ac:grpSpMk id="20" creationId="{FD3ACFF9-2AD2-12C8-B114-85291C0F4DE5}"/>
          </ac:grpSpMkLst>
        </pc:grpChg>
        <pc:grpChg chg="mod">
          <ac:chgData name="Davide" userId="be0d3f16-ebd7-4f7b-adbf-6fe9e35a482c" providerId="ADAL" clId="{8C30E967-3CC2-4983-9582-5AA3E405AC2C}" dt="2022-05-27T14:42:43.347" v="1362" actId="14100"/>
          <ac:grpSpMkLst>
            <pc:docMk/>
            <pc:sldMk cId="213098269" sldId="1974"/>
            <ac:grpSpMk id="22" creationId="{E1596F84-F8CA-4C0B-8CFD-C3EB7AEB01C2}"/>
          </ac:grpSpMkLst>
        </pc:grpChg>
        <pc:grpChg chg="mod">
          <ac:chgData name="Davide" userId="be0d3f16-ebd7-4f7b-adbf-6fe9e35a482c" providerId="ADAL" clId="{8C30E967-3CC2-4983-9582-5AA3E405AC2C}" dt="2022-05-27T14:42:59.401" v="1364"/>
          <ac:grpSpMkLst>
            <pc:docMk/>
            <pc:sldMk cId="213098269" sldId="1974"/>
            <ac:grpSpMk id="25" creationId="{B2B8B1CC-A758-6C5C-7B36-79DDD4CCED9A}"/>
          </ac:grpSpMkLst>
        </pc:grpChg>
      </pc:sldChg>
      <pc:sldChg chg="modSp mod modTransition modAnim">
        <pc:chgData name="Davide" userId="be0d3f16-ebd7-4f7b-adbf-6fe9e35a482c" providerId="ADAL" clId="{8C30E967-3CC2-4983-9582-5AA3E405AC2C}" dt="2022-05-29T14:52:20.413" v="1766" actId="20577"/>
        <pc:sldMkLst>
          <pc:docMk/>
          <pc:sldMk cId="1335224553" sldId="1975"/>
        </pc:sldMkLst>
        <pc:spChg chg="mod">
          <ac:chgData name="Davide" userId="be0d3f16-ebd7-4f7b-adbf-6fe9e35a482c" providerId="ADAL" clId="{8C30E967-3CC2-4983-9582-5AA3E405AC2C}" dt="2022-05-29T14:52:20.413" v="1766" actId="20577"/>
          <ac:spMkLst>
            <pc:docMk/>
            <pc:sldMk cId="1335224553" sldId="1975"/>
            <ac:spMk id="3" creationId="{2BDAB5DA-8B95-C4BE-B46F-F2F08EAA6EFB}"/>
          </ac:spMkLst>
        </pc:spChg>
      </pc:sldChg>
      <pc:sldChg chg="addSp modSp mod ord modTransition modAnim">
        <pc:chgData name="Davide" userId="be0d3f16-ebd7-4f7b-adbf-6fe9e35a482c" providerId="ADAL" clId="{8C30E967-3CC2-4983-9582-5AA3E405AC2C}" dt="2022-05-27T14:32:53.924" v="1347"/>
        <pc:sldMkLst>
          <pc:docMk/>
          <pc:sldMk cId="3896673539" sldId="1976"/>
        </pc:sldMkLst>
        <pc:spChg chg="mod">
          <ac:chgData name="Davide" userId="be0d3f16-ebd7-4f7b-adbf-6fe9e35a482c" providerId="ADAL" clId="{8C30E967-3CC2-4983-9582-5AA3E405AC2C}" dt="2022-05-27T14:03:38.077" v="1339" actId="2711"/>
          <ac:spMkLst>
            <pc:docMk/>
            <pc:sldMk cId="3896673539" sldId="1976"/>
            <ac:spMk id="5" creationId="{CC3EE48C-9038-33EA-220E-E8BDF670E04B}"/>
          </ac:spMkLst>
        </pc:spChg>
        <pc:picChg chg="add mod">
          <ac:chgData name="Davide" userId="be0d3f16-ebd7-4f7b-adbf-6fe9e35a482c" providerId="ADAL" clId="{8C30E967-3CC2-4983-9582-5AA3E405AC2C}" dt="2022-05-27T13:58:56.914" v="1257"/>
          <ac:picMkLst>
            <pc:docMk/>
            <pc:sldMk cId="3896673539" sldId="1976"/>
            <ac:picMk id="7" creationId="{A0F40743-E248-50A6-7FAC-C7E54F587720}"/>
          </ac:picMkLst>
        </pc:picChg>
        <pc:picChg chg="add mod">
          <ac:chgData name="Davide" userId="be0d3f16-ebd7-4f7b-adbf-6fe9e35a482c" providerId="ADAL" clId="{8C30E967-3CC2-4983-9582-5AA3E405AC2C}" dt="2022-05-27T13:58:59.350" v="1258" actId="1076"/>
          <ac:picMkLst>
            <pc:docMk/>
            <pc:sldMk cId="3896673539" sldId="1976"/>
            <ac:picMk id="11" creationId="{FFC40EB9-B22B-4C88-252B-E82A91E340B3}"/>
          </ac:picMkLst>
        </pc:picChg>
      </pc:sldChg>
      <pc:sldChg chg="modAnim">
        <pc:chgData name="Davide" userId="be0d3f16-ebd7-4f7b-adbf-6fe9e35a482c" providerId="ADAL" clId="{8C30E967-3CC2-4983-9582-5AA3E405AC2C}" dt="2022-05-27T14:33:03.352" v="1349"/>
        <pc:sldMkLst>
          <pc:docMk/>
          <pc:sldMk cId="784254783" sldId="1977"/>
        </pc:sldMkLst>
      </pc:sldChg>
      <pc:sldChg chg="del">
        <pc:chgData name="Davide" userId="be0d3f16-ebd7-4f7b-adbf-6fe9e35a482c" providerId="ADAL" clId="{8C30E967-3CC2-4983-9582-5AA3E405AC2C}" dt="2022-05-29T14:52:32.275" v="1768" actId="2696"/>
        <pc:sldMkLst>
          <pc:docMk/>
          <pc:sldMk cId="1472647454" sldId="1978"/>
        </pc:sldMkLst>
      </pc:sldChg>
      <pc:sldChg chg="addSp delSp modSp mod setBg setClrOvrMap">
        <pc:chgData name="Davide" userId="be0d3f16-ebd7-4f7b-adbf-6fe9e35a482c" providerId="ADAL" clId="{8C30E967-3CC2-4983-9582-5AA3E405AC2C}" dt="2022-05-27T15:10:11.268" v="1553" actId="26606"/>
        <pc:sldMkLst>
          <pc:docMk/>
          <pc:sldMk cId="1236422207" sldId="1980"/>
        </pc:sldMkLst>
        <pc:spChg chg="mod">
          <ac:chgData name="Davide" userId="be0d3f16-ebd7-4f7b-adbf-6fe9e35a482c" providerId="ADAL" clId="{8C30E967-3CC2-4983-9582-5AA3E405AC2C}" dt="2022-05-27T15:10:11.268" v="1553" actId="26606"/>
          <ac:spMkLst>
            <pc:docMk/>
            <pc:sldMk cId="1236422207" sldId="1980"/>
            <ac:spMk id="2" creationId="{C9F979E9-8DF2-5D4B-967F-747DBC725F57}"/>
          </ac:spMkLst>
        </pc:spChg>
        <pc:spChg chg="add del">
          <ac:chgData name="Davide" userId="be0d3f16-ebd7-4f7b-adbf-6fe9e35a482c" providerId="ADAL" clId="{8C30E967-3CC2-4983-9582-5AA3E405AC2C}" dt="2022-05-27T15:10:11.268" v="1553" actId="26606"/>
          <ac:spMkLst>
            <pc:docMk/>
            <pc:sldMk cId="1236422207" sldId="1980"/>
            <ac:spMk id="30" creationId="{2659FDB4-FCBE-4A89-B46D-43D4FA54464D}"/>
          </ac:spMkLst>
        </pc:spChg>
        <pc:spChg chg="add del">
          <ac:chgData name="Davide" userId="be0d3f16-ebd7-4f7b-adbf-6fe9e35a482c" providerId="ADAL" clId="{8C30E967-3CC2-4983-9582-5AA3E405AC2C}" dt="2022-05-27T15:10:09.730" v="1550" actId="26606"/>
          <ac:spMkLst>
            <pc:docMk/>
            <pc:sldMk cId="1236422207" sldId="1980"/>
            <ac:spMk id="37" creationId="{5E39A796-BE83-48B1-B33F-35C4A32AAB57}"/>
          </ac:spMkLst>
        </pc:spChg>
        <pc:spChg chg="add del">
          <ac:chgData name="Davide" userId="be0d3f16-ebd7-4f7b-adbf-6fe9e35a482c" providerId="ADAL" clId="{8C30E967-3CC2-4983-9582-5AA3E405AC2C}" dt="2022-05-27T15:08:13.562" v="1544" actId="26606"/>
          <ac:spMkLst>
            <pc:docMk/>
            <pc:sldMk cId="1236422207" sldId="1980"/>
            <ac:spMk id="38" creationId="{CF62D2A7-8207-488C-9F46-316BA81A16C8}"/>
          </ac:spMkLst>
        </pc:spChg>
        <pc:spChg chg="add del">
          <ac:chgData name="Davide" userId="be0d3f16-ebd7-4f7b-adbf-6fe9e35a482c" providerId="ADAL" clId="{8C30E967-3CC2-4983-9582-5AA3E405AC2C}" dt="2022-05-27T15:10:09.730" v="1550" actId="26606"/>
          <ac:spMkLst>
            <pc:docMk/>
            <pc:sldMk cId="1236422207" sldId="1980"/>
            <ac:spMk id="39" creationId="{72F84B47-E267-4194-8194-831DB7B5547F}"/>
          </ac:spMkLst>
        </pc:spChg>
        <pc:spChg chg="add del">
          <ac:chgData name="Davide" userId="be0d3f16-ebd7-4f7b-adbf-6fe9e35a482c" providerId="ADAL" clId="{8C30E967-3CC2-4983-9582-5AA3E405AC2C}" dt="2022-05-27T15:08:17.668" v="1546" actId="26606"/>
          <ac:spMkLst>
            <pc:docMk/>
            <pc:sldMk cId="1236422207" sldId="1980"/>
            <ac:spMk id="40" creationId="{2E80C965-DB6D-4F81-9E9E-B027384D0BD6}"/>
          </ac:spMkLst>
        </pc:spChg>
        <pc:spChg chg="add del">
          <ac:chgData name="Davide" userId="be0d3f16-ebd7-4f7b-adbf-6fe9e35a482c" providerId="ADAL" clId="{8C30E967-3CC2-4983-9582-5AA3E405AC2C}" dt="2022-05-27T15:08:17.668" v="1546" actId="26606"/>
          <ac:spMkLst>
            <pc:docMk/>
            <pc:sldMk cId="1236422207" sldId="1980"/>
            <ac:spMk id="41" creationId="{2B566528-1B12-4246-9431-5C2D7D081168}"/>
          </ac:spMkLst>
        </pc:spChg>
        <pc:spChg chg="add del">
          <ac:chgData name="Davide" userId="be0d3f16-ebd7-4f7b-adbf-6fe9e35a482c" providerId="ADAL" clId="{8C30E967-3CC2-4983-9582-5AA3E405AC2C}" dt="2022-05-27T15:08:17.668" v="1546" actId="26606"/>
          <ac:spMkLst>
            <pc:docMk/>
            <pc:sldMk cId="1236422207" sldId="1980"/>
            <ac:spMk id="42" creationId="{A580F890-B085-4E95-96AA-55AEBEC5CE6E}"/>
          </ac:spMkLst>
        </pc:spChg>
        <pc:spChg chg="add del">
          <ac:chgData name="Davide" userId="be0d3f16-ebd7-4f7b-adbf-6fe9e35a482c" providerId="ADAL" clId="{8C30E967-3CC2-4983-9582-5AA3E405AC2C}" dt="2022-05-27T15:08:17.668" v="1546" actId="26606"/>
          <ac:spMkLst>
            <pc:docMk/>
            <pc:sldMk cId="1236422207" sldId="1980"/>
            <ac:spMk id="44" creationId="{D3F51FEB-38FB-4F6C-9F7B-2F2AFAB65463}"/>
          </ac:spMkLst>
        </pc:spChg>
        <pc:spChg chg="add del">
          <ac:chgData name="Davide" userId="be0d3f16-ebd7-4f7b-adbf-6fe9e35a482c" providerId="ADAL" clId="{8C30E967-3CC2-4983-9582-5AA3E405AC2C}" dt="2022-05-27T15:10:11.127" v="1552" actId="26606"/>
          <ac:spMkLst>
            <pc:docMk/>
            <pc:sldMk cId="1236422207" sldId="1980"/>
            <ac:spMk id="45" creationId="{91F32EBA-ED97-466E-8CFA-8382584155D0}"/>
          </ac:spMkLst>
        </pc:spChg>
        <pc:spChg chg="add del">
          <ac:chgData name="Davide" userId="be0d3f16-ebd7-4f7b-adbf-6fe9e35a482c" providerId="ADAL" clId="{8C30E967-3CC2-4983-9582-5AA3E405AC2C}" dt="2022-05-27T15:08:17.668" v="1546" actId="26606"/>
          <ac:spMkLst>
            <pc:docMk/>
            <pc:sldMk cId="1236422207" sldId="1980"/>
            <ac:spMk id="46" creationId="{1E547BA6-BAE0-43BB-A7CA-60F69CE252F0}"/>
          </ac:spMkLst>
        </pc:spChg>
        <pc:spChg chg="add del">
          <ac:chgData name="Davide" userId="be0d3f16-ebd7-4f7b-adbf-6fe9e35a482c" providerId="ADAL" clId="{8C30E967-3CC2-4983-9582-5AA3E405AC2C}" dt="2022-05-27T15:10:11.127" v="1552" actId="26606"/>
          <ac:spMkLst>
            <pc:docMk/>
            <pc:sldMk cId="1236422207" sldId="1980"/>
            <ac:spMk id="47" creationId="{62A38935-BB53-4DF7-A56E-48DD25B685D7}"/>
          </ac:spMkLst>
        </pc:spChg>
        <pc:spChg chg="add del">
          <ac:chgData name="Davide" userId="be0d3f16-ebd7-4f7b-adbf-6fe9e35a482c" providerId="ADAL" clId="{8C30E967-3CC2-4983-9582-5AA3E405AC2C}" dt="2022-05-27T15:08:28.298" v="1548" actId="26606"/>
          <ac:spMkLst>
            <pc:docMk/>
            <pc:sldMk cId="1236422207" sldId="1980"/>
            <ac:spMk id="48" creationId="{2659FDB4-FCBE-4A89-B46D-43D4FA54464D}"/>
          </ac:spMkLst>
        </pc:spChg>
        <pc:spChg chg="add">
          <ac:chgData name="Davide" userId="be0d3f16-ebd7-4f7b-adbf-6fe9e35a482c" providerId="ADAL" clId="{8C30E967-3CC2-4983-9582-5AA3E405AC2C}" dt="2022-05-27T15:10:11.268" v="1553" actId="26606"/>
          <ac:spMkLst>
            <pc:docMk/>
            <pc:sldMk cId="1236422207" sldId="1980"/>
            <ac:spMk id="50" creationId="{6A84B152-3496-4C52-AF08-97AFFC09DD2C}"/>
          </ac:spMkLst>
        </pc:spChg>
        <pc:spChg chg="add">
          <ac:chgData name="Davide" userId="be0d3f16-ebd7-4f7b-adbf-6fe9e35a482c" providerId="ADAL" clId="{8C30E967-3CC2-4983-9582-5AA3E405AC2C}" dt="2022-05-27T15:10:11.268" v="1553" actId="26606"/>
          <ac:spMkLst>
            <pc:docMk/>
            <pc:sldMk cId="1236422207" sldId="1980"/>
            <ac:spMk id="51" creationId="{2D20F754-35A9-4508-BE3C-C59996D1437B}"/>
          </ac:spMkLst>
        </pc:spChg>
        <pc:spChg chg="add">
          <ac:chgData name="Davide" userId="be0d3f16-ebd7-4f7b-adbf-6fe9e35a482c" providerId="ADAL" clId="{8C30E967-3CC2-4983-9582-5AA3E405AC2C}" dt="2022-05-27T15:10:11.268" v="1553" actId="26606"/>
          <ac:spMkLst>
            <pc:docMk/>
            <pc:sldMk cId="1236422207" sldId="1980"/>
            <ac:spMk id="52" creationId="{6B2ADB95-0FA3-4BD7-A8AC-89D014A83E5B}"/>
          </ac:spMkLst>
        </pc:spChg>
        <pc:spChg chg="add">
          <ac:chgData name="Davide" userId="be0d3f16-ebd7-4f7b-adbf-6fe9e35a482c" providerId="ADAL" clId="{8C30E967-3CC2-4983-9582-5AA3E405AC2C}" dt="2022-05-27T15:10:11.268" v="1553" actId="26606"/>
          <ac:spMkLst>
            <pc:docMk/>
            <pc:sldMk cId="1236422207" sldId="1980"/>
            <ac:spMk id="53" creationId="{C924DBCE-E731-4B22-8181-A39C1D86276C}"/>
          </ac:spMkLst>
        </pc:spChg>
        <pc:spChg chg="add">
          <ac:chgData name="Davide" userId="be0d3f16-ebd7-4f7b-adbf-6fe9e35a482c" providerId="ADAL" clId="{8C30E967-3CC2-4983-9582-5AA3E405AC2C}" dt="2022-05-27T15:10:11.268" v="1553" actId="26606"/>
          <ac:spMkLst>
            <pc:docMk/>
            <pc:sldMk cId="1236422207" sldId="1980"/>
            <ac:spMk id="54" creationId="{4CBF9756-6AC8-4C65-84DF-56FBFFA1D873}"/>
          </ac:spMkLst>
        </pc:spChg>
        <pc:spChg chg="add">
          <ac:chgData name="Davide" userId="be0d3f16-ebd7-4f7b-adbf-6fe9e35a482c" providerId="ADAL" clId="{8C30E967-3CC2-4983-9582-5AA3E405AC2C}" dt="2022-05-27T15:10:11.268" v="1553" actId="26606"/>
          <ac:spMkLst>
            <pc:docMk/>
            <pc:sldMk cId="1236422207" sldId="1980"/>
            <ac:spMk id="55" creationId="{2D385988-EAAF-4C27-AF8A-2BFBECAF3D4F}"/>
          </ac:spMkLst>
        </pc:spChg>
        <pc:spChg chg="add">
          <ac:chgData name="Davide" userId="be0d3f16-ebd7-4f7b-adbf-6fe9e35a482c" providerId="ADAL" clId="{8C30E967-3CC2-4983-9582-5AA3E405AC2C}" dt="2022-05-27T15:10:11.268" v="1553" actId="26606"/>
          <ac:spMkLst>
            <pc:docMk/>
            <pc:sldMk cId="1236422207" sldId="1980"/>
            <ac:spMk id="57" creationId="{B621D332-7329-4994-8836-C429A51B7549}"/>
          </ac:spMkLst>
        </pc:spChg>
        <pc:graphicFrameChg chg="mod modGraphic">
          <ac:chgData name="Davide" userId="be0d3f16-ebd7-4f7b-adbf-6fe9e35a482c" providerId="ADAL" clId="{8C30E967-3CC2-4983-9582-5AA3E405AC2C}" dt="2022-05-27T15:10:11.268" v="1553" actId="26606"/>
          <ac:graphicFrameMkLst>
            <pc:docMk/>
            <pc:sldMk cId="1236422207" sldId="1980"/>
            <ac:graphicFrameMk id="32" creationId="{21FA1210-1658-E77F-B04F-02A940166B66}"/>
          </ac:graphicFrameMkLst>
        </pc:graphicFrameChg>
        <pc:picChg chg="add del">
          <ac:chgData name="Davide" userId="be0d3f16-ebd7-4f7b-adbf-6fe9e35a482c" providerId="ADAL" clId="{8C30E967-3CC2-4983-9582-5AA3E405AC2C}" dt="2022-05-27T15:08:08.710" v="1542" actId="26606"/>
          <ac:picMkLst>
            <pc:docMk/>
            <pc:sldMk cId="1236422207" sldId="1980"/>
            <ac:picMk id="34" creationId="{0471AD00-6AC6-219B-6B85-B79C69CA8639}"/>
          </ac:picMkLst>
        </pc:picChg>
        <pc:picChg chg="add del">
          <ac:chgData name="Davide" userId="be0d3f16-ebd7-4f7b-adbf-6fe9e35a482c" providerId="ADAL" clId="{8C30E967-3CC2-4983-9582-5AA3E405AC2C}" dt="2022-05-27T15:08:13.562" v="1544" actId="26606"/>
          <ac:picMkLst>
            <pc:docMk/>
            <pc:sldMk cId="1236422207" sldId="1980"/>
            <ac:picMk id="36" creationId="{1E1AC177-4E9A-F4A0-3EA2-B46E9D32EC7B}"/>
          </ac:picMkLst>
        </pc:picChg>
        <pc:picChg chg="add del">
          <ac:chgData name="Davide" userId="be0d3f16-ebd7-4f7b-adbf-6fe9e35a482c" providerId="ADAL" clId="{8C30E967-3CC2-4983-9582-5AA3E405AC2C}" dt="2022-05-27T15:08:17.668" v="1546" actId="26606"/>
          <ac:picMkLst>
            <pc:docMk/>
            <pc:sldMk cId="1236422207" sldId="1980"/>
            <ac:picMk id="43" creationId="{AE6F6C44-365C-4145-1C27-1BB2A738CFC6}"/>
          </ac:picMkLst>
        </pc:picChg>
        <pc:cxnChg chg="add del">
          <ac:chgData name="Davide" userId="be0d3f16-ebd7-4f7b-adbf-6fe9e35a482c" providerId="ADAL" clId="{8C30E967-3CC2-4983-9582-5AA3E405AC2C}" dt="2022-05-27T15:10:11.268" v="1553" actId="26606"/>
          <ac:cxnSpMkLst>
            <pc:docMk/>
            <pc:sldMk cId="1236422207" sldId="1980"/>
            <ac:cxnSpMk id="31" creationId="{C8F51B3F-8331-4E4A-AE96-D47B1006EEAD}"/>
          </ac:cxnSpMkLst>
        </pc:cxnChg>
        <pc:cxnChg chg="add del">
          <ac:chgData name="Davide" userId="be0d3f16-ebd7-4f7b-adbf-6fe9e35a482c" providerId="ADAL" clId="{8C30E967-3CC2-4983-9582-5AA3E405AC2C}" dt="2022-05-27T15:08:28.298" v="1548" actId="26606"/>
          <ac:cxnSpMkLst>
            <pc:docMk/>
            <pc:sldMk cId="1236422207" sldId="1980"/>
            <ac:cxnSpMk id="49" creationId="{C8F51B3F-8331-4E4A-AE96-D47B1006EEAD}"/>
          </ac:cxnSpMkLst>
        </pc:cxnChg>
        <pc:cxnChg chg="add">
          <ac:chgData name="Davide" userId="be0d3f16-ebd7-4f7b-adbf-6fe9e35a482c" providerId="ADAL" clId="{8C30E967-3CC2-4983-9582-5AA3E405AC2C}" dt="2022-05-27T15:10:11.268" v="1553" actId="26606"/>
          <ac:cxnSpMkLst>
            <pc:docMk/>
            <pc:sldMk cId="1236422207" sldId="1980"/>
            <ac:cxnSpMk id="56" creationId="{43621FD4-D14D-45D5-9A57-9A2DE5EA59C0}"/>
          </ac:cxnSpMkLst>
        </pc:cxnChg>
      </pc:sldChg>
      <pc:sldChg chg="del">
        <pc:chgData name="Davide" userId="be0d3f16-ebd7-4f7b-adbf-6fe9e35a482c" providerId="ADAL" clId="{8C30E967-3CC2-4983-9582-5AA3E405AC2C}" dt="2022-05-29T14:52:49.010" v="1771" actId="2696"/>
        <pc:sldMkLst>
          <pc:docMk/>
          <pc:sldMk cId="1998554410" sldId="1981"/>
        </pc:sldMkLst>
      </pc:sldChg>
      <pc:sldChg chg="del">
        <pc:chgData name="Davide" userId="be0d3f16-ebd7-4f7b-adbf-6fe9e35a482c" providerId="ADAL" clId="{8C30E967-3CC2-4983-9582-5AA3E405AC2C}" dt="2022-05-29T14:52:29.943" v="1767" actId="2696"/>
        <pc:sldMkLst>
          <pc:docMk/>
          <pc:sldMk cId="4220133663" sldId="1982"/>
        </pc:sldMkLst>
      </pc:sldChg>
      <pc:sldChg chg="modTransition">
        <pc:chgData name="Davide" userId="be0d3f16-ebd7-4f7b-adbf-6fe9e35a482c" providerId="ADAL" clId="{8C30E967-3CC2-4983-9582-5AA3E405AC2C}" dt="2022-05-29T15:13:42.772" v="1797"/>
        <pc:sldMkLst>
          <pc:docMk/>
          <pc:sldMk cId="378596280" sldId="1983"/>
        </pc:sldMkLst>
      </pc:sldChg>
      <pc:sldChg chg="addSp modSp add del mod setBg">
        <pc:chgData name="Davide" userId="be0d3f16-ebd7-4f7b-adbf-6fe9e35a482c" providerId="ADAL" clId="{8C30E967-3CC2-4983-9582-5AA3E405AC2C}" dt="2022-05-26T08:50:47.320" v="207" actId="2696"/>
        <pc:sldMkLst>
          <pc:docMk/>
          <pc:sldMk cId="309515829" sldId="2154"/>
        </pc:sldMkLst>
        <pc:spChg chg="mod">
          <ac:chgData name="Davide" userId="be0d3f16-ebd7-4f7b-adbf-6fe9e35a482c" providerId="ADAL" clId="{8C30E967-3CC2-4983-9582-5AA3E405AC2C}" dt="2022-05-26T08:48:14.435" v="130" actId="1076"/>
          <ac:spMkLst>
            <pc:docMk/>
            <pc:sldMk cId="309515829" sldId="2154"/>
            <ac:spMk id="8" creationId="{82EEA10E-281B-4895-AC79-FE3D004224C7}"/>
          </ac:spMkLst>
        </pc:spChg>
        <pc:spChg chg="mod">
          <ac:chgData name="Davide" userId="be0d3f16-ebd7-4f7b-adbf-6fe9e35a482c" providerId="ADAL" clId="{8C30E967-3CC2-4983-9582-5AA3E405AC2C}" dt="2022-05-26T08:49:12.626" v="184" actId="1035"/>
          <ac:spMkLst>
            <pc:docMk/>
            <pc:sldMk cId="309515829" sldId="2154"/>
            <ac:spMk id="13" creationId="{F2AC2B0C-59A6-4504-8733-5893D4BD8AA4}"/>
          </ac:spMkLst>
        </pc:spChg>
        <pc:spChg chg="mod">
          <ac:chgData name="Davide" userId="be0d3f16-ebd7-4f7b-adbf-6fe9e35a482c" providerId="ADAL" clId="{8C30E967-3CC2-4983-9582-5AA3E405AC2C}" dt="2022-05-26T08:49:41.252" v="205" actId="403"/>
          <ac:spMkLst>
            <pc:docMk/>
            <pc:sldMk cId="309515829" sldId="2154"/>
            <ac:spMk id="31" creationId="{146688DC-3F56-45CE-8ECF-CE108B90C8B9}"/>
          </ac:spMkLst>
        </pc:spChg>
        <pc:picChg chg="add mod">
          <ac:chgData name="Davide" userId="be0d3f16-ebd7-4f7b-adbf-6fe9e35a482c" providerId="ADAL" clId="{8C30E967-3CC2-4983-9582-5AA3E405AC2C}" dt="2022-05-26T08:49:54.930" v="206"/>
          <ac:picMkLst>
            <pc:docMk/>
            <pc:sldMk cId="309515829" sldId="2154"/>
            <ac:picMk id="26" creationId="{0B50C104-AD6E-25AE-048C-D4C502C9D931}"/>
          </ac:picMkLst>
        </pc:picChg>
      </pc:sldChg>
      <pc:sldMasterChg chg="modSldLayout">
        <pc:chgData name="Davide" userId="be0d3f16-ebd7-4f7b-adbf-6fe9e35a482c" providerId="ADAL" clId="{8C30E967-3CC2-4983-9582-5AA3E405AC2C}" dt="2022-05-26T09:00:00.995" v="268"/>
        <pc:sldMasterMkLst>
          <pc:docMk/>
          <pc:sldMasterMk cId="2898966392" sldId="2147483803"/>
        </pc:sldMasterMkLst>
        <pc:sldLayoutChg chg="addSp delSp">
          <pc:chgData name="Davide" userId="be0d3f16-ebd7-4f7b-adbf-6fe9e35a482c" providerId="ADAL" clId="{8C30E967-3CC2-4983-9582-5AA3E405AC2C}" dt="2022-05-26T09:00:00.995" v="268"/>
          <pc:sldLayoutMkLst>
            <pc:docMk/>
            <pc:sldMasterMk cId="2898966392" sldId="2147483803"/>
            <pc:sldLayoutMk cId="127068334" sldId="2147483815"/>
          </pc:sldLayoutMkLst>
          <pc:spChg chg="add del">
            <ac:chgData name="Davide" userId="be0d3f16-ebd7-4f7b-adbf-6fe9e35a482c" providerId="ADAL" clId="{8C30E967-3CC2-4983-9582-5AA3E405AC2C}" dt="2022-05-26T09:00:00.995" v="268"/>
            <ac:spMkLst>
              <pc:docMk/>
              <pc:sldMasterMk cId="2898966392" sldId="2147483803"/>
              <pc:sldLayoutMk cId="127068334" sldId="2147483815"/>
              <ac:spMk id="3" creationId="{69122FED-B9CE-40D8-846C-33FC451E3876}"/>
            </ac:spMkLst>
          </pc:spChg>
          <pc:spChg chg="add del">
            <ac:chgData name="Davide" userId="be0d3f16-ebd7-4f7b-adbf-6fe9e35a482c" providerId="ADAL" clId="{8C30E967-3CC2-4983-9582-5AA3E405AC2C}" dt="2022-05-26T09:00:00.995" v="268"/>
            <ac:spMkLst>
              <pc:docMk/>
              <pc:sldMasterMk cId="2898966392" sldId="2147483803"/>
              <pc:sldLayoutMk cId="127068334" sldId="2147483815"/>
              <ac:spMk id="4" creationId="{85A56B7E-4AD2-4409-947D-18DECC0E2602}"/>
            </ac:spMkLst>
          </pc:spChg>
        </pc:sldLayoutChg>
      </pc:sldMasterChg>
      <pc:sldMasterChg chg="modSldLayout">
        <pc:chgData name="Davide" userId="be0d3f16-ebd7-4f7b-adbf-6fe9e35a482c" providerId="ADAL" clId="{8C30E967-3CC2-4983-9582-5AA3E405AC2C}" dt="2022-05-26T09:21:47.362" v="521"/>
        <pc:sldMasterMkLst>
          <pc:docMk/>
          <pc:sldMasterMk cId="47807747" sldId="2147483862"/>
        </pc:sldMasterMkLst>
        <pc:sldLayoutChg chg="delSp modAnim">
          <pc:chgData name="Davide" userId="be0d3f16-ebd7-4f7b-adbf-6fe9e35a482c" providerId="ADAL" clId="{8C30E967-3CC2-4983-9582-5AA3E405AC2C}" dt="2022-05-26T09:21:47.362" v="521"/>
          <pc:sldLayoutMkLst>
            <pc:docMk/>
            <pc:sldMasterMk cId="47807747" sldId="2147483862"/>
            <pc:sldLayoutMk cId="521126512" sldId="2147483874"/>
          </pc:sldLayoutMkLst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3" creationId="{737C1824-F0F8-4696-B834-5E2D2D66B4B5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4" creationId="{500985AA-642B-4D7B-8B9E-2F84B87877A6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5" creationId="{448C279F-10E9-4C46-A814-3EAAE49164DB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6" creationId="{B4D9EABA-F71C-441A-8842-306D0D635336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7" creationId="{DAAA02BD-934D-45D9-8BEE-7910C910F060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8" creationId="{A3C1D954-382A-4932-A144-A60611423025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9" creationId="{0EE22C8D-264D-45DD-9727-631727A95C16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10" creationId="{C3441EEE-8DEB-47CE-89B8-E9A1AFC49771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11" creationId="{BC395E79-7464-461B-BAB4-E9EA0ED82658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12" creationId="{9125A810-B35F-40B2-B3E2-7125E4E901D6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13" creationId="{1A402281-A71B-4254-9374-C33A92A607A8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14" creationId="{2934EFB6-50AA-4D38-9D48-7BD5B45DDFBB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15" creationId="{A51FBF3C-CB21-415F-B45D-959770BDF22A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16" creationId="{1EBAE8D9-87AB-46BC-92A4-F4E9D7AC0FBA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17" creationId="{24E0D936-A358-44A0-8799-2857E707915C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18" creationId="{FB9CC360-65F7-47B8-821F-29626B4BC244}"/>
            </ac:spMkLst>
          </pc:spChg>
          <pc:spChg chg="del">
            <ac:chgData name="Davide" userId="be0d3f16-ebd7-4f7b-adbf-6fe9e35a482c" providerId="ADAL" clId="{8C30E967-3CC2-4983-9582-5AA3E405AC2C}" dt="2022-05-26T09:21:47.362" v="521"/>
            <ac:spMkLst>
              <pc:docMk/>
              <pc:sldMasterMk cId="47807747" sldId="2147483862"/>
              <pc:sldLayoutMk cId="521126512" sldId="2147483874"/>
              <ac:spMk id="19" creationId="{E141DB3D-31D6-4A50-8649-C600099A9539}"/>
            </ac:spMkLst>
          </pc:spChg>
        </pc:sldLayoutChg>
      </pc:sldMasterChg>
      <pc:sldMasterChg chg="modSldLayout">
        <pc:chgData name="Davide" userId="be0d3f16-ebd7-4f7b-adbf-6fe9e35a482c" providerId="ADAL" clId="{8C30E967-3CC2-4983-9582-5AA3E405AC2C}" dt="2022-05-27T14:14:05.029" v="1343"/>
        <pc:sldMasterMkLst>
          <pc:docMk/>
          <pc:sldMasterMk cId="4244823534" sldId="2147483931"/>
        </pc:sldMasterMkLst>
        <pc:sldLayoutChg chg="addSp delSp">
          <pc:chgData name="Davide" userId="be0d3f16-ebd7-4f7b-adbf-6fe9e35a482c" providerId="ADAL" clId="{8C30E967-3CC2-4983-9582-5AA3E405AC2C}" dt="2022-05-27T14:14:05.029" v="1343"/>
          <pc:sldLayoutMkLst>
            <pc:docMk/>
            <pc:sldMasterMk cId="4244823534" sldId="2147483931"/>
            <pc:sldLayoutMk cId="3481283241" sldId="2147483949"/>
          </pc:sldLayoutMkLst>
          <pc:spChg chg="add del">
            <ac:chgData name="Davide" userId="be0d3f16-ebd7-4f7b-adbf-6fe9e35a482c" providerId="ADAL" clId="{8C30E967-3CC2-4983-9582-5AA3E405AC2C}" dt="2022-05-27T14:14:05.029" v="1343"/>
            <ac:spMkLst>
              <pc:docMk/>
              <pc:sldMasterMk cId="4244823534" sldId="2147483931"/>
              <pc:sldLayoutMk cId="3481283241" sldId="2147483949"/>
              <ac:spMk id="3" creationId="{69122FED-B9CE-40D8-846C-33FC451E3876}"/>
            </ac:spMkLst>
          </pc:spChg>
        </pc:sldLayoutChg>
      </pc:sldMasterChg>
      <pc:sldMasterChg chg="modSldLayout">
        <pc:chgData name="Davide" userId="be0d3f16-ebd7-4f7b-adbf-6fe9e35a482c" providerId="ADAL" clId="{8C30E967-3CC2-4983-9582-5AA3E405AC2C}" dt="2022-05-27T14:15:23.445" v="1345"/>
        <pc:sldMasterMkLst>
          <pc:docMk/>
          <pc:sldMasterMk cId="2092941186" sldId="2147483935"/>
        </pc:sldMasterMkLst>
        <pc:sldLayoutChg chg="delSp modAnim">
          <pc:chgData name="Davide" userId="be0d3f16-ebd7-4f7b-adbf-6fe9e35a482c" providerId="ADAL" clId="{8C30E967-3CC2-4983-9582-5AA3E405AC2C}" dt="2022-05-27T14:15:23.445" v="1345"/>
          <pc:sldLayoutMkLst>
            <pc:docMk/>
            <pc:sldMasterMk cId="2092941186" sldId="2147483935"/>
            <pc:sldLayoutMk cId="3718059914" sldId="2147483947"/>
          </pc:sldLayoutMkLst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3" creationId="{737C1824-F0F8-4696-B834-5E2D2D66B4B5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4" creationId="{500985AA-642B-4D7B-8B9E-2F84B87877A6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5" creationId="{448C279F-10E9-4C46-A814-3EAAE49164DB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6" creationId="{B4D9EABA-F71C-441A-8842-306D0D635336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7" creationId="{DAAA02BD-934D-45D9-8BEE-7910C910F060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8" creationId="{A3C1D954-382A-4932-A144-A60611423025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9" creationId="{0EE22C8D-264D-45DD-9727-631727A95C16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10" creationId="{C3441EEE-8DEB-47CE-89B8-E9A1AFC49771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11" creationId="{BC395E79-7464-461B-BAB4-E9EA0ED82658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12" creationId="{9125A810-B35F-40B2-B3E2-7125E4E901D6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13" creationId="{1A402281-A71B-4254-9374-C33A92A607A8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14" creationId="{2934EFB6-50AA-4D38-9D48-7BD5B45DDFBB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15" creationId="{A51FBF3C-CB21-415F-B45D-959770BDF22A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16" creationId="{1EBAE8D9-87AB-46BC-92A4-F4E9D7AC0FBA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17" creationId="{24E0D936-A358-44A0-8799-2857E707915C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18" creationId="{FB9CC360-65F7-47B8-821F-29626B4BC244}"/>
            </ac:spMkLst>
          </pc:spChg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3718059914" sldId="2147483947"/>
              <ac:spMk id="19" creationId="{E141DB3D-31D6-4A50-8649-C600099A9539}"/>
            </ac:spMkLst>
          </pc:spChg>
        </pc:sldLayoutChg>
        <pc:sldLayoutChg chg="delSp">
          <pc:chgData name="Davide" userId="be0d3f16-ebd7-4f7b-adbf-6fe9e35a482c" providerId="ADAL" clId="{8C30E967-3CC2-4983-9582-5AA3E405AC2C}" dt="2022-05-27T14:15:23.445" v="1345"/>
          <pc:sldLayoutMkLst>
            <pc:docMk/>
            <pc:sldMasterMk cId="2092941186" sldId="2147483935"/>
            <pc:sldLayoutMk cId="2269007961" sldId="2147483952"/>
          </pc:sldLayoutMkLst>
          <pc:spChg chg="del">
            <ac:chgData name="Davide" userId="be0d3f16-ebd7-4f7b-adbf-6fe9e35a482c" providerId="ADAL" clId="{8C30E967-3CC2-4983-9582-5AA3E405AC2C}" dt="2022-05-27T14:15:23.445" v="1345"/>
            <ac:spMkLst>
              <pc:docMk/>
              <pc:sldMasterMk cId="2092941186" sldId="2147483935"/>
              <pc:sldLayoutMk cId="2269007961" sldId="2147483952"/>
              <ac:spMk id="3" creationId="{69122FED-B9CE-40D8-846C-33FC451E3876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3BF6C-A780-4A66-835C-20F1BB8B18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35D6B3-0407-4471-84E3-5A5C1972C192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/>
            <a:t>Dataset coming from </a:t>
          </a:r>
          <a:r>
            <a:rPr lang="en-US" b="1"/>
            <a:t>BoardGameGeek</a:t>
          </a:r>
          <a:r>
            <a:rPr lang="en-US"/>
            <a:t>,                                                                              the most complete data source for board games.</a:t>
          </a:r>
        </a:p>
        <a:p>
          <a:pPr algn="ctr">
            <a:lnSpc>
              <a:spcPct val="100000"/>
            </a:lnSpc>
          </a:pPr>
          <a:r>
            <a:rPr lang="en-US"/>
            <a:t>Data regarding </a:t>
          </a:r>
          <a:r>
            <a:rPr lang="en-US" b="1"/>
            <a:t>21631 games</a:t>
          </a:r>
          <a:r>
            <a:rPr lang="en-US"/>
            <a:t>, including info from BGG Marketplace</a:t>
          </a:r>
        </a:p>
      </dgm:t>
    </dgm:pt>
    <dgm:pt modelId="{0F59FD18-CB79-4904-B6C9-14129A6D7586}" type="parTrans" cxnId="{EF00DFE6-14DB-4C57-AAA8-79BB65037144}">
      <dgm:prSet/>
      <dgm:spPr/>
      <dgm:t>
        <a:bodyPr/>
        <a:lstStyle/>
        <a:p>
          <a:endParaRPr lang="en-US"/>
        </a:p>
      </dgm:t>
    </dgm:pt>
    <dgm:pt modelId="{88E1FEFF-17C0-4BCE-BE74-7B115E82BB9A}" type="sibTrans" cxnId="{EF00DFE6-14DB-4C57-AAA8-79BB65037144}">
      <dgm:prSet/>
      <dgm:spPr/>
      <dgm:t>
        <a:bodyPr/>
        <a:lstStyle/>
        <a:p>
          <a:endParaRPr lang="en-US"/>
        </a:p>
      </dgm:t>
    </dgm:pt>
    <dgm:pt modelId="{7E014045-47A5-4D1F-957F-F120C6F14DC2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it-IT" b="1"/>
            <a:t>Estimate</a:t>
          </a:r>
          <a:r>
            <a:rPr lang="it-IT"/>
            <a:t> the </a:t>
          </a:r>
          <a:r>
            <a:rPr lang="it-IT" b="1"/>
            <a:t>complexity</a:t>
          </a:r>
          <a:r>
            <a:rPr lang="it-IT"/>
            <a:t> of a game </a:t>
          </a:r>
        </a:p>
        <a:p>
          <a:pPr algn="ctr">
            <a:lnSpc>
              <a:spcPct val="100000"/>
            </a:lnSpc>
          </a:pPr>
          <a:r>
            <a:rPr lang="it-IT" b="1"/>
            <a:t>Predict</a:t>
          </a:r>
          <a:r>
            <a:rPr lang="it-IT"/>
            <a:t> the </a:t>
          </a:r>
          <a:r>
            <a:rPr lang="it-IT" b="1"/>
            <a:t>average</a:t>
          </a:r>
          <a:r>
            <a:rPr lang="it-IT"/>
            <a:t> user rating on BoardGameGeek leaderboard</a:t>
          </a:r>
          <a:endParaRPr lang="en-US"/>
        </a:p>
      </dgm:t>
    </dgm:pt>
    <dgm:pt modelId="{AE2EBFA1-A11F-47CD-929C-285211B72456}" type="parTrans" cxnId="{A60A20FC-FBF4-45B7-B0E1-64E090EC7B8A}">
      <dgm:prSet/>
      <dgm:spPr/>
      <dgm:t>
        <a:bodyPr/>
        <a:lstStyle/>
        <a:p>
          <a:endParaRPr lang="en-US"/>
        </a:p>
      </dgm:t>
    </dgm:pt>
    <dgm:pt modelId="{596FE510-ECA6-449F-9589-8FC89531CBCB}" type="sibTrans" cxnId="{A60A20FC-FBF4-45B7-B0E1-64E090EC7B8A}">
      <dgm:prSet/>
      <dgm:spPr/>
      <dgm:t>
        <a:bodyPr/>
        <a:lstStyle/>
        <a:p>
          <a:endParaRPr lang="en-US"/>
        </a:p>
      </dgm:t>
    </dgm:pt>
    <dgm:pt modelId="{3ED7A6D1-3566-4CF8-8D87-866EFA48AABE}" type="pres">
      <dgm:prSet presAssocID="{A143BF6C-A780-4A66-835C-20F1BB8B1897}" presName="root" presStyleCnt="0">
        <dgm:presLayoutVars>
          <dgm:dir/>
          <dgm:resizeHandles val="exact"/>
        </dgm:presLayoutVars>
      </dgm:prSet>
      <dgm:spPr/>
    </dgm:pt>
    <dgm:pt modelId="{BA8D7504-84F5-4378-ACB0-D00B2EF6F99D}" type="pres">
      <dgm:prSet presAssocID="{8B35D6B3-0407-4471-84E3-5A5C1972C192}" presName="compNode" presStyleCnt="0"/>
      <dgm:spPr/>
    </dgm:pt>
    <dgm:pt modelId="{830F66CE-3826-4636-B7C7-52310A0AB292}" type="pres">
      <dgm:prSet presAssocID="{8B35D6B3-0407-4471-84E3-5A5C1972C192}" presName="bgRect" presStyleLbl="bgShp" presStyleIdx="0" presStyleCnt="2"/>
      <dgm:spPr/>
    </dgm:pt>
    <dgm:pt modelId="{1ACF8744-7146-45CF-BA82-7828ED7D4D11}" type="pres">
      <dgm:prSet presAssocID="{8B35D6B3-0407-4471-84E3-5A5C1972C192}" presName="iconRect" presStyleLbl="node1" presStyleIdx="0" presStyleCnt="2" custScaleX="131467" custLinFactNeighborX="4377"/>
      <dgm:spPr>
        <a:blipFill dpi="0" rotWithShape="1">
          <a:blip xmlns:r="http://schemas.openxmlformats.org/officeDocument/2006/relationships" r:embed="rId1"/>
          <a:srcRect/>
          <a:stretch>
            <a:fillRect l="13851" r="-67851"/>
          </a:stretch>
        </a:blipFill>
        <a:ln>
          <a:noFill/>
        </a:ln>
      </dgm:spPr>
    </dgm:pt>
    <dgm:pt modelId="{B01CF39A-6341-4246-83E3-51447E850380}" type="pres">
      <dgm:prSet presAssocID="{8B35D6B3-0407-4471-84E3-5A5C1972C192}" presName="spaceRect" presStyleCnt="0"/>
      <dgm:spPr/>
    </dgm:pt>
    <dgm:pt modelId="{CD95270D-9424-420F-9399-72CBCFBCD1B3}" type="pres">
      <dgm:prSet presAssocID="{8B35D6B3-0407-4471-84E3-5A5C1972C192}" presName="parTx" presStyleLbl="revTx" presStyleIdx="0" presStyleCnt="2">
        <dgm:presLayoutVars>
          <dgm:chMax val="0"/>
          <dgm:chPref val="0"/>
        </dgm:presLayoutVars>
      </dgm:prSet>
      <dgm:spPr/>
    </dgm:pt>
    <dgm:pt modelId="{268A7FFE-2161-4D6C-AA2D-167DF65A9D27}" type="pres">
      <dgm:prSet presAssocID="{88E1FEFF-17C0-4BCE-BE74-7B115E82BB9A}" presName="sibTrans" presStyleCnt="0"/>
      <dgm:spPr/>
    </dgm:pt>
    <dgm:pt modelId="{523501DE-8DB6-43C1-9C86-A187EE370264}" type="pres">
      <dgm:prSet presAssocID="{7E014045-47A5-4D1F-957F-F120C6F14DC2}" presName="compNode" presStyleCnt="0"/>
      <dgm:spPr/>
    </dgm:pt>
    <dgm:pt modelId="{DE5019A7-B033-4E33-9BD4-E8872B10F1A6}" type="pres">
      <dgm:prSet presAssocID="{7E014045-47A5-4D1F-957F-F120C6F14DC2}" presName="bgRect" presStyleLbl="bgShp" presStyleIdx="1" presStyleCnt="2" custScaleY="125000"/>
      <dgm:spPr/>
    </dgm:pt>
    <dgm:pt modelId="{C1385172-0E54-4468-93E5-FB4168FB0390}" type="pres">
      <dgm:prSet presAssocID="{7E014045-47A5-4D1F-957F-F120C6F14DC2}" presName="iconRect" presStyleLbl="node1" presStyleIdx="1" presStyleCnt="2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3909C0A-2D40-47F3-9DA7-F004E105009D}" type="pres">
      <dgm:prSet presAssocID="{7E014045-47A5-4D1F-957F-F120C6F14DC2}" presName="spaceRect" presStyleCnt="0"/>
      <dgm:spPr/>
    </dgm:pt>
    <dgm:pt modelId="{AA349146-F1CB-4892-A472-BA09192D47CC}" type="pres">
      <dgm:prSet presAssocID="{7E014045-47A5-4D1F-957F-F120C6F14DC2}" presName="parTx" presStyleLbl="revTx" presStyleIdx="1" presStyleCnt="2" custScaleY="131077">
        <dgm:presLayoutVars>
          <dgm:chMax val="0"/>
          <dgm:chPref val="0"/>
        </dgm:presLayoutVars>
      </dgm:prSet>
      <dgm:spPr/>
    </dgm:pt>
  </dgm:ptLst>
  <dgm:cxnLst>
    <dgm:cxn modelId="{DC661C46-D1D7-4C0E-BD52-8115D9E37791}" type="presOf" srcId="{7E014045-47A5-4D1F-957F-F120C6F14DC2}" destId="{AA349146-F1CB-4892-A472-BA09192D47CC}" srcOrd="0" destOrd="0" presId="urn:microsoft.com/office/officeart/2018/2/layout/IconVerticalSolidList"/>
    <dgm:cxn modelId="{7A79144B-1343-447B-A447-D11DFD9D8853}" type="presOf" srcId="{A143BF6C-A780-4A66-835C-20F1BB8B1897}" destId="{3ED7A6D1-3566-4CF8-8D87-866EFA48AABE}" srcOrd="0" destOrd="0" presId="urn:microsoft.com/office/officeart/2018/2/layout/IconVerticalSolidList"/>
    <dgm:cxn modelId="{08B32BBE-D722-4EB7-91F5-7CB4E3703A5D}" type="presOf" srcId="{8B35D6B3-0407-4471-84E3-5A5C1972C192}" destId="{CD95270D-9424-420F-9399-72CBCFBCD1B3}" srcOrd="0" destOrd="0" presId="urn:microsoft.com/office/officeart/2018/2/layout/IconVerticalSolidList"/>
    <dgm:cxn modelId="{EF00DFE6-14DB-4C57-AAA8-79BB65037144}" srcId="{A143BF6C-A780-4A66-835C-20F1BB8B1897}" destId="{8B35D6B3-0407-4471-84E3-5A5C1972C192}" srcOrd="0" destOrd="0" parTransId="{0F59FD18-CB79-4904-B6C9-14129A6D7586}" sibTransId="{88E1FEFF-17C0-4BCE-BE74-7B115E82BB9A}"/>
    <dgm:cxn modelId="{A60A20FC-FBF4-45B7-B0E1-64E090EC7B8A}" srcId="{A143BF6C-A780-4A66-835C-20F1BB8B1897}" destId="{7E014045-47A5-4D1F-957F-F120C6F14DC2}" srcOrd="1" destOrd="0" parTransId="{AE2EBFA1-A11F-47CD-929C-285211B72456}" sibTransId="{596FE510-ECA6-449F-9589-8FC89531CBCB}"/>
    <dgm:cxn modelId="{E0CEC4D4-AA73-4102-A153-EBE8AEE58C9A}" type="presParOf" srcId="{3ED7A6D1-3566-4CF8-8D87-866EFA48AABE}" destId="{BA8D7504-84F5-4378-ACB0-D00B2EF6F99D}" srcOrd="0" destOrd="0" presId="urn:microsoft.com/office/officeart/2018/2/layout/IconVerticalSolidList"/>
    <dgm:cxn modelId="{96B688ED-79F4-4229-9F14-629710B1CF72}" type="presParOf" srcId="{BA8D7504-84F5-4378-ACB0-D00B2EF6F99D}" destId="{830F66CE-3826-4636-B7C7-52310A0AB292}" srcOrd="0" destOrd="0" presId="urn:microsoft.com/office/officeart/2018/2/layout/IconVerticalSolidList"/>
    <dgm:cxn modelId="{CAB16A6C-0C8C-4E53-ACA2-546AB8100554}" type="presParOf" srcId="{BA8D7504-84F5-4378-ACB0-D00B2EF6F99D}" destId="{1ACF8744-7146-45CF-BA82-7828ED7D4D11}" srcOrd="1" destOrd="0" presId="urn:microsoft.com/office/officeart/2018/2/layout/IconVerticalSolidList"/>
    <dgm:cxn modelId="{1891E731-9FEF-455E-AE18-A5E966DC4020}" type="presParOf" srcId="{BA8D7504-84F5-4378-ACB0-D00B2EF6F99D}" destId="{B01CF39A-6341-4246-83E3-51447E850380}" srcOrd="2" destOrd="0" presId="urn:microsoft.com/office/officeart/2018/2/layout/IconVerticalSolidList"/>
    <dgm:cxn modelId="{2CB5EDEE-4269-4A50-9E3C-E710ADC08E6F}" type="presParOf" srcId="{BA8D7504-84F5-4378-ACB0-D00B2EF6F99D}" destId="{CD95270D-9424-420F-9399-72CBCFBCD1B3}" srcOrd="3" destOrd="0" presId="urn:microsoft.com/office/officeart/2018/2/layout/IconVerticalSolidList"/>
    <dgm:cxn modelId="{49C0C187-D2EE-4C12-AD2B-D8C74B872BB9}" type="presParOf" srcId="{3ED7A6D1-3566-4CF8-8D87-866EFA48AABE}" destId="{268A7FFE-2161-4D6C-AA2D-167DF65A9D27}" srcOrd="1" destOrd="0" presId="urn:microsoft.com/office/officeart/2018/2/layout/IconVerticalSolidList"/>
    <dgm:cxn modelId="{F2981A3D-7383-4233-A9C4-601F8F748039}" type="presParOf" srcId="{3ED7A6D1-3566-4CF8-8D87-866EFA48AABE}" destId="{523501DE-8DB6-43C1-9C86-A187EE370264}" srcOrd="2" destOrd="0" presId="urn:microsoft.com/office/officeart/2018/2/layout/IconVerticalSolidList"/>
    <dgm:cxn modelId="{EB22CD8A-A90C-4F11-8414-A173FB6F5F18}" type="presParOf" srcId="{523501DE-8DB6-43C1-9C86-A187EE370264}" destId="{DE5019A7-B033-4E33-9BD4-E8872B10F1A6}" srcOrd="0" destOrd="0" presId="urn:microsoft.com/office/officeart/2018/2/layout/IconVerticalSolidList"/>
    <dgm:cxn modelId="{E5FE6191-EA2C-415C-BB0A-BD91D70D3C66}" type="presParOf" srcId="{523501DE-8DB6-43C1-9C86-A187EE370264}" destId="{C1385172-0E54-4468-93E5-FB4168FB0390}" srcOrd="1" destOrd="0" presId="urn:microsoft.com/office/officeart/2018/2/layout/IconVerticalSolidList"/>
    <dgm:cxn modelId="{99B39566-DEF6-4B66-8BBF-F815F1F52FBA}" type="presParOf" srcId="{523501DE-8DB6-43C1-9C86-A187EE370264}" destId="{83909C0A-2D40-47F3-9DA7-F004E105009D}" srcOrd="2" destOrd="0" presId="urn:microsoft.com/office/officeart/2018/2/layout/IconVerticalSolidList"/>
    <dgm:cxn modelId="{B326D69F-9BCE-4F5C-B68C-9C3AB687C171}" type="presParOf" srcId="{523501DE-8DB6-43C1-9C86-A187EE370264}" destId="{AA349146-F1CB-4892-A472-BA09192D47CC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1009F-F29B-4679-85BA-AFF37C99FB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5C5A817-6E91-43B0-B2F3-B8AB1C7D3576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2000" b="1">
              <a:latin typeface="Century Gothic" panose="020B0502020202020204" pitchFamily="34" charset="0"/>
            </a:rPr>
            <a:t>Complexity</a:t>
          </a:r>
          <a:r>
            <a:rPr lang="en-US" sz="2000">
              <a:latin typeface="Century Gothic" panose="020B0502020202020204" pitchFamily="34" charset="0"/>
            </a:rPr>
            <a:t> of the game evaluated by users</a:t>
          </a:r>
        </a:p>
      </dgm:t>
    </dgm:pt>
    <dgm:pt modelId="{5FCA3F65-6B83-4560-8B0A-D542ECE449F3}" type="parTrans" cxnId="{6A459357-275B-4084-8E1F-2D8912C15EF1}">
      <dgm:prSet/>
      <dgm:spPr/>
      <dgm:t>
        <a:bodyPr/>
        <a:lstStyle/>
        <a:p>
          <a:endParaRPr lang="en-US"/>
        </a:p>
      </dgm:t>
    </dgm:pt>
    <dgm:pt modelId="{57D91143-FD70-4078-8F9F-5036CB5421FA}" type="sibTrans" cxnId="{6A459357-275B-4084-8E1F-2D8912C15EF1}">
      <dgm:prSet/>
      <dgm:spPr/>
      <dgm:t>
        <a:bodyPr/>
        <a:lstStyle/>
        <a:p>
          <a:endParaRPr lang="en-US"/>
        </a:p>
      </dgm:t>
    </dgm:pt>
    <dgm:pt modelId="{96B7662B-005C-44DE-A286-59A6EB7206C9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it-IT" sz="2000" b="1">
              <a:latin typeface="Century Gothic" panose="020B0502020202020204" pitchFamily="34" charset="0"/>
            </a:rPr>
            <a:t>Category</a:t>
          </a:r>
          <a:r>
            <a:rPr lang="it-IT" sz="2000">
              <a:latin typeface="Century Gothic" panose="020B0502020202020204" pitchFamily="34" charset="0"/>
            </a:rPr>
            <a:t> of the game: setting and main dynamics </a:t>
          </a:r>
          <a:endParaRPr lang="en-US" sz="2000">
            <a:latin typeface="Century Gothic" panose="020B0502020202020204" pitchFamily="34" charset="0"/>
          </a:endParaRPr>
        </a:p>
      </dgm:t>
    </dgm:pt>
    <dgm:pt modelId="{5F18ED29-AC72-4791-8981-5262106C6AF6}" type="parTrans" cxnId="{14C96A8E-C529-465B-B736-AF74E6598920}">
      <dgm:prSet/>
      <dgm:spPr/>
      <dgm:t>
        <a:bodyPr/>
        <a:lstStyle/>
        <a:p>
          <a:endParaRPr lang="en-US"/>
        </a:p>
      </dgm:t>
    </dgm:pt>
    <dgm:pt modelId="{C0BBA960-A759-4AA4-ADE2-FFDC44306972}" type="sibTrans" cxnId="{14C96A8E-C529-465B-B736-AF74E6598920}">
      <dgm:prSet/>
      <dgm:spPr/>
      <dgm:t>
        <a:bodyPr/>
        <a:lstStyle/>
        <a:p>
          <a:endParaRPr lang="en-US"/>
        </a:p>
      </dgm:t>
    </dgm:pt>
    <dgm:pt modelId="{083D233E-DB98-477D-AD17-D3F7F1F8E764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2000" b="1">
              <a:latin typeface="Century Gothic" panose="020B0502020202020204" pitchFamily="34" charset="0"/>
            </a:rPr>
            <a:t>Mechanic</a:t>
          </a:r>
          <a:r>
            <a:rPr lang="en-US" sz="2000">
              <a:latin typeface="Century Gothic" panose="020B0502020202020204" pitchFamily="34" charset="0"/>
            </a:rPr>
            <a:t>: how the game is physically played</a:t>
          </a:r>
        </a:p>
      </dgm:t>
    </dgm:pt>
    <dgm:pt modelId="{B85E82E9-2244-46E2-B459-5AD84B630C4B}" type="parTrans" cxnId="{C832E100-2CD9-4380-A3D1-6BCC6E3450ED}">
      <dgm:prSet/>
      <dgm:spPr/>
      <dgm:t>
        <a:bodyPr/>
        <a:lstStyle/>
        <a:p>
          <a:endParaRPr lang="en-US"/>
        </a:p>
      </dgm:t>
    </dgm:pt>
    <dgm:pt modelId="{59813C6A-5D5D-4167-BCE6-52745CA7B36D}" type="sibTrans" cxnId="{C832E100-2CD9-4380-A3D1-6BCC6E3450ED}">
      <dgm:prSet/>
      <dgm:spPr/>
      <dgm:t>
        <a:bodyPr/>
        <a:lstStyle/>
        <a:p>
          <a:endParaRPr lang="en-US"/>
        </a:p>
      </dgm:t>
    </dgm:pt>
    <dgm:pt modelId="{649D28CE-0A72-473E-8706-05FABD34A8DB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it-IT" sz="1800" b="1">
              <a:latin typeface="Century Gothic" panose="020B0502020202020204" pitchFamily="34" charset="0"/>
            </a:rPr>
            <a:t>Ratings</a:t>
          </a:r>
          <a:r>
            <a:rPr lang="it-IT" sz="1800">
              <a:latin typeface="Century Gothic" panose="020B0502020202020204" pitchFamily="34" charset="0"/>
            </a:rPr>
            <a:t> provided by users on BoardGameGeek: average, number of reviews</a:t>
          </a:r>
        </a:p>
      </dgm:t>
    </dgm:pt>
    <dgm:pt modelId="{304CC731-2866-4A08-9F22-4438CBAABFDF}" type="parTrans" cxnId="{6190C78C-FA79-4A6D-B1B3-D548383C9104}">
      <dgm:prSet/>
      <dgm:spPr/>
      <dgm:t>
        <a:bodyPr/>
        <a:lstStyle/>
        <a:p>
          <a:endParaRPr lang="it-IT"/>
        </a:p>
      </dgm:t>
    </dgm:pt>
    <dgm:pt modelId="{51F89BCD-66F6-4565-A6D9-EBE18494361E}" type="sibTrans" cxnId="{6190C78C-FA79-4A6D-B1B3-D548383C9104}">
      <dgm:prSet/>
      <dgm:spPr/>
      <dgm:t>
        <a:bodyPr/>
        <a:lstStyle/>
        <a:p>
          <a:endParaRPr lang="it-IT"/>
        </a:p>
      </dgm:t>
    </dgm:pt>
    <dgm:pt modelId="{00562222-0BE7-4218-8705-D4B8D0221EBB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it-IT" sz="2000" b="1">
              <a:latin typeface="Century Gothic" panose="020B0502020202020204" pitchFamily="34" charset="0"/>
            </a:rPr>
            <a:t>Players</a:t>
          </a:r>
          <a:r>
            <a:rPr lang="it-IT" sz="2000">
              <a:latin typeface="Century Gothic" panose="020B0502020202020204" pitchFamily="34" charset="0"/>
            </a:rPr>
            <a:t> information: minimum and maximum number, minimum age</a:t>
          </a:r>
        </a:p>
      </dgm:t>
    </dgm:pt>
    <dgm:pt modelId="{D50E17C4-20CA-400F-9DE4-97F4FF1F9737}" type="parTrans" cxnId="{85D5A034-6B10-4DD1-8215-7C6889EAFBDA}">
      <dgm:prSet/>
      <dgm:spPr/>
      <dgm:t>
        <a:bodyPr/>
        <a:lstStyle/>
        <a:p>
          <a:endParaRPr lang="it-IT"/>
        </a:p>
      </dgm:t>
    </dgm:pt>
    <dgm:pt modelId="{44C656F7-B070-47DC-9BD9-2650031C5171}" type="sibTrans" cxnId="{85D5A034-6B10-4DD1-8215-7C6889EAFBDA}">
      <dgm:prSet/>
      <dgm:spPr/>
      <dgm:t>
        <a:bodyPr/>
        <a:lstStyle/>
        <a:p>
          <a:endParaRPr lang="it-IT"/>
        </a:p>
      </dgm:t>
    </dgm:pt>
    <dgm:pt modelId="{D103BF23-4D76-4C5A-8352-6DE1AF33CB1E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it-IT" sz="2000" b="0">
              <a:latin typeface="Century Gothic" panose="020B0502020202020204" pitchFamily="34" charset="0"/>
            </a:rPr>
            <a:t>Average playing </a:t>
          </a:r>
          <a:r>
            <a:rPr lang="it-IT" sz="2000" b="1">
              <a:latin typeface="Century Gothic" panose="020B0502020202020204" pitchFamily="34" charset="0"/>
            </a:rPr>
            <a:t>time</a:t>
          </a:r>
          <a:r>
            <a:rPr lang="it-IT" sz="2000" b="0">
              <a:latin typeface="Century Gothic" panose="020B0502020202020204" pitchFamily="34" charset="0"/>
            </a:rPr>
            <a:t> indicated by the producer</a:t>
          </a:r>
        </a:p>
      </dgm:t>
    </dgm:pt>
    <dgm:pt modelId="{B6EA4104-D96C-416B-BA7E-2FE3599A3D03}" type="parTrans" cxnId="{8F047647-542C-47A3-A8B8-BD812E0055ED}">
      <dgm:prSet/>
      <dgm:spPr/>
      <dgm:t>
        <a:bodyPr/>
        <a:lstStyle/>
        <a:p>
          <a:endParaRPr lang="it-IT"/>
        </a:p>
      </dgm:t>
    </dgm:pt>
    <dgm:pt modelId="{49AAF5B1-E38F-4379-8CDA-392971EB6290}" type="sibTrans" cxnId="{8F047647-542C-47A3-A8B8-BD812E0055ED}">
      <dgm:prSet/>
      <dgm:spPr/>
      <dgm:t>
        <a:bodyPr/>
        <a:lstStyle/>
        <a:p>
          <a:endParaRPr lang="it-IT"/>
        </a:p>
      </dgm:t>
    </dgm:pt>
    <dgm:pt modelId="{FA4B3353-1050-4B52-9F1E-7FDF8961FF60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it-IT" sz="2000" b="1">
              <a:latin typeface="Century Gothic" panose="020B0502020202020204" pitchFamily="34" charset="0"/>
            </a:rPr>
            <a:t>Appeal</a:t>
          </a:r>
          <a:r>
            <a:rPr lang="it-IT" sz="2000">
              <a:latin typeface="Century Gothic" panose="020B0502020202020204" pitchFamily="34" charset="0"/>
            </a:rPr>
            <a:t>: number of users owning the game or wanting it</a:t>
          </a:r>
        </a:p>
      </dgm:t>
    </dgm:pt>
    <dgm:pt modelId="{2F274896-A100-40F3-B55A-CA4F8172DA54}" type="parTrans" cxnId="{FFA0C424-8EF1-48D0-AC7D-D7F3F3B1780F}">
      <dgm:prSet/>
      <dgm:spPr/>
      <dgm:t>
        <a:bodyPr/>
        <a:lstStyle/>
        <a:p>
          <a:endParaRPr lang="it-IT"/>
        </a:p>
      </dgm:t>
    </dgm:pt>
    <dgm:pt modelId="{258433E8-EE4E-47EC-AF7B-E20847A00683}" type="sibTrans" cxnId="{FFA0C424-8EF1-48D0-AC7D-D7F3F3B1780F}">
      <dgm:prSet/>
      <dgm:spPr/>
      <dgm:t>
        <a:bodyPr/>
        <a:lstStyle/>
        <a:p>
          <a:endParaRPr lang="it-IT"/>
        </a:p>
      </dgm:t>
    </dgm:pt>
    <dgm:pt modelId="{0D87C31A-C56B-45EF-B0AD-8CC7C49579EC}" type="pres">
      <dgm:prSet presAssocID="{3D51009F-F29B-4679-85BA-AFF37C99FB9D}" presName="root" presStyleCnt="0">
        <dgm:presLayoutVars>
          <dgm:dir/>
          <dgm:resizeHandles val="exact"/>
        </dgm:presLayoutVars>
      </dgm:prSet>
      <dgm:spPr/>
    </dgm:pt>
    <dgm:pt modelId="{FE3FF1A9-AEC8-49D9-A2EA-18FF0C2E3FB4}" type="pres">
      <dgm:prSet presAssocID="{649D28CE-0A72-473E-8706-05FABD34A8DB}" presName="compNode" presStyleCnt="0"/>
      <dgm:spPr/>
    </dgm:pt>
    <dgm:pt modelId="{F576420E-1B10-4A0A-A7F9-B27E76580CB9}" type="pres">
      <dgm:prSet presAssocID="{649D28CE-0A72-473E-8706-05FABD34A8DB}" presName="bgRect" presStyleLbl="bgShp" presStyleIdx="0" presStyleCnt="7"/>
      <dgm:spPr/>
    </dgm:pt>
    <dgm:pt modelId="{8CE81C74-EA57-4BCB-9BC0-3471E27D45A1}" type="pres">
      <dgm:prSet presAssocID="{649D28CE-0A72-473E-8706-05FABD34A8DB}" presName="iconRect" presStyleLbl="node1" presStyleIdx="0" presStyleCnt="7"/>
      <dgm:spPr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alutazione in stelle con riempimento a tinta unita"/>
        </a:ext>
      </dgm:extLst>
    </dgm:pt>
    <dgm:pt modelId="{AD8FBA38-B8AC-4AB7-8C42-36557B4E184D}" type="pres">
      <dgm:prSet presAssocID="{649D28CE-0A72-473E-8706-05FABD34A8DB}" presName="spaceRect" presStyleCnt="0"/>
      <dgm:spPr/>
    </dgm:pt>
    <dgm:pt modelId="{8F4A5657-9929-49BC-80C0-452B07A3D293}" type="pres">
      <dgm:prSet presAssocID="{649D28CE-0A72-473E-8706-05FABD34A8DB}" presName="parTx" presStyleLbl="revTx" presStyleIdx="0" presStyleCnt="7">
        <dgm:presLayoutVars>
          <dgm:chMax val="0"/>
          <dgm:chPref val="0"/>
        </dgm:presLayoutVars>
      </dgm:prSet>
      <dgm:spPr/>
    </dgm:pt>
    <dgm:pt modelId="{53CB5CFD-1A01-4F26-8FFB-E9BBC5AA9ED6}" type="pres">
      <dgm:prSet presAssocID="{51F89BCD-66F6-4565-A6D9-EBE18494361E}" presName="sibTrans" presStyleCnt="0"/>
      <dgm:spPr/>
    </dgm:pt>
    <dgm:pt modelId="{A1A134C5-665E-4EB7-8876-69FCB8FB39E7}" type="pres">
      <dgm:prSet presAssocID="{85C5A817-6E91-43B0-B2F3-B8AB1C7D3576}" presName="compNode" presStyleCnt="0"/>
      <dgm:spPr/>
    </dgm:pt>
    <dgm:pt modelId="{501C3E8C-2BD2-4B86-A2F7-DDACA968E2A3}" type="pres">
      <dgm:prSet presAssocID="{85C5A817-6E91-43B0-B2F3-B8AB1C7D3576}" presName="bgRect" presStyleLbl="bgShp" presStyleIdx="1" presStyleCnt="7"/>
      <dgm:spPr/>
    </dgm:pt>
    <dgm:pt modelId="{F4967A71-F9FB-475D-9D41-74388D1E3A9B}" type="pres">
      <dgm:prSet presAssocID="{85C5A817-6E91-43B0-B2F3-B8AB1C7D357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0A1BCBD-4320-4FC3-AF5C-C5B68334336C}" type="pres">
      <dgm:prSet presAssocID="{85C5A817-6E91-43B0-B2F3-B8AB1C7D3576}" presName="spaceRect" presStyleCnt="0"/>
      <dgm:spPr/>
    </dgm:pt>
    <dgm:pt modelId="{5325977D-8AA8-48A9-A3FF-6EFE1EED107E}" type="pres">
      <dgm:prSet presAssocID="{85C5A817-6E91-43B0-B2F3-B8AB1C7D3576}" presName="parTx" presStyleLbl="revTx" presStyleIdx="1" presStyleCnt="7">
        <dgm:presLayoutVars>
          <dgm:chMax val="0"/>
          <dgm:chPref val="0"/>
        </dgm:presLayoutVars>
      </dgm:prSet>
      <dgm:spPr/>
    </dgm:pt>
    <dgm:pt modelId="{1674FC46-AD16-46F2-B4D8-259CDC29FB04}" type="pres">
      <dgm:prSet presAssocID="{57D91143-FD70-4078-8F9F-5036CB5421FA}" presName="sibTrans" presStyleCnt="0"/>
      <dgm:spPr/>
    </dgm:pt>
    <dgm:pt modelId="{8AAC2BA4-0E44-4D7D-BA65-6179EA31A223}" type="pres">
      <dgm:prSet presAssocID="{D103BF23-4D76-4C5A-8352-6DE1AF33CB1E}" presName="compNode" presStyleCnt="0"/>
      <dgm:spPr/>
    </dgm:pt>
    <dgm:pt modelId="{49D7B4F7-049D-4FC5-8AB3-86413CCB44C4}" type="pres">
      <dgm:prSet presAssocID="{D103BF23-4D76-4C5A-8352-6DE1AF33CB1E}" presName="bgRect" presStyleLbl="bgShp" presStyleIdx="2" presStyleCnt="7" custLinFactNeighborX="0" custLinFactNeighborY="-5301"/>
      <dgm:spPr/>
    </dgm:pt>
    <dgm:pt modelId="{55541731-E10B-4A65-BD64-2E139FF31890}" type="pres">
      <dgm:prSet presAssocID="{D103BF23-4D76-4C5A-8352-6DE1AF33CB1E}" presName="iconRect" presStyleLbl="node1" presStyleIdx="2" presStyleCnt="7"/>
      <dgm:spPr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C62D0890-731D-466C-ABA2-143572B2FEBA}" type="pres">
      <dgm:prSet presAssocID="{D103BF23-4D76-4C5A-8352-6DE1AF33CB1E}" presName="spaceRect" presStyleCnt="0"/>
      <dgm:spPr/>
    </dgm:pt>
    <dgm:pt modelId="{99A0A0AE-347C-44DF-A6E1-0B893319303E}" type="pres">
      <dgm:prSet presAssocID="{D103BF23-4D76-4C5A-8352-6DE1AF33CB1E}" presName="parTx" presStyleLbl="revTx" presStyleIdx="2" presStyleCnt="7">
        <dgm:presLayoutVars>
          <dgm:chMax val="0"/>
          <dgm:chPref val="0"/>
        </dgm:presLayoutVars>
      </dgm:prSet>
      <dgm:spPr/>
    </dgm:pt>
    <dgm:pt modelId="{AC1F4C8A-F474-4C51-9C6D-FF22242B22B8}" type="pres">
      <dgm:prSet presAssocID="{49AAF5B1-E38F-4379-8CDA-392971EB6290}" presName="sibTrans" presStyleCnt="0"/>
      <dgm:spPr/>
    </dgm:pt>
    <dgm:pt modelId="{E6E4F2B3-7AA6-4F18-9CE0-CA11F0A87CD9}" type="pres">
      <dgm:prSet presAssocID="{96B7662B-005C-44DE-A286-59A6EB7206C9}" presName="compNode" presStyleCnt="0"/>
      <dgm:spPr/>
    </dgm:pt>
    <dgm:pt modelId="{D0131B2B-D1FE-4B72-AD16-35855C009DA7}" type="pres">
      <dgm:prSet presAssocID="{96B7662B-005C-44DE-A286-59A6EB7206C9}" presName="bgRect" presStyleLbl="bgShp" presStyleIdx="3" presStyleCnt="7"/>
      <dgm:spPr/>
    </dgm:pt>
    <dgm:pt modelId="{CB26B5AB-B518-4D46-AC75-8022B292E3A6}" type="pres">
      <dgm:prSet presAssocID="{96B7662B-005C-44DE-A286-59A6EB7206C9}" presName="iconRect" presStyleLbl="node1" presStyleIdx="3" presStyleCnt="7"/>
      <dgm:spPr>
        <a:blipFill>
          <a:blip xmlns:r="http://schemas.openxmlformats.org/officeDocument/2006/relationships"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ena castello con riempimento a tinta unita"/>
        </a:ext>
      </dgm:extLst>
    </dgm:pt>
    <dgm:pt modelId="{5000C969-B444-46DF-A664-E1C5161E5532}" type="pres">
      <dgm:prSet presAssocID="{96B7662B-005C-44DE-A286-59A6EB7206C9}" presName="spaceRect" presStyleCnt="0"/>
      <dgm:spPr/>
    </dgm:pt>
    <dgm:pt modelId="{AD7616D3-BB20-4CE7-B22B-9343CC8B66CF}" type="pres">
      <dgm:prSet presAssocID="{96B7662B-005C-44DE-A286-59A6EB7206C9}" presName="parTx" presStyleLbl="revTx" presStyleIdx="3" presStyleCnt="7">
        <dgm:presLayoutVars>
          <dgm:chMax val="0"/>
          <dgm:chPref val="0"/>
        </dgm:presLayoutVars>
      </dgm:prSet>
      <dgm:spPr/>
    </dgm:pt>
    <dgm:pt modelId="{458C973F-5A48-44D3-B85E-A481B1DD4FF8}" type="pres">
      <dgm:prSet presAssocID="{C0BBA960-A759-4AA4-ADE2-FFDC44306972}" presName="sibTrans" presStyleCnt="0"/>
      <dgm:spPr/>
    </dgm:pt>
    <dgm:pt modelId="{CB5B01A0-362B-482D-958C-3B3C343BDFA6}" type="pres">
      <dgm:prSet presAssocID="{083D233E-DB98-477D-AD17-D3F7F1F8E764}" presName="compNode" presStyleCnt="0"/>
      <dgm:spPr/>
    </dgm:pt>
    <dgm:pt modelId="{D3A10E7C-2773-47C1-929C-E876BD24C780}" type="pres">
      <dgm:prSet presAssocID="{083D233E-DB98-477D-AD17-D3F7F1F8E764}" presName="bgRect" presStyleLbl="bgShp" presStyleIdx="4" presStyleCnt="7"/>
      <dgm:spPr/>
    </dgm:pt>
    <dgm:pt modelId="{34F35CF4-B9E8-4D11-9CCF-58E75D4BDDFB}" type="pres">
      <dgm:prSet presAssocID="{083D233E-DB98-477D-AD17-D3F7F1F8E76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contorno"/>
        </a:ext>
      </dgm:extLst>
    </dgm:pt>
    <dgm:pt modelId="{6A3E8E3D-B548-4684-866D-CCB4AFBA4B43}" type="pres">
      <dgm:prSet presAssocID="{083D233E-DB98-477D-AD17-D3F7F1F8E764}" presName="spaceRect" presStyleCnt="0"/>
      <dgm:spPr/>
    </dgm:pt>
    <dgm:pt modelId="{1E31E794-1F98-4590-9CF3-620E532A672F}" type="pres">
      <dgm:prSet presAssocID="{083D233E-DB98-477D-AD17-D3F7F1F8E764}" presName="parTx" presStyleLbl="revTx" presStyleIdx="4" presStyleCnt="7">
        <dgm:presLayoutVars>
          <dgm:chMax val="0"/>
          <dgm:chPref val="0"/>
        </dgm:presLayoutVars>
      </dgm:prSet>
      <dgm:spPr/>
    </dgm:pt>
    <dgm:pt modelId="{9B58230A-DEA8-422D-B3DC-DFDCD9D7AC4C}" type="pres">
      <dgm:prSet presAssocID="{59813C6A-5D5D-4167-BCE6-52745CA7B36D}" presName="sibTrans" presStyleCnt="0"/>
      <dgm:spPr/>
    </dgm:pt>
    <dgm:pt modelId="{07FBC779-AA81-4B1A-9ED3-5D8CC2076B24}" type="pres">
      <dgm:prSet presAssocID="{00562222-0BE7-4218-8705-D4B8D0221EBB}" presName="compNode" presStyleCnt="0"/>
      <dgm:spPr/>
    </dgm:pt>
    <dgm:pt modelId="{453CABAB-504B-479C-AD2B-D705B82DD251}" type="pres">
      <dgm:prSet presAssocID="{00562222-0BE7-4218-8705-D4B8D0221EBB}" presName="bgRect" presStyleLbl="bgShp" presStyleIdx="5" presStyleCnt="7"/>
      <dgm:spPr/>
    </dgm:pt>
    <dgm:pt modelId="{A3C1C119-DB34-457D-A0EE-02A6302D713C}" type="pres">
      <dgm:prSet presAssocID="{00562222-0BE7-4218-8705-D4B8D0221EB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lancia della giustizia con riempimento a tinta unita"/>
        </a:ext>
      </dgm:extLst>
    </dgm:pt>
    <dgm:pt modelId="{4BFCB332-0B4B-491E-BC20-EE611CD3DCF1}" type="pres">
      <dgm:prSet presAssocID="{00562222-0BE7-4218-8705-D4B8D0221EBB}" presName="spaceRect" presStyleCnt="0"/>
      <dgm:spPr/>
    </dgm:pt>
    <dgm:pt modelId="{A06AB2F4-E1C2-44B0-8260-AF87B323C356}" type="pres">
      <dgm:prSet presAssocID="{00562222-0BE7-4218-8705-D4B8D0221EBB}" presName="parTx" presStyleLbl="revTx" presStyleIdx="5" presStyleCnt="7">
        <dgm:presLayoutVars>
          <dgm:chMax val="0"/>
          <dgm:chPref val="0"/>
        </dgm:presLayoutVars>
      </dgm:prSet>
      <dgm:spPr/>
    </dgm:pt>
    <dgm:pt modelId="{EC313502-3EB9-4E90-A61B-7BEA2D977365}" type="pres">
      <dgm:prSet presAssocID="{44C656F7-B070-47DC-9BD9-2650031C5171}" presName="sibTrans" presStyleCnt="0"/>
      <dgm:spPr/>
    </dgm:pt>
    <dgm:pt modelId="{9E7C9C74-A1C4-4485-AA74-800D4BB3E97B}" type="pres">
      <dgm:prSet presAssocID="{FA4B3353-1050-4B52-9F1E-7FDF8961FF60}" presName="compNode" presStyleCnt="0"/>
      <dgm:spPr/>
    </dgm:pt>
    <dgm:pt modelId="{3D4895F6-D004-475D-9819-2F96E2CA95E2}" type="pres">
      <dgm:prSet presAssocID="{FA4B3353-1050-4B52-9F1E-7FDF8961FF60}" presName="bgRect" presStyleLbl="bgShp" presStyleIdx="6" presStyleCnt="7"/>
      <dgm:spPr/>
    </dgm:pt>
    <dgm:pt modelId="{DF9F9568-677E-4026-9931-2D5A07828937}" type="pres">
      <dgm:prSet presAssocID="{FA4B3353-1050-4B52-9F1E-7FDF8961FF60}" presName="iconRect" presStyleLbl="node1" presStyleIdx="6" presStyleCnt="7"/>
      <dgm:spPr>
        <a:blipFill>
          <a:blip xmlns:r="http://schemas.openxmlformats.org/officeDocument/2006/relationships"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</dgm:pt>
    <dgm:pt modelId="{4BC954A1-4763-40BD-901F-B509412EB941}" type="pres">
      <dgm:prSet presAssocID="{FA4B3353-1050-4B52-9F1E-7FDF8961FF60}" presName="spaceRect" presStyleCnt="0"/>
      <dgm:spPr/>
    </dgm:pt>
    <dgm:pt modelId="{5475FEEC-64E7-428A-A6E4-17845E1C42B2}" type="pres">
      <dgm:prSet presAssocID="{FA4B3353-1050-4B52-9F1E-7FDF8961FF6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832E100-2CD9-4380-A3D1-6BCC6E3450ED}" srcId="{3D51009F-F29B-4679-85BA-AFF37C99FB9D}" destId="{083D233E-DB98-477D-AD17-D3F7F1F8E764}" srcOrd="4" destOrd="0" parTransId="{B85E82E9-2244-46E2-B459-5AD84B630C4B}" sibTransId="{59813C6A-5D5D-4167-BCE6-52745CA7B36D}"/>
    <dgm:cxn modelId="{F68B0801-0FD1-4CF6-804F-A4F9540D8E4A}" type="presOf" srcId="{D103BF23-4D76-4C5A-8352-6DE1AF33CB1E}" destId="{99A0A0AE-347C-44DF-A6E1-0B893319303E}" srcOrd="0" destOrd="0" presId="urn:microsoft.com/office/officeart/2018/2/layout/IconVerticalSolidList"/>
    <dgm:cxn modelId="{CB03A81D-5DF4-453F-99C6-B2D502A81465}" type="presOf" srcId="{083D233E-DB98-477D-AD17-D3F7F1F8E764}" destId="{1E31E794-1F98-4590-9CF3-620E532A672F}" srcOrd="0" destOrd="0" presId="urn:microsoft.com/office/officeart/2018/2/layout/IconVerticalSolidList"/>
    <dgm:cxn modelId="{FFA0C424-8EF1-48D0-AC7D-D7F3F3B1780F}" srcId="{3D51009F-F29B-4679-85BA-AFF37C99FB9D}" destId="{FA4B3353-1050-4B52-9F1E-7FDF8961FF60}" srcOrd="6" destOrd="0" parTransId="{2F274896-A100-40F3-B55A-CA4F8172DA54}" sibTransId="{258433E8-EE4E-47EC-AF7B-E20847A00683}"/>
    <dgm:cxn modelId="{85D5A034-6B10-4DD1-8215-7C6889EAFBDA}" srcId="{3D51009F-F29B-4679-85BA-AFF37C99FB9D}" destId="{00562222-0BE7-4218-8705-D4B8D0221EBB}" srcOrd="5" destOrd="0" parTransId="{D50E17C4-20CA-400F-9DE4-97F4FF1F9737}" sibTransId="{44C656F7-B070-47DC-9BD9-2650031C5171}"/>
    <dgm:cxn modelId="{8F047647-542C-47A3-A8B8-BD812E0055ED}" srcId="{3D51009F-F29B-4679-85BA-AFF37C99FB9D}" destId="{D103BF23-4D76-4C5A-8352-6DE1AF33CB1E}" srcOrd="2" destOrd="0" parTransId="{B6EA4104-D96C-416B-BA7E-2FE3599A3D03}" sibTransId="{49AAF5B1-E38F-4379-8CDA-392971EB6290}"/>
    <dgm:cxn modelId="{6A459357-275B-4084-8E1F-2D8912C15EF1}" srcId="{3D51009F-F29B-4679-85BA-AFF37C99FB9D}" destId="{85C5A817-6E91-43B0-B2F3-B8AB1C7D3576}" srcOrd="1" destOrd="0" parTransId="{5FCA3F65-6B83-4560-8B0A-D542ECE449F3}" sibTransId="{57D91143-FD70-4078-8F9F-5036CB5421FA}"/>
    <dgm:cxn modelId="{9B9F2D7F-4145-42D4-86A2-38ACAF31C1F5}" type="presOf" srcId="{3D51009F-F29B-4679-85BA-AFF37C99FB9D}" destId="{0D87C31A-C56B-45EF-B0AD-8CC7C49579EC}" srcOrd="0" destOrd="0" presId="urn:microsoft.com/office/officeart/2018/2/layout/IconVerticalSolidList"/>
    <dgm:cxn modelId="{6190C78C-FA79-4A6D-B1B3-D548383C9104}" srcId="{3D51009F-F29B-4679-85BA-AFF37C99FB9D}" destId="{649D28CE-0A72-473E-8706-05FABD34A8DB}" srcOrd="0" destOrd="0" parTransId="{304CC731-2866-4A08-9F22-4438CBAABFDF}" sibTransId="{51F89BCD-66F6-4565-A6D9-EBE18494361E}"/>
    <dgm:cxn modelId="{14C96A8E-C529-465B-B736-AF74E6598920}" srcId="{3D51009F-F29B-4679-85BA-AFF37C99FB9D}" destId="{96B7662B-005C-44DE-A286-59A6EB7206C9}" srcOrd="3" destOrd="0" parTransId="{5F18ED29-AC72-4791-8981-5262106C6AF6}" sibTransId="{C0BBA960-A759-4AA4-ADE2-FFDC44306972}"/>
    <dgm:cxn modelId="{406BD0A1-FAEE-43C7-8038-40D6E330F1D6}" type="presOf" srcId="{FA4B3353-1050-4B52-9F1E-7FDF8961FF60}" destId="{5475FEEC-64E7-428A-A6E4-17845E1C42B2}" srcOrd="0" destOrd="0" presId="urn:microsoft.com/office/officeart/2018/2/layout/IconVerticalSolidList"/>
    <dgm:cxn modelId="{FDBF1FA3-1D6B-41F0-8C33-D2328E24364E}" type="presOf" srcId="{96B7662B-005C-44DE-A286-59A6EB7206C9}" destId="{AD7616D3-BB20-4CE7-B22B-9343CC8B66CF}" srcOrd="0" destOrd="0" presId="urn:microsoft.com/office/officeart/2018/2/layout/IconVerticalSolidList"/>
    <dgm:cxn modelId="{15781BAC-A7B6-42B3-8B7C-0A4B9D1DAA2E}" type="presOf" srcId="{00562222-0BE7-4218-8705-D4B8D0221EBB}" destId="{A06AB2F4-E1C2-44B0-8260-AF87B323C356}" srcOrd="0" destOrd="0" presId="urn:microsoft.com/office/officeart/2018/2/layout/IconVerticalSolidList"/>
    <dgm:cxn modelId="{EE6B7BF5-4DE2-4D15-8DF7-DA9E1BB23A2D}" type="presOf" srcId="{649D28CE-0A72-473E-8706-05FABD34A8DB}" destId="{8F4A5657-9929-49BC-80C0-452B07A3D293}" srcOrd="0" destOrd="0" presId="urn:microsoft.com/office/officeart/2018/2/layout/IconVerticalSolidList"/>
    <dgm:cxn modelId="{C9CA64FB-9B3A-4955-A12C-39AD33BF9533}" type="presOf" srcId="{85C5A817-6E91-43B0-B2F3-B8AB1C7D3576}" destId="{5325977D-8AA8-48A9-A3FF-6EFE1EED107E}" srcOrd="0" destOrd="0" presId="urn:microsoft.com/office/officeart/2018/2/layout/IconVerticalSolidList"/>
    <dgm:cxn modelId="{18A274E1-C0CC-41C8-B61B-3C2A9F1EA3B7}" type="presParOf" srcId="{0D87C31A-C56B-45EF-B0AD-8CC7C49579EC}" destId="{FE3FF1A9-AEC8-49D9-A2EA-18FF0C2E3FB4}" srcOrd="0" destOrd="0" presId="urn:microsoft.com/office/officeart/2018/2/layout/IconVerticalSolidList"/>
    <dgm:cxn modelId="{8FD1D732-F37E-4BCC-A3C1-D1EABE255785}" type="presParOf" srcId="{FE3FF1A9-AEC8-49D9-A2EA-18FF0C2E3FB4}" destId="{F576420E-1B10-4A0A-A7F9-B27E76580CB9}" srcOrd="0" destOrd="0" presId="urn:microsoft.com/office/officeart/2018/2/layout/IconVerticalSolidList"/>
    <dgm:cxn modelId="{6FCBEDFA-99AE-4013-BBEC-64AE977D9307}" type="presParOf" srcId="{FE3FF1A9-AEC8-49D9-A2EA-18FF0C2E3FB4}" destId="{8CE81C74-EA57-4BCB-9BC0-3471E27D45A1}" srcOrd="1" destOrd="0" presId="urn:microsoft.com/office/officeart/2018/2/layout/IconVerticalSolidList"/>
    <dgm:cxn modelId="{FF022CF9-929E-4353-8F51-2F249F49CFCC}" type="presParOf" srcId="{FE3FF1A9-AEC8-49D9-A2EA-18FF0C2E3FB4}" destId="{AD8FBA38-B8AC-4AB7-8C42-36557B4E184D}" srcOrd="2" destOrd="0" presId="urn:microsoft.com/office/officeart/2018/2/layout/IconVerticalSolidList"/>
    <dgm:cxn modelId="{DACF0BA7-A29D-4CBB-A50C-E8BD6784985E}" type="presParOf" srcId="{FE3FF1A9-AEC8-49D9-A2EA-18FF0C2E3FB4}" destId="{8F4A5657-9929-49BC-80C0-452B07A3D293}" srcOrd="3" destOrd="0" presId="urn:microsoft.com/office/officeart/2018/2/layout/IconVerticalSolidList"/>
    <dgm:cxn modelId="{83F245A5-9425-4B69-9CF1-D070300001C0}" type="presParOf" srcId="{0D87C31A-C56B-45EF-B0AD-8CC7C49579EC}" destId="{53CB5CFD-1A01-4F26-8FFB-E9BBC5AA9ED6}" srcOrd="1" destOrd="0" presId="urn:microsoft.com/office/officeart/2018/2/layout/IconVerticalSolidList"/>
    <dgm:cxn modelId="{41038279-9C41-43E5-9887-F46FAA83A50A}" type="presParOf" srcId="{0D87C31A-C56B-45EF-B0AD-8CC7C49579EC}" destId="{A1A134C5-665E-4EB7-8876-69FCB8FB39E7}" srcOrd="2" destOrd="0" presId="urn:microsoft.com/office/officeart/2018/2/layout/IconVerticalSolidList"/>
    <dgm:cxn modelId="{386CB3FB-0153-4E40-8F97-D387AE1623C3}" type="presParOf" srcId="{A1A134C5-665E-4EB7-8876-69FCB8FB39E7}" destId="{501C3E8C-2BD2-4B86-A2F7-DDACA968E2A3}" srcOrd="0" destOrd="0" presId="urn:microsoft.com/office/officeart/2018/2/layout/IconVerticalSolidList"/>
    <dgm:cxn modelId="{B0A1E524-5ADC-4FCC-AF70-03759E9C0A83}" type="presParOf" srcId="{A1A134C5-665E-4EB7-8876-69FCB8FB39E7}" destId="{F4967A71-F9FB-475D-9D41-74388D1E3A9B}" srcOrd="1" destOrd="0" presId="urn:microsoft.com/office/officeart/2018/2/layout/IconVerticalSolidList"/>
    <dgm:cxn modelId="{B7369678-F85A-4D06-8148-051B5B9BEE17}" type="presParOf" srcId="{A1A134C5-665E-4EB7-8876-69FCB8FB39E7}" destId="{80A1BCBD-4320-4FC3-AF5C-C5B68334336C}" srcOrd="2" destOrd="0" presId="urn:microsoft.com/office/officeart/2018/2/layout/IconVerticalSolidList"/>
    <dgm:cxn modelId="{CBB8FC2B-2727-463F-983B-92FD392C4D2C}" type="presParOf" srcId="{A1A134C5-665E-4EB7-8876-69FCB8FB39E7}" destId="{5325977D-8AA8-48A9-A3FF-6EFE1EED107E}" srcOrd="3" destOrd="0" presId="urn:microsoft.com/office/officeart/2018/2/layout/IconVerticalSolidList"/>
    <dgm:cxn modelId="{A49C3807-A8F3-4449-B2A6-EA00FD3BD03B}" type="presParOf" srcId="{0D87C31A-C56B-45EF-B0AD-8CC7C49579EC}" destId="{1674FC46-AD16-46F2-B4D8-259CDC29FB04}" srcOrd="3" destOrd="0" presId="urn:microsoft.com/office/officeart/2018/2/layout/IconVerticalSolidList"/>
    <dgm:cxn modelId="{7099897B-BE5B-474D-9C74-E720E1D98D64}" type="presParOf" srcId="{0D87C31A-C56B-45EF-B0AD-8CC7C49579EC}" destId="{8AAC2BA4-0E44-4D7D-BA65-6179EA31A223}" srcOrd="4" destOrd="0" presId="urn:microsoft.com/office/officeart/2018/2/layout/IconVerticalSolidList"/>
    <dgm:cxn modelId="{BE1614E6-7D40-4A9D-8E69-EF3C4FD26221}" type="presParOf" srcId="{8AAC2BA4-0E44-4D7D-BA65-6179EA31A223}" destId="{49D7B4F7-049D-4FC5-8AB3-86413CCB44C4}" srcOrd="0" destOrd="0" presId="urn:microsoft.com/office/officeart/2018/2/layout/IconVerticalSolidList"/>
    <dgm:cxn modelId="{F3F70CA6-E83F-4FB9-9AE2-8ADD2D25C5EA}" type="presParOf" srcId="{8AAC2BA4-0E44-4D7D-BA65-6179EA31A223}" destId="{55541731-E10B-4A65-BD64-2E139FF31890}" srcOrd="1" destOrd="0" presId="urn:microsoft.com/office/officeart/2018/2/layout/IconVerticalSolidList"/>
    <dgm:cxn modelId="{6622F9B6-68B7-4CB3-A302-4A28BE5F8B3D}" type="presParOf" srcId="{8AAC2BA4-0E44-4D7D-BA65-6179EA31A223}" destId="{C62D0890-731D-466C-ABA2-143572B2FEBA}" srcOrd="2" destOrd="0" presId="urn:microsoft.com/office/officeart/2018/2/layout/IconVerticalSolidList"/>
    <dgm:cxn modelId="{C08A817F-64A1-4DBB-A4BA-2FFD47B64882}" type="presParOf" srcId="{8AAC2BA4-0E44-4D7D-BA65-6179EA31A223}" destId="{99A0A0AE-347C-44DF-A6E1-0B893319303E}" srcOrd="3" destOrd="0" presId="urn:microsoft.com/office/officeart/2018/2/layout/IconVerticalSolidList"/>
    <dgm:cxn modelId="{E795C3F9-CB07-4BA3-BE18-3336442F198D}" type="presParOf" srcId="{0D87C31A-C56B-45EF-B0AD-8CC7C49579EC}" destId="{AC1F4C8A-F474-4C51-9C6D-FF22242B22B8}" srcOrd="5" destOrd="0" presId="urn:microsoft.com/office/officeart/2018/2/layout/IconVerticalSolidList"/>
    <dgm:cxn modelId="{EBC10F96-9B9D-4298-B739-26E82C29D528}" type="presParOf" srcId="{0D87C31A-C56B-45EF-B0AD-8CC7C49579EC}" destId="{E6E4F2B3-7AA6-4F18-9CE0-CA11F0A87CD9}" srcOrd="6" destOrd="0" presId="urn:microsoft.com/office/officeart/2018/2/layout/IconVerticalSolidList"/>
    <dgm:cxn modelId="{3F06287A-11A4-4F1A-A276-943E6F55E57C}" type="presParOf" srcId="{E6E4F2B3-7AA6-4F18-9CE0-CA11F0A87CD9}" destId="{D0131B2B-D1FE-4B72-AD16-35855C009DA7}" srcOrd="0" destOrd="0" presId="urn:microsoft.com/office/officeart/2018/2/layout/IconVerticalSolidList"/>
    <dgm:cxn modelId="{B7E2C70C-2567-40AB-9882-E2E180147FE9}" type="presParOf" srcId="{E6E4F2B3-7AA6-4F18-9CE0-CA11F0A87CD9}" destId="{CB26B5AB-B518-4D46-AC75-8022B292E3A6}" srcOrd="1" destOrd="0" presId="urn:microsoft.com/office/officeart/2018/2/layout/IconVerticalSolidList"/>
    <dgm:cxn modelId="{69E84A47-9D90-4A57-BB48-500381A9695D}" type="presParOf" srcId="{E6E4F2B3-7AA6-4F18-9CE0-CA11F0A87CD9}" destId="{5000C969-B444-46DF-A664-E1C5161E5532}" srcOrd="2" destOrd="0" presId="urn:microsoft.com/office/officeart/2018/2/layout/IconVerticalSolidList"/>
    <dgm:cxn modelId="{FCFCB0A5-6549-4A09-8D55-5029063BF62B}" type="presParOf" srcId="{E6E4F2B3-7AA6-4F18-9CE0-CA11F0A87CD9}" destId="{AD7616D3-BB20-4CE7-B22B-9343CC8B66CF}" srcOrd="3" destOrd="0" presId="urn:microsoft.com/office/officeart/2018/2/layout/IconVerticalSolidList"/>
    <dgm:cxn modelId="{21733E74-D2A4-49AC-8A94-C566EF5F68A0}" type="presParOf" srcId="{0D87C31A-C56B-45EF-B0AD-8CC7C49579EC}" destId="{458C973F-5A48-44D3-B85E-A481B1DD4FF8}" srcOrd="7" destOrd="0" presId="urn:microsoft.com/office/officeart/2018/2/layout/IconVerticalSolidList"/>
    <dgm:cxn modelId="{25878A95-9622-47F1-8379-8E86B7415203}" type="presParOf" srcId="{0D87C31A-C56B-45EF-B0AD-8CC7C49579EC}" destId="{CB5B01A0-362B-482D-958C-3B3C343BDFA6}" srcOrd="8" destOrd="0" presId="urn:microsoft.com/office/officeart/2018/2/layout/IconVerticalSolidList"/>
    <dgm:cxn modelId="{358C1333-5D29-4A74-A5C8-258D5C3CE7D1}" type="presParOf" srcId="{CB5B01A0-362B-482D-958C-3B3C343BDFA6}" destId="{D3A10E7C-2773-47C1-929C-E876BD24C780}" srcOrd="0" destOrd="0" presId="urn:microsoft.com/office/officeart/2018/2/layout/IconVerticalSolidList"/>
    <dgm:cxn modelId="{B4C512E7-8705-40BC-8978-A5D1C6A14587}" type="presParOf" srcId="{CB5B01A0-362B-482D-958C-3B3C343BDFA6}" destId="{34F35CF4-B9E8-4D11-9CCF-58E75D4BDDFB}" srcOrd="1" destOrd="0" presId="urn:microsoft.com/office/officeart/2018/2/layout/IconVerticalSolidList"/>
    <dgm:cxn modelId="{9585C633-1F0D-40F8-A096-9A30A0203D83}" type="presParOf" srcId="{CB5B01A0-362B-482D-958C-3B3C343BDFA6}" destId="{6A3E8E3D-B548-4684-866D-CCB4AFBA4B43}" srcOrd="2" destOrd="0" presId="urn:microsoft.com/office/officeart/2018/2/layout/IconVerticalSolidList"/>
    <dgm:cxn modelId="{409DD1A2-8FAE-4EB0-B60C-1CAE562F145E}" type="presParOf" srcId="{CB5B01A0-362B-482D-958C-3B3C343BDFA6}" destId="{1E31E794-1F98-4590-9CF3-620E532A672F}" srcOrd="3" destOrd="0" presId="urn:microsoft.com/office/officeart/2018/2/layout/IconVerticalSolidList"/>
    <dgm:cxn modelId="{B01FCA6B-1487-40AE-AC3E-06497D873B4A}" type="presParOf" srcId="{0D87C31A-C56B-45EF-B0AD-8CC7C49579EC}" destId="{9B58230A-DEA8-422D-B3DC-DFDCD9D7AC4C}" srcOrd="9" destOrd="0" presId="urn:microsoft.com/office/officeart/2018/2/layout/IconVerticalSolidList"/>
    <dgm:cxn modelId="{A086040C-98A3-4534-9D98-B0F0F1D99D18}" type="presParOf" srcId="{0D87C31A-C56B-45EF-B0AD-8CC7C49579EC}" destId="{07FBC779-AA81-4B1A-9ED3-5D8CC2076B24}" srcOrd="10" destOrd="0" presId="urn:microsoft.com/office/officeart/2018/2/layout/IconVerticalSolidList"/>
    <dgm:cxn modelId="{4D9E5EFC-31A5-4EF9-B5C8-94B190AC3AD6}" type="presParOf" srcId="{07FBC779-AA81-4B1A-9ED3-5D8CC2076B24}" destId="{453CABAB-504B-479C-AD2B-D705B82DD251}" srcOrd="0" destOrd="0" presId="urn:microsoft.com/office/officeart/2018/2/layout/IconVerticalSolidList"/>
    <dgm:cxn modelId="{53008B51-E4E7-46D2-B583-46D722D3BF1A}" type="presParOf" srcId="{07FBC779-AA81-4B1A-9ED3-5D8CC2076B24}" destId="{A3C1C119-DB34-457D-A0EE-02A6302D713C}" srcOrd="1" destOrd="0" presId="urn:microsoft.com/office/officeart/2018/2/layout/IconVerticalSolidList"/>
    <dgm:cxn modelId="{23180443-DA92-496B-B0ED-6FDA71DBD796}" type="presParOf" srcId="{07FBC779-AA81-4B1A-9ED3-5D8CC2076B24}" destId="{4BFCB332-0B4B-491E-BC20-EE611CD3DCF1}" srcOrd="2" destOrd="0" presId="urn:microsoft.com/office/officeart/2018/2/layout/IconVerticalSolidList"/>
    <dgm:cxn modelId="{0F1AAC9C-AF1F-43A0-82F3-B868036A8BFA}" type="presParOf" srcId="{07FBC779-AA81-4B1A-9ED3-5D8CC2076B24}" destId="{A06AB2F4-E1C2-44B0-8260-AF87B323C356}" srcOrd="3" destOrd="0" presId="urn:microsoft.com/office/officeart/2018/2/layout/IconVerticalSolidList"/>
    <dgm:cxn modelId="{8B33A09B-9D75-459D-A46D-1C061CDE1110}" type="presParOf" srcId="{0D87C31A-C56B-45EF-B0AD-8CC7C49579EC}" destId="{EC313502-3EB9-4E90-A61B-7BEA2D977365}" srcOrd="11" destOrd="0" presId="urn:microsoft.com/office/officeart/2018/2/layout/IconVerticalSolidList"/>
    <dgm:cxn modelId="{72CB4093-E4C8-4DCD-AB47-625EE4C64B13}" type="presParOf" srcId="{0D87C31A-C56B-45EF-B0AD-8CC7C49579EC}" destId="{9E7C9C74-A1C4-4485-AA74-800D4BB3E97B}" srcOrd="12" destOrd="0" presId="urn:microsoft.com/office/officeart/2018/2/layout/IconVerticalSolidList"/>
    <dgm:cxn modelId="{FB9DB835-5BB4-43AD-A453-005052014A1D}" type="presParOf" srcId="{9E7C9C74-A1C4-4485-AA74-800D4BB3E97B}" destId="{3D4895F6-D004-475D-9819-2F96E2CA95E2}" srcOrd="0" destOrd="0" presId="urn:microsoft.com/office/officeart/2018/2/layout/IconVerticalSolidList"/>
    <dgm:cxn modelId="{6B5739E8-53EE-4F33-B62C-0B148467E7E5}" type="presParOf" srcId="{9E7C9C74-A1C4-4485-AA74-800D4BB3E97B}" destId="{DF9F9568-677E-4026-9931-2D5A07828937}" srcOrd="1" destOrd="0" presId="urn:microsoft.com/office/officeart/2018/2/layout/IconVerticalSolidList"/>
    <dgm:cxn modelId="{610BE139-927D-4773-A210-DC7EE9122093}" type="presParOf" srcId="{9E7C9C74-A1C4-4485-AA74-800D4BB3E97B}" destId="{4BC954A1-4763-40BD-901F-B509412EB941}" srcOrd="2" destOrd="0" presId="urn:microsoft.com/office/officeart/2018/2/layout/IconVerticalSolidList"/>
    <dgm:cxn modelId="{AFD963B5-8C26-4308-BD08-C20EDE38C2E8}" type="presParOf" srcId="{9E7C9C74-A1C4-4485-AA74-800D4BB3E97B}" destId="{5475FEEC-64E7-428A-A6E4-17845E1C42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F66CE-3826-4636-B7C7-52310A0AB292}">
      <dsp:nvSpPr>
        <dsp:cNvPr id="0" name=""/>
        <dsp:cNvSpPr/>
      </dsp:nvSpPr>
      <dsp:spPr>
        <a:xfrm>
          <a:off x="0" y="611249"/>
          <a:ext cx="11436590" cy="1582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F8744-7146-45CF-BA82-7828ED7D4D11}">
      <dsp:nvSpPr>
        <dsp:cNvPr id="0" name=""/>
        <dsp:cNvSpPr/>
      </dsp:nvSpPr>
      <dsp:spPr>
        <a:xfrm>
          <a:off x="379836" y="967287"/>
          <a:ext cx="1144178" cy="870316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13851" r="-67851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5270D-9424-420F-9399-72CBCFBCD1B3}">
      <dsp:nvSpPr>
        <dsp:cNvPr id="0" name=""/>
        <dsp:cNvSpPr/>
      </dsp:nvSpPr>
      <dsp:spPr>
        <a:xfrm>
          <a:off x="1827664" y="611249"/>
          <a:ext cx="9608925" cy="1582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470" tIns="167470" rIns="167470" bIns="16747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 coming from </a:t>
          </a:r>
          <a:r>
            <a:rPr lang="en-US" sz="2400" b="1" kern="1200"/>
            <a:t>BoardGameGeek</a:t>
          </a:r>
          <a:r>
            <a:rPr lang="en-US" sz="2400" kern="1200"/>
            <a:t>,                                                                              the most complete data source for board games.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regarding </a:t>
          </a:r>
          <a:r>
            <a:rPr lang="en-US" sz="2400" b="1" kern="1200"/>
            <a:t>21631 games</a:t>
          </a:r>
          <a:r>
            <a:rPr lang="en-US" sz="2400" kern="1200"/>
            <a:t>, including info from BGG Marketplace</a:t>
          </a:r>
        </a:p>
      </dsp:txBody>
      <dsp:txXfrm>
        <a:off x="1827664" y="611249"/>
        <a:ext cx="9608925" cy="1582393"/>
      </dsp:txXfrm>
    </dsp:sp>
    <dsp:sp modelId="{DE5019A7-B033-4E33-9BD4-E8872B10F1A6}">
      <dsp:nvSpPr>
        <dsp:cNvPr id="0" name=""/>
        <dsp:cNvSpPr/>
      </dsp:nvSpPr>
      <dsp:spPr>
        <a:xfrm>
          <a:off x="0" y="2637321"/>
          <a:ext cx="11436590" cy="1977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85172-0E54-4468-93E5-FB4168FB0390}">
      <dsp:nvSpPr>
        <dsp:cNvPr id="0" name=""/>
        <dsp:cNvSpPr/>
      </dsp:nvSpPr>
      <dsp:spPr>
        <a:xfrm>
          <a:off x="478673" y="3191159"/>
          <a:ext cx="870316" cy="870316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49146-F1CB-4892-A472-BA09192D47CC}">
      <dsp:nvSpPr>
        <dsp:cNvPr id="0" name=""/>
        <dsp:cNvSpPr/>
      </dsp:nvSpPr>
      <dsp:spPr>
        <a:xfrm>
          <a:off x="1827664" y="2589240"/>
          <a:ext cx="9608925" cy="2074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470" tIns="167470" rIns="167470" bIns="16747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Estimate</a:t>
          </a:r>
          <a:r>
            <a:rPr lang="it-IT" sz="2400" kern="1200"/>
            <a:t> the </a:t>
          </a:r>
          <a:r>
            <a:rPr lang="it-IT" sz="2400" b="1" kern="1200"/>
            <a:t>complexity</a:t>
          </a:r>
          <a:r>
            <a:rPr lang="it-IT" sz="2400" kern="1200"/>
            <a:t> of a game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Predict</a:t>
          </a:r>
          <a:r>
            <a:rPr lang="it-IT" sz="2400" kern="1200"/>
            <a:t> the </a:t>
          </a:r>
          <a:r>
            <a:rPr lang="it-IT" sz="2400" b="1" kern="1200"/>
            <a:t>average</a:t>
          </a:r>
          <a:r>
            <a:rPr lang="it-IT" sz="2400" kern="1200"/>
            <a:t> user rating on BoardGameGeek leaderboard</a:t>
          </a:r>
          <a:endParaRPr lang="en-US" sz="2400" kern="1200"/>
        </a:p>
      </dsp:txBody>
      <dsp:txXfrm>
        <a:off x="1827664" y="2589240"/>
        <a:ext cx="9608925" cy="207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6420E-1B10-4A0A-A7F9-B27E76580CB9}">
      <dsp:nvSpPr>
        <dsp:cNvPr id="0" name=""/>
        <dsp:cNvSpPr/>
      </dsp:nvSpPr>
      <dsp:spPr>
        <a:xfrm>
          <a:off x="0" y="419"/>
          <a:ext cx="11464834" cy="4619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81C74-EA57-4BCB-9BC0-3471E27D45A1}">
      <dsp:nvSpPr>
        <dsp:cNvPr id="0" name=""/>
        <dsp:cNvSpPr/>
      </dsp:nvSpPr>
      <dsp:spPr>
        <a:xfrm>
          <a:off x="139737" y="104356"/>
          <a:ext cx="254068" cy="254068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A5657-9929-49BC-80C0-452B07A3D293}">
      <dsp:nvSpPr>
        <dsp:cNvPr id="0" name=""/>
        <dsp:cNvSpPr/>
      </dsp:nvSpPr>
      <dsp:spPr>
        <a:xfrm>
          <a:off x="533544" y="419"/>
          <a:ext cx="10867772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>
              <a:latin typeface="Century Gothic" panose="020B0502020202020204" pitchFamily="34" charset="0"/>
            </a:rPr>
            <a:t>Ratings</a:t>
          </a:r>
          <a:r>
            <a:rPr lang="it-IT" sz="1800" kern="1200">
              <a:latin typeface="Century Gothic" panose="020B0502020202020204" pitchFamily="34" charset="0"/>
            </a:rPr>
            <a:t> provided by users on BoardGameGeek: average, number of reviews</a:t>
          </a:r>
        </a:p>
      </dsp:txBody>
      <dsp:txXfrm>
        <a:off x="533544" y="419"/>
        <a:ext cx="10867772" cy="577429"/>
      </dsp:txXfrm>
    </dsp:sp>
    <dsp:sp modelId="{501C3E8C-2BD2-4B86-A2F7-DDACA968E2A3}">
      <dsp:nvSpPr>
        <dsp:cNvPr id="0" name=""/>
        <dsp:cNvSpPr/>
      </dsp:nvSpPr>
      <dsp:spPr>
        <a:xfrm>
          <a:off x="0" y="722206"/>
          <a:ext cx="11464834" cy="4619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67A71-F9FB-475D-9D41-74388D1E3A9B}">
      <dsp:nvSpPr>
        <dsp:cNvPr id="0" name=""/>
        <dsp:cNvSpPr/>
      </dsp:nvSpPr>
      <dsp:spPr>
        <a:xfrm>
          <a:off x="139737" y="826143"/>
          <a:ext cx="254068" cy="254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5977D-8AA8-48A9-A3FF-6EFE1EED107E}">
      <dsp:nvSpPr>
        <dsp:cNvPr id="0" name=""/>
        <dsp:cNvSpPr/>
      </dsp:nvSpPr>
      <dsp:spPr>
        <a:xfrm>
          <a:off x="533544" y="722206"/>
          <a:ext cx="10867772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entury Gothic" panose="020B0502020202020204" pitchFamily="34" charset="0"/>
            </a:rPr>
            <a:t>Complexity</a:t>
          </a:r>
          <a:r>
            <a:rPr lang="en-US" sz="2000" kern="1200">
              <a:latin typeface="Century Gothic" panose="020B0502020202020204" pitchFamily="34" charset="0"/>
            </a:rPr>
            <a:t> of the game evaluated by users</a:t>
          </a:r>
        </a:p>
      </dsp:txBody>
      <dsp:txXfrm>
        <a:off x="533544" y="722206"/>
        <a:ext cx="10867772" cy="577429"/>
      </dsp:txXfrm>
    </dsp:sp>
    <dsp:sp modelId="{49D7B4F7-049D-4FC5-8AB3-86413CCB44C4}">
      <dsp:nvSpPr>
        <dsp:cNvPr id="0" name=""/>
        <dsp:cNvSpPr/>
      </dsp:nvSpPr>
      <dsp:spPr>
        <a:xfrm>
          <a:off x="0" y="1419505"/>
          <a:ext cx="11464834" cy="4619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41731-E10B-4A65-BD64-2E139FF31890}">
      <dsp:nvSpPr>
        <dsp:cNvPr id="0" name=""/>
        <dsp:cNvSpPr/>
      </dsp:nvSpPr>
      <dsp:spPr>
        <a:xfrm>
          <a:off x="139737" y="1547929"/>
          <a:ext cx="254068" cy="254068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0A0AE-347C-44DF-A6E1-0B893319303E}">
      <dsp:nvSpPr>
        <dsp:cNvPr id="0" name=""/>
        <dsp:cNvSpPr/>
      </dsp:nvSpPr>
      <dsp:spPr>
        <a:xfrm>
          <a:off x="533544" y="1443992"/>
          <a:ext cx="10867772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kern="1200">
              <a:latin typeface="Century Gothic" panose="020B0502020202020204" pitchFamily="34" charset="0"/>
            </a:rPr>
            <a:t>Average playing </a:t>
          </a:r>
          <a:r>
            <a:rPr lang="it-IT" sz="2000" b="1" kern="1200">
              <a:latin typeface="Century Gothic" panose="020B0502020202020204" pitchFamily="34" charset="0"/>
            </a:rPr>
            <a:t>time</a:t>
          </a:r>
          <a:r>
            <a:rPr lang="it-IT" sz="2000" b="0" kern="1200">
              <a:latin typeface="Century Gothic" panose="020B0502020202020204" pitchFamily="34" charset="0"/>
            </a:rPr>
            <a:t> indicated by the producer</a:t>
          </a:r>
        </a:p>
      </dsp:txBody>
      <dsp:txXfrm>
        <a:off x="533544" y="1443992"/>
        <a:ext cx="10867772" cy="577429"/>
      </dsp:txXfrm>
    </dsp:sp>
    <dsp:sp modelId="{D0131B2B-D1FE-4B72-AD16-35855C009DA7}">
      <dsp:nvSpPr>
        <dsp:cNvPr id="0" name=""/>
        <dsp:cNvSpPr/>
      </dsp:nvSpPr>
      <dsp:spPr>
        <a:xfrm>
          <a:off x="0" y="2165779"/>
          <a:ext cx="11464834" cy="4619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6B5AB-B518-4D46-AC75-8022B292E3A6}">
      <dsp:nvSpPr>
        <dsp:cNvPr id="0" name=""/>
        <dsp:cNvSpPr/>
      </dsp:nvSpPr>
      <dsp:spPr>
        <a:xfrm>
          <a:off x="139737" y="2269716"/>
          <a:ext cx="254068" cy="254068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616D3-BB20-4CE7-B22B-9343CC8B66CF}">
      <dsp:nvSpPr>
        <dsp:cNvPr id="0" name=""/>
        <dsp:cNvSpPr/>
      </dsp:nvSpPr>
      <dsp:spPr>
        <a:xfrm>
          <a:off x="533544" y="2165779"/>
          <a:ext cx="10867772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>
              <a:latin typeface="Century Gothic" panose="020B0502020202020204" pitchFamily="34" charset="0"/>
            </a:rPr>
            <a:t>Category</a:t>
          </a:r>
          <a:r>
            <a:rPr lang="it-IT" sz="2000" kern="1200">
              <a:latin typeface="Century Gothic" panose="020B0502020202020204" pitchFamily="34" charset="0"/>
            </a:rPr>
            <a:t> of the game: setting and main dynamics </a:t>
          </a:r>
          <a:endParaRPr lang="en-US" sz="2000" kern="1200">
            <a:latin typeface="Century Gothic" panose="020B0502020202020204" pitchFamily="34" charset="0"/>
          </a:endParaRPr>
        </a:p>
      </dsp:txBody>
      <dsp:txXfrm>
        <a:off x="533544" y="2165779"/>
        <a:ext cx="10867772" cy="577429"/>
      </dsp:txXfrm>
    </dsp:sp>
    <dsp:sp modelId="{D3A10E7C-2773-47C1-929C-E876BD24C780}">
      <dsp:nvSpPr>
        <dsp:cNvPr id="0" name=""/>
        <dsp:cNvSpPr/>
      </dsp:nvSpPr>
      <dsp:spPr>
        <a:xfrm>
          <a:off x="0" y="2887565"/>
          <a:ext cx="11464834" cy="4619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35CF4-B9E8-4D11-9CCF-58E75D4BDDFB}">
      <dsp:nvSpPr>
        <dsp:cNvPr id="0" name=""/>
        <dsp:cNvSpPr/>
      </dsp:nvSpPr>
      <dsp:spPr>
        <a:xfrm>
          <a:off x="139737" y="2991503"/>
          <a:ext cx="254068" cy="2540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1E794-1F98-4590-9CF3-620E532A672F}">
      <dsp:nvSpPr>
        <dsp:cNvPr id="0" name=""/>
        <dsp:cNvSpPr/>
      </dsp:nvSpPr>
      <dsp:spPr>
        <a:xfrm>
          <a:off x="533544" y="2887565"/>
          <a:ext cx="10867772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entury Gothic" panose="020B0502020202020204" pitchFamily="34" charset="0"/>
            </a:rPr>
            <a:t>Mechanic</a:t>
          </a:r>
          <a:r>
            <a:rPr lang="en-US" sz="2000" kern="1200">
              <a:latin typeface="Century Gothic" panose="020B0502020202020204" pitchFamily="34" charset="0"/>
            </a:rPr>
            <a:t>: how the game is physically played</a:t>
          </a:r>
        </a:p>
      </dsp:txBody>
      <dsp:txXfrm>
        <a:off x="533544" y="2887565"/>
        <a:ext cx="10867772" cy="577429"/>
      </dsp:txXfrm>
    </dsp:sp>
    <dsp:sp modelId="{453CABAB-504B-479C-AD2B-D705B82DD251}">
      <dsp:nvSpPr>
        <dsp:cNvPr id="0" name=""/>
        <dsp:cNvSpPr/>
      </dsp:nvSpPr>
      <dsp:spPr>
        <a:xfrm>
          <a:off x="0" y="3609352"/>
          <a:ext cx="11464834" cy="4619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1C119-DB34-457D-A0EE-02A6302D713C}">
      <dsp:nvSpPr>
        <dsp:cNvPr id="0" name=""/>
        <dsp:cNvSpPr/>
      </dsp:nvSpPr>
      <dsp:spPr>
        <a:xfrm>
          <a:off x="139737" y="3713289"/>
          <a:ext cx="254068" cy="2540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AB2F4-E1C2-44B0-8260-AF87B323C356}">
      <dsp:nvSpPr>
        <dsp:cNvPr id="0" name=""/>
        <dsp:cNvSpPr/>
      </dsp:nvSpPr>
      <dsp:spPr>
        <a:xfrm>
          <a:off x="533544" y="3609352"/>
          <a:ext cx="10867772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>
              <a:latin typeface="Century Gothic" panose="020B0502020202020204" pitchFamily="34" charset="0"/>
            </a:rPr>
            <a:t>Players</a:t>
          </a:r>
          <a:r>
            <a:rPr lang="it-IT" sz="2000" kern="1200">
              <a:latin typeface="Century Gothic" panose="020B0502020202020204" pitchFamily="34" charset="0"/>
            </a:rPr>
            <a:t> information: minimum and maximum number, minimum age</a:t>
          </a:r>
        </a:p>
      </dsp:txBody>
      <dsp:txXfrm>
        <a:off x="533544" y="3609352"/>
        <a:ext cx="10867772" cy="577429"/>
      </dsp:txXfrm>
    </dsp:sp>
    <dsp:sp modelId="{3D4895F6-D004-475D-9819-2F96E2CA95E2}">
      <dsp:nvSpPr>
        <dsp:cNvPr id="0" name=""/>
        <dsp:cNvSpPr/>
      </dsp:nvSpPr>
      <dsp:spPr>
        <a:xfrm>
          <a:off x="0" y="4331139"/>
          <a:ext cx="11464834" cy="4619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9568-677E-4026-9931-2D5A07828937}">
      <dsp:nvSpPr>
        <dsp:cNvPr id="0" name=""/>
        <dsp:cNvSpPr/>
      </dsp:nvSpPr>
      <dsp:spPr>
        <a:xfrm>
          <a:off x="139737" y="4435076"/>
          <a:ext cx="254068" cy="254068"/>
        </a:xfrm>
        <a:prstGeom prst="rect">
          <a:avLst/>
        </a:prstGeom>
        <a:blipFill>
          <a:blip xmlns:r="http://schemas.openxmlformats.org/officeDocument/2006/relationships"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5FEEC-64E7-428A-A6E4-17845E1C42B2}">
      <dsp:nvSpPr>
        <dsp:cNvPr id="0" name=""/>
        <dsp:cNvSpPr/>
      </dsp:nvSpPr>
      <dsp:spPr>
        <a:xfrm>
          <a:off x="533544" y="4331139"/>
          <a:ext cx="10867772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>
              <a:latin typeface="Century Gothic" panose="020B0502020202020204" pitchFamily="34" charset="0"/>
            </a:rPr>
            <a:t>Appeal</a:t>
          </a:r>
          <a:r>
            <a:rPr lang="it-IT" sz="2000" kern="1200">
              <a:latin typeface="Century Gothic" panose="020B0502020202020204" pitchFamily="34" charset="0"/>
            </a:rPr>
            <a:t>: number of users owning the game or wanting it</a:t>
          </a:r>
        </a:p>
      </dsp:txBody>
      <dsp:txXfrm>
        <a:off x="533544" y="4331139"/>
        <a:ext cx="10867772" cy="577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26C89-50E4-4815-AD64-ABA3AC78EEA1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EF78B-082A-4162-B803-9B8CA1A411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29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EF78B-082A-4162-B803-9B8CA1A4117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34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EF78B-082A-4162-B803-9B8CA1A4117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40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EF78B-082A-4162-B803-9B8CA1A4117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EF78B-082A-4162-B803-9B8CA1A4117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88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twitter.com/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1215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781742" y="0"/>
            <a:ext cx="10628516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90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45E64E0-0597-4664-9648-1BD35C5B2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12739" y="971550"/>
            <a:ext cx="2479794" cy="1210578"/>
          </a:xfrm>
          <a:custGeom>
            <a:avLst/>
            <a:gdLst>
              <a:gd name="connsiteX0" fmla="*/ 173670 w 4960234"/>
              <a:gd name="connsiteY0" fmla="*/ 0 h 2421156"/>
              <a:gd name="connsiteX1" fmla="*/ 4786564 w 4960234"/>
              <a:gd name="connsiteY1" fmla="*/ 0 h 2421156"/>
              <a:gd name="connsiteX2" fmla="*/ 4960234 w 4960234"/>
              <a:gd name="connsiteY2" fmla="*/ 173670 h 2421156"/>
              <a:gd name="connsiteX3" fmla="*/ 4960234 w 4960234"/>
              <a:gd name="connsiteY3" fmla="*/ 2247486 h 2421156"/>
              <a:gd name="connsiteX4" fmla="*/ 4786564 w 4960234"/>
              <a:gd name="connsiteY4" fmla="*/ 2421156 h 2421156"/>
              <a:gd name="connsiteX5" fmla="*/ 173670 w 4960234"/>
              <a:gd name="connsiteY5" fmla="*/ 2421156 h 2421156"/>
              <a:gd name="connsiteX6" fmla="*/ 0 w 4960234"/>
              <a:gd name="connsiteY6" fmla="*/ 2247486 h 2421156"/>
              <a:gd name="connsiteX7" fmla="*/ 0 w 4960234"/>
              <a:gd name="connsiteY7" fmla="*/ 173670 h 2421156"/>
              <a:gd name="connsiteX8" fmla="*/ 173670 w 4960234"/>
              <a:gd name="connsiteY8" fmla="*/ 0 h 242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2421156">
                <a:moveTo>
                  <a:pt x="173670" y="0"/>
                </a:moveTo>
                <a:lnTo>
                  <a:pt x="4786564" y="0"/>
                </a:lnTo>
                <a:cubicBezTo>
                  <a:pt x="4882479" y="0"/>
                  <a:pt x="4960234" y="77755"/>
                  <a:pt x="4960234" y="173670"/>
                </a:cubicBezTo>
                <a:lnTo>
                  <a:pt x="4960234" y="2247486"/>
                </a:lnTo>
                <a:cubicBezTo>
                  <a:pt x="4960234" y="2343401"/>
                  <a:pt x="4882479" y="2421156"/>
                  <a:pt x="4786564" y="2421156"/>
                </a:cubicBezTo>
                <a:lnTo>
                  <a:pt x="173670" y="2421156"/>
                </a:lnTo>
                <a:cubicBezTo>
                  <a:pt x="77755" y="2421156"/>
                  <a:pt x="0" y="2343401"/>
                  <a:pt x="0" y="2247486"/>
                </a:cubicBezTo>
                <a:lnTo>
                  <a:pt x="0" y="173670"/>
                </a:lnTo>
                <a:cubicBezTo>
                  <a:pt x="0" y="77755"/>
                  <a:pt x="77755" y="0"/>
                  <a:pt x="17367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0F6E29-965E-405A-ACD8-51499D9C54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2739" y="3081903"/>
            <a:ext cx="2479794" cy="2804548"/>
          </a:xfrm>
          <a:custGeom>
            <a:avLst/>
            <a:gdLst>
              <a:gd name="connsiteX0" fmla="*/ 190969 w 4960234"/>
              <a:gd name="connsiteY0" fmla="*/ 0 h 5609095"/>
              <a:gd name="connsiteX1" fmla="*/ 4769265 w 4960234"/>
              <a:gd name="connsiteY1" fmla="*/ 0 h 5609095"/>
              <a:gd name="connsiteX2" fmla="*/ 4960234 w 4960234"/>
              <a:gd name="connsiteY2" fmla="*/ 190969 h 5609095"/>
              <a:gd name="connsiteX3" fmla="*/ 4960234 w 4960234"/>
              <a:gd name="connsiteY3" fmla="*/ 5418126 h 5609095"/>
              <a:gd name="connsiteX4" fmla="*/ 4769265 w 4960234"/>
              <a:gd name="connsiteY4" fmla="*/ 5609095 h 5609095"/>
              <a:gd name="connsiteX5" fmla="*/ 190969 w 4960234"/>
              <a:gd name="connsiteY5" fmla="*/ 5609095 h 5609095"/>
              <a:gd name="connsiteX6" fmla="*/ 0 w 4960234"/>
              <a:gd name="connsiteY6" fmla="*/ 5418126 h 5609095"/>
              <a:gd name="connsiteX7" fmla="*/ 0 w 4960234"/>
              <a:gd name="connsiteY7" fmla="*/ 190969 h 5609095"/>
              <a:gd name="connsiteX8" fmla="*/ 190969 w 4960234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5609095">
                <a:moveTo>
                  <a:pt x="190969" y="0"/>
                </a:moveTo>
                <a:lnTo>
                  <a:pt x="4769265" y="0"/>
                </a:lnTo>
                <a:cubicBezTo>
                  <a:pt x="4874734" y="0"/>
                  <a:pt x="4960234" y="85500"/>
                  <a:pt x="4960234" y="190969"/>
                </a:cubicBezTo>
                <a:lnTo>
                  <a:pt x="4960234" y="5418126"/>
                </a:lnTo>
                <a:cubicBezTo>
                  <a:pt x="4960234" y="5523595"/>
                  <a:pt x="4874734" y="5609095"/>
                  <a:pt x="4769265" y="5609095"/>
                </a:cubicBezTo>
                <a:lnTo>
                  <a:pt x="190969" y="5609095"/>
                </a:lnTo>
                <a:cubicBezTo>
                  <a:pt x="85500" y="5609095"/>
                  <a:pt x="0" y="5523595"/>
                  <a:pt x="0" y="5418126"/>
                </a:cubicBezTo>
                <a:lnTo>
                  <a:pt x="0" y="190969"/>
                </a:lnTo>
                <a:cubicBezTo>
                  <a:pt x="0" y="85500"/>
                  <a:pt x="85500" y="0"/>
                  <a:pt x="19096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A7F1DC-1970-4B9F-9275-55D80C602DA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46506" y="971550"/>
            <a:ext cx="2489391" cy="2804548"/>
          </a:xfrm>
          <a:custGeom>
            <a:avLst/>
            <a:gdLst>
              <a:gd name="connsiteX0" fmla="*/ 135341 w 4979431"/>
              <a:gd name="connsiteY0" fmla="*/ 0 h 5609095"/>
              <a:gd name="connsiteX1" fmla="*/ 4844090 w 4979431"/>
              <a:gd name="connsiteY1" fmla="*/ 0 h 5609095"/>
              <a:gd name="connsiteX2" fmla="*/ 4979431 w 4979431"/>
              <a:gd name="connsiteY2" fmla="*/ 135341 h 5609095"/>
              <a:gd name="connsiteX3" fmla="*/ 4979431 w 4979431"/>
              <a:gd name="connsiteY3" fmla="*/ 5473754 h 5609095"/>
              <a:gd name="connsiteX4" fmla="*/ 4844090 w 4979431"/>
              <a:gd name="connsiteY4" fmla="*/ 5609095 h 5609095"/>
              <a:gd name="connsiteX5" fmla="*/ 135341 w 4979431"/>
              <a:gd name="connsiteY5" fmla="*/ 5609095 h 5609095"/>
              <a:gd name="connsiteX6" fmla="*/ 0 w 4979431"/>
              <a:gd name="connsiteY6" fmla="*/ 5473754 h 5609095"/>
              <a:gd name="connsiteX7" fmla="*/ 0 w 4979431"/>
              <a:gd name="connsiteY7" fmla="*/ 135341 h 5609095"/>
              <a:gd name="connsiteX8" fmla="*/ 135341 w 4979431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9431" h="5609095">
                <a:moveTo>
                  <a:pt x="135341" y="0"/>
                </a:moveTo>
                <a:lnTo>
                  <a:pt x="4844090" y="0"/>
                </a:lnTo>
                <a:cubicBezTo>
                  <a:pt x="4918837" y="0"/>
                  <a:pt x="4979431" y="60594"/>
                  <a:pt x="4979431" y="135341"/>
                </a:cubicBezTo>
                <a:lnTo>
                  <a:pt x="4979431" y="5473754"/>
                </a:lnTo>
                <a:cubicBezTo>
                  <a:pt x="4979431" y="5548501"/>
                  <a:pt x="4918837" y="5609095"/>
                  <a:pt x="4844090" y="5609095"/>
                </a:cubicBezTo>
                <a:lnTo>
                  <a:pt x="135341" y="5609095"/>
                </a:lnTo>
                <a:cubicBezTo>
                  <a:pt x="60594" y="5609095"/>
                  <a:pt x="0" y="5548501"/>
                  <a:pt x="0" y="5473754"/>
                </a:cubicBezTo>
                <a:lnTo>
                  <a:pt x="0" y="135341"/>
                </a:lnTo>
                <a:cubicBezTo>
                  <a:pt x="0" y="60594"/>
                  <a:pt x="60594" y="0"/>
                  <a:pt x="13534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val="5581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781742" y="0"/>
            <a:ext cx="10628516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90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1F0C0D1-6B4D-42D5-8D91-8BD223553E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41932" y="1146149"/>
            <a:ext cx="2479794" cy="1707176"/>
          </a:xfrm>
          <a:custGeom>
            <a:avLst/>
            <a:gdLst>
              <a:gd name="connsiteX0" fmla="*/ 92802 w 4960234"/>
              <a:gd name="connsiteY0" fmla="*/ 0 h 3414351"/>
              <a:gd name="connsiteX1" fmla="*/ 4867432 w 4960234"/>
              <a:gd name="connsiteY1" fmla="*/ 0 h 3414351"/>
              <a:gd name="connsiteX2" fmla="*/ 4960234 w 4960234"/>
              <a:gd name="connsiteY2" fmla="*/ 92802 h 3414351"/>
              <a:gd name="connsiteX3" fmla="*/ 4960234 w 4960234"/>
              <a:gd name="connsiteY3" fmla="*/ 3321549 h 3414351"/>
              <a:gd name="connsiteX4" fmla="*/ 4867432 w 4960234"/>
              <a:gd name="connsiteY4" fmla="*/ 3414351 h 3414351"/>
              <a:gd name="connsiteX5" fmla="*/ 92802 w 4960234"/>
              <a:gd name="connsiteY5" fmla="*/ 3414351 h 3414351"/>
              <a:gd name="connsiteX6" fmla="*/ 0 w 4960234"/>
              <a:gd name="connsiteY6" fmla="*/ 3321549 h 3414351"/>
              <a:gd name="connsiteX7" fmla="*/ 0 w 4960234"/>
              <a:gd name="connsiteY7" fmla="*/ 92802 h 3414351"/>
              <a:gd name="connsiteX8" fmla="*/ 92802 w 4960234"/>
              <a:gd name="connsiteY8" fmla="*/ 0 h 341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3414351">
                <a:moveTo>
                  <a:pt x="92802" y="0"/>
                </a:moveTo>
                <a:lnTo>
                  <a:pt x="4867432" y="0"/>
                </a:lnTo>
                <a:cubicBezTo>
                  <a:pt x="4918685" y="0"/>
                  <a:pt x="4960234" y="41549"/>
                  <a:pt x="4960234" y="92802"/>
                </a:cubicBezTo>
                <a:lnTo>
                  <a:pt x="4960234" y="3321549"/>
                </a:lnTo>
                <a:cubicBezTo>
                  <a:pt x="4960234" y="3372802"/>
                  <a:pt x="4918685" y="3414351"/>
                  <a:pt x="4867432" y="3414351"/>
                </a:cubicBezTo>
                <a:lnTo>
                  <a:pt x="92802" y="3414351"/>
                </a:lnTo>
                <a:cubicBezTo>
                  <a:pt x="41549" y="3414351"/>
                  <a:pt x="0" y="3372802"/>
                  <a:pt x="0" y="3321549"/>
                </a:cubicBezTo>
                <a:lnTo>
                  <a:pt x="0" y="92802"/>
                </a:lnTo>
                <a:cubicBezTo>
                  <a:pt x="0" y="41549"/>
                  <a:pt x="41549" y="0"/>
                  <a:pt x="9280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F46C20-1F68-403F-AC9A-90B3E0EBA5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6623" y="2907304"/>
            <a:ext cx="1996953" cy="2804548"/>
          </a:xfrm>
          <a:custGeom>
            <a:avLst/>
            <a:gdLst>
              <a:gd name="connsiteX0" fmla="*/ 108568 w 3994426"/>
              <a:gd name="connsiteY0" fmla="*/ 0 h 5609095"/>
              <a:gd name="connsiteX1" fmla="*/ 3885858 w 3994426"/>
              <a:gd name="connsiteY1" fmla="*/ 0 h 5609095"/>
              <a:gd name="connsiteX2" fmla="*/ 3994426 w 3994426"/>
              <a:gd name="connsiteY2" fmla="*/ 108568 h 5609095"/>
              <a:gd name="connsiteX3" fmla="*/ 3994426 w 3994426"/>
              <a:gd name="connsiteY3" fmla="*/ 5500527 h 5609095"/>
              <a:gd name="connsiteX4" fmla="*/ 3885858 w 3994426"/>
              <a:gd name="connsiteY4" fmla="*/ 5609095 h 5609095"/>
              <a:gd name="connsiteX5" fmla="*/ 108568 w 3994426"/>
              <a:gd name="connsiteY5" fmla="*/ 5609095 h 5609095"/>
              <a:gd name="connsiteX6" fmla="*/ 0 w 3994426"/>
              <a:gd name="connsiteY6" fmla="*/ 5500527 h 5609095"/>
              <a:gd name="connsiteX7" fmla="*/ 0 w 3994426"/>
              <a:gd name="connsiteY7" fmla="*/ 108568 h 5609095"/>
              <a:gd name="connsiteX8" fmla="*/ 108568 w 3994426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4426" h="5609095">
                <a:moveTo>
                  <a:pt x="108568" y="0"/>
                </a:moveTo>
                <a:lnTo>
                  <a:pt x="3885858" y="0"/>
                </a:lnTo>
                <a:cubicBezTo>
                  <a:pt x="3945818" y="0"/>
                  <a:pt x="3994426" y="48608"/>
                  <a:pt x="3994426" y="108568"/>
                </a:cubicBezTo>
                <a:lnTo>
                  <a:pt x="3994426" y="5500527"/>
                </a:lnTo>
                <a:cubicBezTo>
                  <a:pt x="3994426" y="5560487"/>
                  <a:pt x="3945818" y="5609095"/>
                  <a:pt x="3885858" y="5609095"/>
                </a:cubicBezTo>
                <a:lnTo>
                  <a:pt x="108568" y="5609095"/>
                </a:lnTo>
                <a:cubicBezTo>
                  <a:pt x="48608" y="5609095"/>
                  <a:pt x="0" y="5560487"/>
                  <a:pt x="0" y="5500527"/>
                </a:cubicBezTo>
                <a:lnTo>
                  <a:pt x="0" y="108568"/>
                </a:lnTo>
                <a:cubicBezTo>
                  <a:pt x="0" y="48608"/>
                  <a:pt x="48608" y="0"/>
                  <a:pt x="1085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reflection blurRad="241300" stA="45000" endPos="65000" dist="50800" dir="5400000" sy="-100000" algn="bl" rotWithShape="0"/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AD9279-7C04-442F-8D30-E26DF7D4A9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7548" y="2907304"/>
            <a:ext cx="1872519" cy="2804548"/>
          </a:xfrm>
          <a:custGeom>
            <a:avLst/>
            <a:gdLst>
              <a:gd name="connsiteX0" fmla="*/ 101804 w 3745526"/>
              <a:gd name="connsiteY0" fmla="*/ 0 h 5609095"/>
              <a:gd name="connsiteX1" fmla="*/ 3643724 w 3745526"/>
              <a:gd name="connsiteY1" fmla="*/ 0 h 5609095"/>
              <a:gd name="connsiteX2" fmla="*/ 3745526 w 3745526"/>
              <a:gd name="connsiteY2" fmla="*/ 101803 h 5609095"/>
              <a:gd name="connsiteX3" fmla="*/ 3745526 w 3745526"/>
              <a:gd name="connsiteY3" fmla="*/ 5507292 h 5609095"/>
              <a:gd name="connsiteX4" fmla="*/ 3643724 w 3745526"/>
              <a:gd name="connsiteY4" fmla="*/ 5609095 h 5609095"/>
              <a:gd name="connsiteX5" fmla="*/ 101804 w 3745526"/>
              <a:gd name="connsiteY5" fmla="*/ 5609095 h 5609095"/>
              <a:gd name="connsiteX6" fmla="*/ 0 w 3745526"/>
              <a:gd name="connsiteY6" fmla="*/ 5507292 h 5609095"/>
              <a:gd name="connsiteX7" fmla="*/ 0 w 3745526"/>
              <a:gd name="connsiteY7" fmla="*/ 101803 h 5609095"/>
              <a:gd name="connsiteX8" fmla="*/ 101804 w 3745526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5526" h="5609095">
                <a:moveTo>
                  <a:pt x="101804" y="0"/>
                </a:moveTo>
                <a:lnTo>
                  <a:pt x="3643724" y="0"/>
                </a:lnTo>
                <a:cubicBezTo>
                  <a:pt x="3699948" y="0"/>
                  <a:pt x="3745526" y="45579"/>
                  <a:pt x="3745526" y="101803"/>
                </a:cubicBezTo>
                <a:lnTo>
                  <a:pt x="3745526" y="5507292"/>
                </a:lnTo>
                <a:cubicBezTo>
                  <a:pt x="3745526" y="5563516"/>
                  <a:pt x="3699948" y="5609095"/>
                  <a:pt x="3643724" y="5609095"/>
                </a:cubicBezTo>
                <a:lnTo>
                  <a:pt x="101804" y="5609095"/>
                </a:lnTo>
                <a:cubicBezTo>
                  <a:pt x="45580" y="5609095"/>
                  <a:pt x="0" y="5563516"/>
                  <a:pt x="0" y="5507292"/>
                </a:cubicBezTo>
                <a:lnTo>
                  <a:pt x="0" y="101803"/>
                </a:lnTo>
                <a:cubicBezTo>
                  <a:pt x="0" y="45579"/>
                  <a:pt x="45580" y="0"/>
                  <a:pt x="10180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reflection blurRad="241300" stA="45000" endPos="65000" dist="50800" dir="5400000" sy="-100000" algn="bl" rotWithShape="0"/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781742" y="0"/>
            <a:ext cx="10628516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9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E461B1-A8FB-486F-AEB2-28BCCDA011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742" y="-1"/>
            <a:ext cx="10628516" cy="3429000"/>
          </a:xfrm>
          <a:custGeom>
            <a:avLst/>
            <a:gdLst>
              <a:gd name="connsiteX0" fmla="*/ 0 w 21259800"/>
              <a:gd name="connsiteY0" fmla="*/ 0 h 6858000"/>
              <a:gd name="connsiteX1" fmla="*/ 21259800 w 21259800"/>
              <a:gd name="connsiteY1" fmla="*/ 0 h 6858000"/>
              <a:gd name="connsiteX2" fmla="*/ 21259800 w 21259800"/>
              <a:gd name="connsiteY2" fmla="*/ 6858000 h 6858000"/>
              <a:gd name="connsiteX3" fmla="*/ 0 w 21259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6858000">
                <a:moveTo>
                  <a:pt x="0" y="0"/>
                </a:moveTo>
                <a:lnTo>
                  <a:pt x="21259800" y="0"/>
                </a:lnTo>
                <a:lnTo>
                  <a:pt x="21259800" y="6858000"/>
                </a:lnTo>
                <a:lnTo>
                  <a:pt x="0" y="6858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7246444-38D4-4861-9E94-2214F5B43D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03042" y="3428999"/>
            <a:ext cx="1889681" cy="2743201"/>
          </a:xfrm>
          <a:custGeom>
            <a:avLst/>
            <a:gdLst>
              <a:gd name="connsiteX0" fmla="*/ 0 w 3779854"/>
              <a:gd name="connsiteY0" fmla="*/ 0 h 5486401"/>
              <a:gd name="connsiteX1" fmla="*/ 3779854 w 3779854"/>
              <a:gd name="connsiteY1" fmla="*/ 0 h 5486401"/>
              <a:gd name="connsiteX2" fmla="*/ 3779854 w 3779854"/>
              <a:gd name="connsiteY2" fmla="*/ 5486401 h 5486401"/>
              <a:gd name="connsiteX3" fmla="*/ 475732 w 3779854"/>
              <a:gd name="connsiteY3" fmla="*/ 5486401 h 5486401"/>
              <a:gd name="connsiteX4" fmla="*/ 0 w 3779854"/>
              <a:gd name="connsiteY4" fmla="*/ 5010669 h 54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854" h="5486401">
                <a:moveTo>
                  <a:pt x="0" y="0"/>
                </a:moveTo>
                <a:lnTo>
                  <a:pt x="3779854" y="0"/>
                </a:lnTo>
                <a:lnTo>
                  <a:pt x="3779854" y="5486401"/>
                </a:lnTo>
                <a:lnTo>
                  <a:pt x="475732" y="5486401"/>
                </a:lnTo>
                <a:cubicBezTo>
                  <a:pt x="212992" y="5486401"/>
                  <a:pt x="0" y="5273409"/>
                  <a:pt x="0" y="5010669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46DAFC8-F3E7-48B9-923A-FD1F401E6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92723" y="3428998"/>
            <a:ext cx="1903277" cy="2743202"/>
          </a:xfrm>
          <a:custGeom>
            <a:avLst/>
            <a:gdLst>
              <a:gd name="connsiteX0" fmla="*/ 0 w 3807049"/>
              <a:gd name="connsiteY0" fmla="*/ 0 h 5486403"/>
              <a:gd name="connsiteX1" fmla="*/ 3807049 w 3807049"/>
              <a:gd name="connsiteY1" fmla="*/ 0 h 5486403"/>
              <a:gd name="connsiteX2" fmla="*/ 3807049 w 3807049"/>
              <a:gd name="connsiteY2" fmla="*/ 5486403 h 5486403"/>
              <a:gd name="connsiteX3" fmla="*/ 0 w 3807049"/>
              <a:gd name="connsiteY3" fmla="*/ 5486403 h 548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7049" h="5486403">
                <a:moveTo>
                  <a:pt x="0" y="0"/>
                </a:moveTo>
                <a:lnTo>
                  <a:pt x="3807049" y="0"/>
                </a:lnTo>
                <a:lnTo>
                  <a:pt x="3807049" y="5486403"/>
                </a:lnTo>
                <a:lnTo>
                  <a:pt x="0" y="54864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BD2714F-1785-4F7D-B146-CB418D7FC4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428997"/>
            <a:ext cx="3792958" cy="2743201"/>
          </a:xfrm>
          <a:custGeom>
            <a:avLst/>
            <a:gdLst>
              <a:gd name="connsiteX0" fmla="*/ 0 w 7586904"/>
              <a:gd name="connsiteY0" fmla="*/ 0 h 5486401"/>
              <a:gd name="connsiteX1" fmla="*/ 7586904 w 7586904"/>
              <a:gd name="connsiteY1" fmla="*/ 0 h 5486401"/>
              <a:gd name="connsiteX2" fmla="*/ 7586904 w 7586904"/>
              <a:gd name="connsiteY2" fmla="*/ 4795883 h 5486401"/>
              <a:gd name="connsiteX3" fmla="*/ 6896384 w 7586904"/>
              <a:gd name="connsiteY3" fmla="*/ 5486401 h 5486401"/>
              <a:gd name="connsiteX4" fmla="*/ 0 w 7586904"/>
              <a:gd name="connsiteY4" fmla="*/ 5486401 h 54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6904" h="5486401">
                <a:moveTo>
                  <a:pt x="0" y="0"/>
                </a:moveTo>
                <a:lnTo>
                  <a:pt x="7586904" y="0"/>
                </a:lnTo>
                <a:lnTo>
                  <a:pt x="7586904" y="4795883"/>
                </a:lnTo>
                <a:cubicBezTo>
                  <a:pt x="7586904" y="5177246"/>
                  <a:pt x="7277748" y="5486401"/>
                  <a:pt x="6896384" y="5486401"/>
                </a:cubicBezTo>
                <a:lnTo>
                  <a:pt x="0" y="54864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82B0E3D-837A-411E-ABDD-AB99B72FC554}"/>
              </a:ext>
            </a:extLst>
          </p:cNvPr>
          <p:cNvSpPr/>
          <p:nvPr/>
        </p:nvSpPr>
        <p:spPr>
          <a:xfrm rot="10800000">
            <a:off x="781742" y="0"/>
            <a:ext cx="10628516" cy="6172200"/>
          </a:xfrm>
          <a:prstGeom prst="round2SameRect">
            <a:avLst>
              <a:gd name="adj1" fmla="val 2415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7161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10C5212-174D-4440-9F25-1BA51A40D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65170" y="885741"/>
            <a:ext cx="2661660" cy="1210567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EB6247F-1EBF-4AB3-834F-BDBD5C591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5170" y="2177725"/>
            <a:ext cx="2661660" cy="1210567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3D43D92-99D1-40E3-BF57-798A5E0F03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65170" y="3469709"/>
            <a:ext cx="2661660" cy="1210567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64CF7A3-BE12-472A-AF27-CF27257CD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65170" y="4761693"/>
            <a:ext cx="2661660" cy="1210567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E7950C93-CBCD-40C9-9F9E-4B5673CC74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61516" y="1182143"/>
            <a:ext cx="1410323" cy="1410507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0594C5E-0C9A-45A6-9F61-CACF42FC18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2424" y="1182143"/>
            <a:ext cx="1410323" cy="1410507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D302998-AECE-4217-8C7F-562D445DCB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3334" y="1182143"/>
            <a:ext cx="1410323" cy="1410507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4ADD14-A3D7-4F67-A4EB-9B2FE588C9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61516" y="2723747"/>
            <a:ext cx="1410323" cy="1410507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E41521E-C06E-4D0E-A3A6-45A879C7DB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02424" y="2723747"/>
            <a:ext cx="1410323" cy="1410507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D675A9D-DF1E-4EF0-900D-AD3085ECFC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43334" y="2723747"/>
            <a:ext cx="1410323" cy="1410507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A3268EE-6C21-4469-92FC-AB5A5F1BFC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861516" y="4265351"/>
            <a:ext cx="1410323" cy="1410507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EF1324C-2C93-4135-83A3-1B6933A0E9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02424" y="4265351"/>
            <a:ext cx="1410323" cy="1410507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172CA72-A160-4F89-B462-9B005CF14B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43334" y="4265351"/>
            <a:ext cx="1410323" cy="1410507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C964FCC-9482-4CD6-9BC7-9F91C695B6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742" y="829672"/>
            <a:ext cx="2789129" cy="1675655"/>
          </a:xfrm>
          <a:custGeom>
            <a:avLst/>
            <a:gdLst>
              <a:gd name="connsiteX0" fmla="*/ 0 w 5578984"/>
              <a:gd name="connsiteY0" fmla="*/ 0 h 3351309"/>
              <a:gd name="connsiteX1" fmla="*/ 5578984 w 5578984"/>
              <a:gd name="connsiteY1" fmla="*/ 0 h 3351309"/>
              <a:gd name="connsiteX2" fmla="*/ 5578984 w 5578984"/>
              <a:gd name="connsiteY2" fmla="*/ 3351309 h 3351309"/>
              <a:gd name="connsiteX3" fmla="*/ 0 w 5578984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8984" h="3351309">
                <a:moveTo>
                  <a:pt x="0" y="0"/>
                </a:moveTo>
                <a:lnTo>
                  <a:pt x="5578984" y="0"/>
                </a:lnTo>
                <a:lnTo>
                  <a:pt x="5578984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BBC5325-AF23-4B38-A560-00A7930EDB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6707" y="829672"/>
            <a:ext cx="2439293" cy="1675655"/>
          </a:xfrm>
          <a:custGeom>
            <a:avLst/>
            <a:gdLst>
              <a:gd name="connsiteX0" fmla="*/ 0 w 4879221"/>
              <a:gd name="connsiteY0" fmla="*/ 0 h 3351309"/>
              <a:gd name="connsiteX1" fmla="*/ 4879221 w 4879221"/>
              <a:gd name="connsiteY1" fmla="*/ 0 h 3351309"/>
              <a:gd name="connsiteX2" fmla="*/ 4879221 w 4879221"/>
              <a:gd name="connsiteY2" fmla="*/ 3351309 h 3351309"/>
              <a:gd name="connsiteX3" fmla="*/ 0 w 4879221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9221" h="3351309">
                <a:moveTo>
                  <a:pt x="0" y="0"/>
                </a:moveTo>
                <a:lnTo>
                  <a:pt x="4879221" y="0"/>
                </a:lnTo>
                <a:lnTo>
                  <a:pt x="4879221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DC358AC-17FC-4CBD-B3CD-A852A5E274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1742" y="2591173"/>
            <a:ext cx="1716973" cy="1675655"/>
          </a:xfrm>
          <a:custGeom>
            <a:avLst/>
            <a:gdLst>
              <a:gd name="connsiteX0" fmla="*/ 0 w 3434394"/>
              <a:gd name="connsiteY0" fmla="*/ 0 h 3351309"/>
              <a:gd name="connsiteX1" fmla="*/ 3434394 w 3434394"/>
              <a:gd name="connsiteY1" fmla="*/ 0 h 3351309"/>
              <a:gd name="connsiteX2" fmla="*/ 3434394 w 3434394"/>
              <a:gd name="connsiteY2" fmla="*/ 3351309 h 3351309"/>
              <a:gd name="connsiteX3" fmla="*/ 0 w 3434394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4394" h="3351309">
                <a:moveTo>
                  <a:pt x="0" y="0"/>
                </a:moveTo>
                <a:lnTo>
                  <a:pt x="3434394" y="0"/>
                </a:lnTo>
                <a:lnTo>
                  <a:pt x="3434394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BBF81E2-3DF4-4B6A-9014-5C226F2AD0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84552" y="2591173"/>
            <a:ext cx="4626192" cy="1675655"/>
          </a:xfrm>
          <a:custGeom>
            <a:avLst/>
            <a:gdLst>
              <a:gd name="connsiteX0" fmla="*/ 0 w 9253589"/>
              <a:gd name="connsiteY0" fmla="*/ 0 h 3351309"/>
              <a:gd name="connsiteX1" fmla="*/ 9253589 w 9253589"/>
              <a:gd name="connsiteY1" fmla="*/ 0 h 3351309"/>
              <a:gd name="connsiteX2" fmla="*/ 9253589 w 9253589"/>
              <a:gd name="connsiteY2" fmla="*/ 3351309 h 3351309"/>
              <a:gd name="connsiteX3" fmla="*/ 0 w 9253589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3589" h="3351309">
                <a:moveTo>
                  <a:pt x="0" y="0"/>
                </a:moveTo>
                <a:lnTo>
                  <a:pt x="9253589" y="0"/>
                </a:lnTo>
                <a:lnTo>
                  <a:pt x="9253589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241E551-A7EA-48E4-907C-5968FE7D03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4352675"/>
            <a:ext cx="3203142" cy="1675655"/>
          </a:xfrm>
          <a:custGeom>
            <a:avLst/>
            <a:gdLst>
              <a:gd name="connsiteX0" fmla="*/ 0 w 6407119"/>
              <a:gd name="connsiteY0" fmla="*/ 0 h 3351309"/>
              <a:gd name="connsiteX1" fmla="*/ 6407119 w 6407119"/>
              <a:gd name="connsiteY1" fmla="*/ 0 h 3351309"/>
              <a:gd name="connsiteX2" fmla="*/ 6407119 w 6407119"/>
              <a:gd name="connsiteY2" fmla="*/ 3351309 h 3351309"/>
              <a:gd name="connsiteX3" fmla="*/ 0 w 6407119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7119" h="3351309">
                <a:moveTo>
                  <a:pt x="0" y="0"/>
                </a:moveTo>
                <a:lnTo>
                  <a:pt x="6407119" y="0"/>
                </a:lnTo>
                <a:lnTo>
                  <a:pt x="6407119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8C7694D-D583-4662-A6EE-9C378074EC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70720" y="4352675"/>
            <a:ext cx="2795012" cy="1675655"/>
          </a:xfrm>
          <a:custGeom>
            <a:avLst/>
            <a:gdLst>
              <a:gd name="connsiteX0" fmla="*/ 0 w 5590752"/>
              <a:gd name="connsiteY0" fmla="*/ 0 h 3351309"/>
              <a:gd name="connsiteX1" fmla="*/ 5590752 w 5590752"/>
              <a:gd name="connsiteY1" fmla="*/ 0 h 3351309"/>
              <a:gd name="connsiteX2" fmla="*/ 5590752 w 5590752"/>
              <a:gd name="connsiteY2" fmla="*/ 3351309 h 3351309"/>
              <a:gd name="connsiteX3" fmla="*/ 0 w 5590752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0752" h="3351309">
                <a:moveTo>
                  <a:pt x="0" y="0"/>
                </a:moveTo>
                <a:lnTo>
                  <a:pt x="5590752" y="0"/>
                </a:lnTo>
                <a:lnTo>
                  <a:pt x="5590752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AB130C-3DB9-4FBF-8630-48711C9281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0374" y="866361"/>
            <a:ext cx="10197564" cy="5087178"/>
          </a:xfrm>
          <a:custGeom>
            <a:avLst/>
            <a:gdLst>
              <a:gd name="connsiteX0" fmla="*/ 0 w 20397784"/>
              <a:gd name="connsiteY0" fmla="*/ 0 h 10174356"/>
              <a:gd name="connsiteX1" fmla="*/ 20397784 w 20397784"/>
              <a:gd name="connsiteY1" fmla="*/ 0 h 10174356"/>
              <a:gd name="connsiteX2" fmla="*/ 20397784 w 20397784"/>
              <a:gd name="connsiteY2" fmla="*/ 10174356 h 10174356"/>
              <a:gd name="connsiteX3" fmla="*/ 0 w 20397784"/>
              <a:gd name="connsiteY3" fmla="*/ 10174356 h 1017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7784" h="10174356">
                <a:moveTo>
                  <a:pt x="0" y="0"/>
                </a:moveTo>
                <a:lnTo>
                  <a:pt x="20397784" y="0"/>
                </a:lnTo>
                <a:lnTo>
                  <a:pt x="20397784" y="10174356"/>
                </a:lnTo>
                <a:lnTo>
                  <a:pt x="0" y="1017435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BBDB4A-483C-4989-9ED8-EA5117AB57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78859" y="1106225"/>
            <a:ext cx="1466272" cy="1466463"/>
          </a:xfrm>
          <a:custGeom>
            <a:avLst/>
            <a:gdLst>
              <a:gd name="connsiteX0" fmla="*/ 0 w 2932925"/>
              <a:gd name="connsiteY0" fmla="*/ 0 h 2932925"/>
              <a:gd name="connsiteX1" fmla="*/ 2932925 w 2932925"/>
              <a:gd name="connsiteY1" fmla="*/ 0 h 2932925"/>
              <a:gd name="connsiteX2" fmla="*/ 2932925 w 2932925"/>
              <a:gd name="connsiteY2" fmla="*/ 2932925 h 2932925"/>
              <a:gd name="connsiteX3" fmla="*/ 0 w 2932925"/>
              <a:gd name="connsiteY3" fmla="*/ 2932925 h 29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925" h="2932925">
                <a:moveTo>
                  <a:pt x="0" y="0"/>
                </a:moveTo>
                <a:lnTo>
                  <a:pt x="2932925" y="0"/>
                </a:lnTo>
                <a:lnTo>
                  <a:pt x="2932925" y="2932925"/>
                </a:lnTo>
                <a:lnTo>
                  <a:pt x="0" y="29329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AAC7545-D14D-484F-9522-255A26B40D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8196" y="1106225"/>
            <a:ext cx="4644945" cy="4645550"/>
          </a:xfrm>
          <a:custGeom>
            <a:avLst/>
            <a:gdLst>
              <a:gd name="connsiteX0" fmla="*/ 0 w 9291099"/>
              <a:gd name="connsiteY0" fmla="*/ 0 h 9291100"/>
              <a:gd name="connsiteX1" fmla="*/ 9291099 w 9291099"/>
              <a:gd name="connsiteY1" fmla="*/ 0 h 9291100"/>
              <a:gd name="connsiteX2" fmla="*/ 9291099 w 9291099"/>
              <a:gd name="connsiteY2" fmla="*/ 9291100 h 9291100"/>
              <a:gd name="connsiteX3" fmla="*/ 0 w 9291099"/>
              <a:gd name="connsiteY3" fmla="*/ 9291100 h 92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1099" h="9291100">
                <a:moveTo>
                  <a:pt x="0" y="0"/>
                </a:moveTo>
                <a:lnTo>
                  <a:pt x="9291099" y="0"/>
                </a:lnTo>
                <a:lnTo>
                  <a:pt x="9291099" y="9291100"/>
                </a:lnTo>
                <a:lnTo>
                  <a:pt x="0" y="92911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494124D-FD87-4119-B1B9-8E7EFC900F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859" y="2695769"/>
            <a:ext cx="1466272" cy="1466463"/>
          </a:xfrm>
          <a:custGeom>
            <a:avLst/>
            <a:gdLst>
              <a:gd name="connsiteX0" fmla="*/ 0 w 2932925"/>
              <a:gd name="connsiteY0" fmla="*/ 0 h 2932925"/>
              <a:gd name="connsiteX1" fmla="*/ 2932925 w 2932925"/>
              <a:gd name="connsiteY1" fmla="*/ 0 h 2932925"/>
              <a:gd name="connsiteX2" fmla="*/ 2932925 w 2932925"/>
              <a:gd name="connsiteY2" fmla="*/ 2932925 h 2932925"/>
              <a:gd name="connsiteX3" fmla="*/ 0 w 2932925"/>
              <a:gd name="connsiteY3" fmla="*/ 2932925 h 29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925" h="2932925">
                <a:moveTo>
                  <a:pt x="0" y="0"/>
                </a:moveTo>
                <a:lnTo>
                  <a:pt x="2932925" y="0"/>
                </a:lnTo>
                <a:lnTo>
                  <a:pt x="2932925" y="2932925"/>
                </a:lnTo>
                <a:lnTo>
                  <a:pt x="0" y="29329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726AAF-BDA2-456F-9D59-49772F219C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78859" y="4285313"/>
            <a:ext cx="1466272" cy="1466463"/>
          </a:xfrm>
          <a:custGeom>
            <a:avLst/>
            <a:gdLst>
              <a:gd name="connsiteX0" fmla="*/ 0 w 2932925"/>
              <a:gd name="connsiteY0" fmla="*/ 0 h 2932925"/>
              <a:gd name="connsiteX1" fmla="*/ 2932925 w 2932925"/>
              <a:gd name="connsiteY1" fmla="*/ 0 h 2932925"/>
              <a:gd name="connsiteX2" fmla="*/ 2932925 w 2932925"/>
              <a:gd name="connsiteY2" fmla="*/ 2932925 h 2932925"/>
              <a:gd name="connsiteX3" fmla="*/ 0 w 2932925"/>
              <a:gd name="connsiteY3" fmla="*/ 2932925 h 29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925" h="2932925">
                <a:moveTo>
                  <a:pt x="0" y="0"/>
                </a:moveTo>
                <a:lnTo>
                  <a:pt x="2932925" y="0"/>
                </a:lnTo>
                <a:lnTo>
                  <a:pt x="2932925" y="2932925"/>
                </a:lnTo>
                <a:lnTo>
                  <a:pt x="0" y="29329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3" grpId="0" animBg="1"/>
      <p:bldP spid="14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C836778-F5B4-482E-B688-2B6F61D483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03219" y="801756"/>
            <a:ext cx="2406457" cy="2088093"/>
          </a:xfrm>
          <a:custGeom>
            <a:avLst/>
            <a:gdLst>
              <a:gd name="connsiteX0" fmla="*/ 0 w 4813540"/>
              <a:gd name="connsiteY0" fmla="*/ 0 h 4176185"/>
              <a:gd name="connsiteX1" fmla="*/ 4813540 w 4813540"/>
              <a:gd name="connsiteY1" fmla="*/ 0 h 4176185"/>
              <a:gd name="connsiteX2" fmla="*/ 4813540 w 4813540"/>
              <a:gd name="connsiteY2" fmla="*/ 4176185 h 4176185"/>
              <a:gd name="connsiteX3" fmla="*/ 0 w 4813540"/>
              <a:gd name="connsiteY3" fmla="*/ 4176185 h 417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540" h="4176185">
                <a:moveTo>
                  <a:pt x="0" y="0"/>
                </a:moveTo>
                <a:lnTo>
                  <a:pt x="4813540" y="0"/>
                </a:lnTo>
                <a:lnTo>
                  <a:pt x="4813540" y="4176185"/>
                </a:lnTo>
                <a:lnTo>
                  <a:pt x="0" y="41761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BD9A33-1BDD-4FEE-B101-544716CE74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3696" y="801757"/>
            <a:ext cx="2406457" cy="4145493"/>
          </a:xfrm>
          <a:custGeom>
            <a:avLst/>
            <a:gdLst>
              <a:gd name="connsiteX0" fmla="*/ 0 w 4813540"/>
              <a:gd name="connsiteY0" fmla="*/ 0 h 8290985"/>
              <a:gd name="connsiteX1" fmla="*/ 4813540 w 4813540"/>
              <a:gd name="connsiteY1" fmla="*/ 0 h 8290985"/>
              <a:gd name="connsiteX2" fmla="*/ 4813540 w 4813540"/>
              <a:gd name="connsiteY2" fmla="*/ 8290985 h 8290985"/>
              <a:gd name="connsiteX3" fmla="*/ 0 w 4813540"/>
              <a:gd name="connsiteY3" fmla="*/ 8290985 h 82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540" h="8290985">
                <a:moveTo>
                  <a:pt x="0" y="0"/>
                </a:moveTo>
                <a:lnTo>
                  <a:pt x="4813540" y="0"/>
                </a:lnTo>
                <a:lnTo>
                  <a:pt x="4813540" y="8290985"/>
                </a:lnTo>
                <a:lnTo>
                  <a:pt x="0" y="82909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D30366-BBE9-4324-9DCA-ECC26BF463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03219" y="3530557"/>
            <a:ext cx="2406457" cy="2019247"/>
          </a:xfrm>
          <a:custGeom>
            <a:avLst/>
            <a:gdLst>
              <a:gd name="connsiteX0" fmla="*/ 0 w 4813540"/>
              <a:gd name="connsiteY0" fmla="*/ 0 h 4038494"/>
              <a:gd name="connsiteX1" fmla="*/ 4813540 w 4813540"/>
              <a:gd name="connsiteY1" fmla="*/ 0 h 4038494"/>
              <a:gd name="connsiteX2" fmla="*/ 4813540 w 4813540"/>
              <a:gd name="connsiteY2" fmla="*/ 4038494 h 4038494"/>
              <a:gd name="connsiteX3" fmla="*/ 0 w 4813540"/>
              <a:gd name="connsiteY3" fmla="*/ 4038494 h 403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540" h="4038494">
                <a:moveTo>
                  <a:pt x="0" y="0"/>
                </a:moveTo>
                <a:lnTo>
                  <a:pt x="4813540" y="0"/>
                </a:lnTo>
                <a:lnTo>
                  <a:pt x="4813540" y="4038494"/>
                </a:lnTo>
                <a:lnTo>
                  <a:pt x="0" y="4038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8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781742" y="647700"/>
            <a:ext cx="10628516" cy="6210300"/>
          </a:xfrm>
          <a:prstGeom prst="round2SameRect">
            <a:avLst>
              <a:gd name="adj1" fmla="val 2415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28256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E74CA1-C9C6-441D-949D-CF6B7CD47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3847" y="1061049"/>
            <a:ext cx="4338522" cy="4632385"/>
          </a:xfrm>
          <a:custGeom>
            <a:avLst/>
            <a:gdLst>
              <a:gd name="connsiteX0" fmla="*/ 0 w 9389427"/>
              <a:gd name="connsiteY0" fmla="*/ 0 h 8534400"/>
              <a:gd name="connsiteX1" fmla="*/ 9389427 w 9389427"/>
              <a:gd name="connsiteY1" fmla="*/ 0 h 8534400"/>
              <a:gd name="connsiteX2" fmla="*/ 9389427 w 9389427"/>
              <a:gd name="connsiteY2" fmla="*/ 8534400 h 8534400"/>
              <a:gd name="connsiteX3" fmla="*/ 0 w 9389427"/>
              <a:gd name="connsiteY3" fmla="*/ 8534400 h 85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427" h="8534400">
                <a:moveTo>
                  <a:pt x="0" y="0"/>
                </a:moveTo>
                <a:lnTo>
                  <a:pt x="9389427" y="0"/>
                </a:lnTo>
                <a:lnTo>
                  <a:pt x="9389427" y="8534400"/>
                </a:lnTo>
                <a:lnTo>
                  <a:pt x="0" y="8534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E74CA1-C9C6-441D-949D-CF6B7CD47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01652" y="1061049"/>
            <a:ext cx="4338522" cy="4632385"/>
          </a:xfrm>
          <a:custGeom>
            <a:avLst/>
            <a:gdLst>
              <a:gd name="connsiteX0" fmla="*/ 0 w 9389427"/>
              <a:gd name="connsiteY0" fmla="*/ 0 h 8534400"/>
              <a:gd name="connsiteX1" fmla="*/ 9389427 w 9389427"/>
              <a:gd name="connsiteY1" fmla="*/ 0 h 8534400"/>
              <a:gd name="connsiteX2" fmla="*/ 9389427 w 9389427"/>
              <a:gd name="connsiteY2" fmla="*/ 8534400 h 8534400"/>
              <a:gd name="connsiteX3" fmla="*/ 0 w 9389427"/>
              <a:gd name="connsiteY3" fmla="*/ 8534400 h 85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427" h="8534400">
                <a:moveTo>
                  <a:pt x="0" y="0"/>
                </a:moveTo>
                <a:lnTo>
                  <a:pt x="9389427" y="0"/>
                </a:lnTo>
                <a:lnTo>
                  <a:pt x="9389427" y="8534400"/>
                </a:lnTo>
                <a:lnTo>
                  <a:pt x="0" y="8534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47095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05088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CDC450F-D971-47A6-A2A1-D4F35D3401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1874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5088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FF98D4-C8EF-4BC0-96B5-C588DF33D5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71874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6166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6166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3141BE1-615B-405F-9064-C58E41F368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2952" y="1119151"/>
            <a:ext cx="2252312" cy="4619700"/>
          </a:xfrm>
          <a:custGeom>
            <a:avLst/>
            <a:gdLst>
              <a:gd name="connsiteX0" fmla="*/ 0 w 4505211"/>
              <a:gd name="connsiteY0" fmla="*/ 0 h 9239399"/>
              <a:gd name="connsiteX1" fmla="*/ 4505211 w 4505211"/>
              <a:gd name="connsiteY1" fmla="*/ 0 h 9239399"/>
              <a:gd name="connsiteX2" fmla="*/ 4505211 w 4505211"/>
              <a:gd name="connsiteY2" fmla="*/ 4266016 h 9239399"/>
              <a:gd name="connsiteX3" fmla="*/ 4505211 w 4505211"/>
              <a:gd name="connsiteY3" fmla="*/ 4505211 h 9239399"/>
              <a:gd name="connsiteX4" fmla="*/ 4505211 w 4505211"/>
              <a:gd name="connsiteY4" fmla="*/ 9239399 h 9239399"/>
              <a:gd name="connsiteX5" fmla="*/ 0 w 4505211"/>
              <a:gd name="connsiteY5" fmla="*/ 9239399 h 9239399"/>
              <a:gd name="connsiteX6" fmla="*/ 0 w 4505211"/>
              <a:gd name="connsiteY6" fmla="*/ 4505211 h 9239399"/>
              <a:gd name="connsiteX7" fmla="*/ 0 w 4505211"/>
              <a:gd name="connsiteY7" fmla="*/ 4266016 h 923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5211" h="9239399">
                <a:moveTo>
                  <a:pt x="0" y="0"/>
                </a:moveTo>
                <a:lnTo>
                  <a:pt x="4505211" y="0"/>
                </a:lnTo>
                <a:lnTo>
                  <a:pt x="4505211" y="4266016"/>
                </a:lnTo>
                <a:lnTo>
                  <a:pt x="4505211" y="4505211"/>
                </a:lnTo>
                <a:lnTo>
                  <a:pt x="4505211" y="9239399"/>
                </a:lnTo>
                <a:lnTo>
                  <a:pt x="0" y="9239399"/>
                </a:lnTo>
                <a:lnTo>
                  <a:pt x="0" y="4505211"/>
                </a:lnTo>
                <a:lnTo>
                  <a:pt x="0" y="426601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0193969-EFD4-496D-8B9E-5E88D86D87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67340" y="751610"/>
            <a:ext cx="2277077" cy="2790081"/>
          </a:xfrm>
          <a:custGeom>
            <a:avLst/>
            <a:gdLst>
              <a:gd name="connsiteX0" fmla="*/ 0 w 4554747"/>
              <a:gd name="connsiteY0" fmla="*/ 0 h 5580161"/>
              <a:gd name="connsiteX1" fmla="*/ 4554747 w 4554747"/>
              <a:gd name="connsiteY1" fmla="*/ 0 h 5580161"/>
              <a:gd name="connsiteX2" fmla="*/ 4554747 w 4554747"/>
              <a:gd name="connsiteY2" fmla="*/ 5580161 h 5580161"/>
              <a:gd name="connsiteX3" fmla="*/ 0 w 4554747"/>
              <a:gd name="connsiteY3" fmla="*/ 5580161 h 558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7" h="5580161">
                <a:moveTo>
                  <a:pt x="0" y="0"/>
                </a:moveTo>
                <a:lnTo>
                  <a:pt x="4554747" y="0"/>
                </a:lnTo>
                <a:lnTo>
                  <a:pt x="4554747" y="5580161"/>
                </a:lnTo>
                <a:lnTo>
                  <a:pt x="0" y="55801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C89588F-47B5-4EA9-84D2-BB4714817C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8312" y="751610"/>
            <a:ext cx="2277078" cy="3318115"/>
          </a:xfrm>
          <a:custGeom>
            <a:avLst/>
            <a:gdLst>
              <a:gd name="connsiteX0" fmla="*/ 0 w 4554748"/>
              <a:gd name="connsiteY0" fmla="*/ 0 h 6636229"/>
              <a:gd name="connsiteX1" fmla="*/ 4554748 w 4554748"/>
              <a:gd name="connsiteY1" fmla="*/ 0 h 6636229"/>
              <a:gd name="connsiteX2" fmla="*/ 4554748 w 4554748"/>
              <a:gd name="connsiteY2" fmla="*/ 6636229 h 6636229"/>
              <a:gd name="connsiteX3" fmla="*/ 0 w 4554748"/>
              <a:gd name="connsiteY3" fmla="*/ 6636229 h 663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8" h="6636229">
                <a:moveTo>
                  <a:pt x="0" y="0"/>
                </a:moveTo>
                <a:lnTo>
                  <a:pt x="4554748" y="0"/>
                </a:lnTo>
                <a:lnTo>
                  <a:pt x="4554748" y="6636229"/>
                </a:lnTo>
                <a:lnTo>
                  <a:pt x="0" y="663622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E6CF97D-0650-4B56-AB14-E0121CF1C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285" y="751610"/>
            <a:ext cx="2277077" cy="2695755"/>
          </a:xfrm>
          <a:custGeom>
            <a:avLst/>
            <a:gdLst>
              <a:gd name="connsiteX0" fmla="*/ 0 w 4554746"/>
              <a:gd name="connsiteY0" fmla="*/ 0 h 5391509"/>
              <a:gd name="connsiteX1" fmla="*/ 4554746 w 4554746"/>
              <a:gd name="connsiteY1" fmla="*/ 0 h 5391509"/>
              <a:gd name="connsiteX2" fmla="*/ 4554746 w 4554746"/>
              <a:gd name="connsiteY2" fmla="*/ 5391509 h 5391509"/>
              <a:gd name="connsiteX3" fmla="*/ 0 w 4554746"/>
              <a:gd name="connsiteY3" fmla="*/ 5391509 h 539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6" h="5391509">
                <a:moveTo>
                  <a:pt x="0" y="0"/>
                </a:moveTo>
                <a:lnTo>
                  <a:pt x="4554746" y="0"/>
                </a:lnTo>
                <a:lnTo>
                  <a:pt x="4554746" y="5391509"/>
                </a:lnTo>
                <a:lnTo>
                  <a:pt x="0" y="53915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6BFA811-ED69-455B-96D0-37D354F87F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9285" y="3551274"/>
            <a:ext cx="2277077" cy="2517017"/>
          </a:xfrm>
          <a:custGeom>
            <a:avLst/>
            <a:gdLst>
              <a:gd name="connsiteX0" fmla="*/ 0 w 4554746"/>
              <a:gd name="connsiteY0" fmla="*/ 0 h 5034033"/>
              <a:gd name="connsiteX1" fmla="*/ 4554746 w 4554746"/>
              <a:gd name="connsiteY1" fmla="*/ 0 h 5034033"/>
              <a:gd name="connsiteX2" fmla="*/ 4554746 w 4554746"/>
              <a:gd name="connsiteY2" fmla="*/ 5034033 h 5034033"/>
              <a:gd name="connsiteX3" fmla="*/ 0 w 4554746"/>
              <a:gd name="connsiteY3" fmla="*/ 5034033 h 503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6" h="5034033">
                <a:moveTo>
                  <a:pt x="0" y="0"/>
                </a:moveTo>
                <a:lnTo>
                  <a:pt x="4554746" y="0"/>
                </a:lnTo>
                <a:lnTo>
                  <a:pt x="4554746" y="5034033"/>
                </a:lnTo>
                <a:lnTo>
                  <a:pt x="0" y="50340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7D914E-F4E6-43AB-B3A5-B2689E3F93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48312" y="4173634"/>
            <a:ext cx="2277077" cy="1894657"/>
          </a:xfrm>
          <a:custGeom>
            <a:avLst/>
            <a:gdLst>
              <a:gd name="connsiteX0" fmla="*/ 0 w 4554747"/>
              <a:gd name="connsiteY0" fmla="*/ 0 h 3789313"/>
              <a:gd name="connsiteX1" fmla="*/ 4554747 w 4554747"/>
              <a:gd name="connsiteY1" fmla="*/ 0 h 3789313"/>
              <a:gd name="connsiteX2" fmla="*/ 4554747 w 4554747"/>
              <a:gd name="connsiteY2" fmla="*/ 3789313 h 3789313"/>
              <a:gd name="connsiteX3" fmla="*/ 0 w 4554747"/>
              <a:gd name="connsiteY3" fmla="*/ 3789313 h 378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7" h="3789313">
                <a:moveTo>
                  <a:pt x="0" y="0"/>
                </a:moveTo>
                <a:lnTo>
                  <a:pt x="4554747" y="0"/>
                </a:lnTo>
                <a:lnTo>
                  <a:pt x="4554747" y="3789313"/>
                </a:lnTo>
                <a:lnTo>
                  <a:pt x="0" y="37893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CA5BFD2-4568-4D70-8E22-082F80275A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67340" y="3645600"/>
            <a:ext cx="2277077" cy="2422691"/>
          </a:xfrm>
          <a:custGeom>
            <a:avLst/>
            <a:gdLst>
              <a:gd name="connsiteX0" fmla="*/ 0 w 4554747"/>
              <a:gd name="connsiteY0" fmla="*/ 0 h 4845381"/>
              <a:gd name="connsiteX1" fmla="*/ 4554747 w 4554747"/>
              <a:gd name="connsiteY1" fmla="*/ 0 h 4845381"/>
              <a:gd name="connsiteX2" fmla="*/ 4554747 w 4554747"/>
              <a:gd name="connsiteY2" fmla="*/ 4845381 h 4845381"/>
              <a:gd name="connsiteX3" fmla="*/ 0 w 4554747"/>
              <a:gd name="connsiteY3" fmla="*/ 4845381 h 484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7" h="4845381">
                <a:moveTo>
                  <a:pt x="0" y="0"/>
                </a:moveTo>
                <a:lnTo>
                  <a:pt x="4554747" y="0"/>
                </a:lnTo>
                <a:lnTo>
                  <a:pt x="4554747" y="4845381"/>
                </a:lnTo>
                <a:lnTo>
                  <a:pt x="0" y="484538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4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0" grpId="0" animBg="1"/>
      <p:bldP spid="1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0BEBEC-4602-490C-BDCC-808640865DA5}"/>
              </a:ext>
            </a:extLst>
          </p:cNvPr>
          <p:cNvSpPr/>
          <p:nvPr/>
        </p:nvSpPr>
        <p:spPr>
          <a:xfrm>
            <a:off x="707274" y="586596"/>
            <a:ext cx="10768677" cy="566755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A78E4F-330F-43B1-8E8D-634D7E2524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1742" y="647700"/>
            <a:ext cx="10628516" cy="5524500"/>
          </a:xfrm>
          <a:custGeom>
            <a:avLst/>
            <a:gdLst>
              <a:gd name="connsiteX0" fmla="*/ 21259796 w 21259800"/>
              <a:gd name="connsiteY0" fmla="*/ 3549667 h 11049000"/>
              <a:gd name="connsiteX1" fmla="*/ 19246864 w 21259800"/>
              <a:gd name="connsiteY1" fmla="*/ 5562600 h 11049000"/>
              <a:gd name="connsiteX2" fmla="*/ 21259798 w 21259800"/>
              <a:gd name="connsiteY2" fmla="*/ 7575533 h 11049000"/>
              <a:gd name="connsiteX3" fmla="*/ 0 w 21259800"/>
              <a:gd name="connsiteY3" fmla="*/ 0 h 11049000"/>
              <a:gd name="connsiteX4" fmla="*/ 21259800 w 21259800"/>
              <a:gd name="connsiteY4" fmla="*/ 0 h 11049000"/>
              <a:gd name="connsiteX5" fmla="*/ 21259800 w 21259800"/>
              <a:gd name="connsiteY5" fmla="*/ 11049000 h 11049000"/>
              <a:gd name="connsiteX6" fmla="*/ 0 w 21259800"/>
              <a:gd name="connsiteY6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0" h="11049000">
                <a:moveTo>
                  <a:pt x="21259796" y="3549667"/>
                </a:moveTo>
                <a:lnTo>
                  <a:pt x="19246864" y="5562600"/>
                </a:lnTo>
                <a:lnTo>
                  <a:pt x="21259798" y="7575533"/>
                </a:lnTo>
                <a:close/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0BEBEC-4602-490C-BDCC-808640865DA5}"/>
              </a:ext>
            </a:extLst>
          </p:cNvPr>
          <p:cNvSpPr/>
          <p:nvPr/>
        </p:nvSpPr>
        <p:spPr>
          <a:xfrm>
            <a:off x="707274" y="586596"/>
            <a:ext cx="10768677" cy="566755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66670D1-8893-47E2-92FC-474C4574E2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741" y="647699"/>
            <a:ext cx="10628518" cy="5524500"/>
          </a:xfrm>
          <a:custGeom>
            <a:avLst/>
            <a:gdLst>
              <a:gd name="connsiteX0" fmla="*/ 0 w 21259803"/>
              <a:gd name="connsiteY0" fmla="*/ 3579586 h 11049000"/>
              <a:gd name="connsiteX1" fmla="*/ 1 w 21259803"/>
              <a:gd name="connsiteY1" fmla="*/ 3579587 h 11049000"/>
              <a:gd name="connsiteX2" fmla="*/ 1 w 21259803"/>
              <a:gd name="connsiteY2" fmla="*/ 7589810 h 11049000"/>
              <a:gd name="connsiteX3" fmla="*/ 1 w 21259803"/>
              <a:gd name="connsiteY3" fmla="*/ 7589810 h 11049000"/>
              <a:gd name="connsiteX4" fmla="*/ 21259803 w 21259803"/>
              <a:gd name="connsiteY4" fmla="*/ 0 h 11049000"/>
              <a:gd name="connsiteX5" fmla="*/ 21259801 w 21259803"/>
              <a:gd name="connsiteY5" fmla="*/ 2724510 h 11049000"/>
              <a:gd name="connsiteX6" fmla="*/ 21259801 w 21259803"/>
              <a:gd name="connsiteY6" fmla="*/ 8141898 h 11049000"/>
              <a:gd name="connsiteX7" fmla="*/ 21259803 w 21259803"/>
              <a:gd name="connsiteY7" fmla="*/ 11049000 h 11049000"/>
              <a:gd name="connsiteX8" fmla="*/ 1 w 21259803"/>
              <a:gd name="connsiteY8" fmla="*/ 11048999 h 11049000"/>
              <a:gd name="connsiteX9" fmla="*/ 1 w 21259803"/>
              <a:gd name="connsiteY9" fmla="*/ 7589810 h 11049000"/>
              <a:gd name="connsiteX10" fmla="*/ 2005112 w 21259803"/>
              <a:gd name="connsiteY10" fmla="*/ 5584698 h 11049000"/>
              <a:gd name="connsiteX11" fmla="*/ 1 w 21259803"/>
              <a:gd name="connsiteY11" fmla="*/ 3579587 h 11049000"/>
              <a:gd name="connsiteX12" fmla="*/ 1 w 21259803"/>
              <a:gd name="connsiteY12" fmla="*/ 1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59803" h="11049000">
                <a:moveTo>
                  <a:pt x="0" y="3579586"/>
                </a:moveTo>
                <a:lnTo>
                  <a:pt x="1" y="3579587"/>
                </a:lnTo>
                <a:lnTo>
                  <a:pt x="1" y="7589810"/>
                </a:lnTo>
                <a:lnTo>
                  <a:pt x="1" y="7589810"/>
                </a:lnTo>
                <a:close/>
                <a:moveTo>
                  <a:pt x="21259803" y="0"/>
                </a:moveTo>
                <a:lnTo>
                  <a:pt x="21259801" y="2724510"/>
                </a:lnTo>
                <a:lnTo>
                  <a:pt x="21259801" y="8141898"/>
                </a:lnTo>
                <a:lnTo>
                  <a:pt x="21259803" y="11049000"/>
                </a:lnTo>
                <a:lnTo>
                  <a:pt x="1" y="11048999"/>
                </a:lnTo>
                <a:lnTo>
                  <a:pt x="1" y="7589810"/>
                </a:lnTo>
                <a:lnTo>
                  <a:pt x="2005112" y="5584698"/>
                </a:lnTo>
                <a:lnTo>
                  <a:pt x="1" y="3579587"/>
                </a:lnTo>
                <a:lnTo>
                  <a:pt x="1" y="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5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45A193-946A-476B-8F64-305BA1FA6A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56715" y="647700"/>
            <a:ext cx="2239326" cy="5524500"/>
          </a:xfrm>
          <a:custGeom>
            <a:avLst/>
            <a:gdLst>
              <a:gd name="connsiteX0" fmla="*/ 0 w 4479235"/>
              <a:gd name="connsiteY0" fmla="*/ 0 h 11049000"/>
              <a:gd name="connsiteX1" fmla="*/ 4479235 w 4479235"/>
              <a:gd name="connsiteY1" fmla="*/ 0 h 11049000"/>
              <a:gd name="connsiteX2" fmla="*/ 4479235 w 4479235"/>
              <a:gd name="connsiteY2" fmla="*/ 11049000 h 11049000"/>
              <a:gd name="connsiteX3" fmla="*/ 0 w 4479235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235" h="11049000">
                <a:moveTo>
                  <a:pt x="0" y="0"/>
                </a:moveTo>
                <a:lnTo>
                  <a:pt x="4479235" y="0"/>
                </a:lnTo>
                <a:lnTo>
                  <a:pt x="4479235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2C4729B-341C-4AE9-81FD-6CBFA6263B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9210" y="647700"/>
            <a:ext cx="2239326" cy="2711726"/>
          </a:xfrm>
          <a:custGeom>
            <a:avLst/>
            <a:gdLst>
              <a:gd name="connsiteX0" fmla="*/ 0 w 4479235"/>
              <a:gd name="connsiteY0" fmla="*/ 0 h 5423452"/>
              <a:gd name="connsiteX1" fmla="*/ 4479235 w 4479235"/>
              <a:gd name="connsiteY1" fmla="*/ 0 h 5423452"/>
              <a:gd name="connsiteX2" fmla="*/ 4479235 w 4479235"/>
              <a:gd name="connsiteY2" fmla="*/ 5423452 h 5423452"/>
              <a:gd name="connsiteX3" fmla="*/ 0 w 4479235"/>
              <a:gd name="connsiteY3" fmla="*/ 5423452 h 542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235" h="5423452">
                <a:moveTo>
                  <a:pt x="0" y="0"/>
                </a:moveTo>
                <a:lnTo>
                  <a:pt x="4479235" y="0"/>
                </a:lnTo>
                <a:lnTo>
                  <a:pt x="4479235" y="5423452"/>
                </a:lnTo>
                <a:lnTo>
                  <a:pt x="0" y="542345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C9A88A-638C-43BA-9C93-31A56E47AD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09210" y="3453848"/>
            <a:ext cx="2239326" cy="2711726"/>
          </a:xfrm>
          <a:custGeom>
            <a:avLst/>
            <a:gdLst>
              <a:gd name="connsiteX0" fmla="*/ 0 w 4479235"/>
              <a:gd name="connsiteY0" fmla="*/ 0 h 5423452"/>
              <a:gd name="connsiteX1" fmla="*/ 4479235 w 4479235"/>
              <a:gd name="connsiteY1" fmla="*/ 0 h 5423452"/>
              <a:gd name="connsiteX2" fmla="*/ 4479235 w 4479235"/>
              <a:gd name="connsiteY2" fmla="*/ 5423452 h 5423452"/>
              <a:gd name="connsiteX3" fmla="*/ 0 w 4479235"/>
              <a:gd name="connsiteY3" fmla="*/ 5423452 h 542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235" h="5423452">
                <a:moveTo>
                  <a:pt x="0" y="0"/>
                </a:moveTo>
                <a:lnTo>
                  <a:pt x="4479235" y="0"/>
                </a:lnTo>
                <a:lnTo>
                  <a:pt x="4479235" y="5423452"/>
                </a:lnTo>
                <a:lnTo>
                  <a:pt x="0" y="542345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56B7E-4AD2-4409-947D-18DECC0E2602}"/>
              </a:ext>
            </a:extLst>
          </p:cNvPr>
          <p:cNvSpPr/>
          <p:nvPr/>
        </p:nvSpPr>
        <p:spPr>
          <a:xfrm>
            <a:off x="781742" y="666750"/>
            <a:ext cx="10628516" cy="5524500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434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781742" y="0"/>
            <a:ext cx="10628516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01491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6A4359F-16C4-442E-949E-B1CBE5348C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5899" y="647700"/>
            <a:ext cx="7024359" cy="5524500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D8EDEBD-17D3-4DF2-AA7E-AA113622C4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79525" y="1718056"/>
            <a:ext cx="1160119" cy="871729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881EA14-3A57-4B11-A9FF-1616AF937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90002" y="1718056"/>
            <a:ext cx="1160119" cy="871729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25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52C489-EA6E-4BC5-9850-D8537E86C9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1742" y="647700"/>
            <a:ext cx="3542839" cy="2781300"/>
          </a:xfrm>
          <a:custGeom>
            <a:avLst/>
            <a:gdLst>
              <a:gd name="connsiteX0" fmla="*/ 0 w 7086600"/>
              <a:gd name="connsiteY0" fmla="*/ 0 h 5562600"/>
              <a:gd name="connsiteX1" fmla="*/ 7086600 w 7086600"/>
              <a:gd name="connsiteY1" fmla="*/ 0 h 5562600"/>
              <a:gd name="connsiteX2" fmla="*/ 7086600 w 7086600"/>
              <a:gd name="connsiteY2" fmla="*/ 5562600 h 5562600"/>
              <a:gd name="connsiteX3" fmla="*/ 0 w 708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0" h="5562600">
                <a:moveTo>
                  <a:pt x="0" y="0"/>
                </a:moveTo>
                <a:lnTo>
                  <a:pt x="7086600" y="0"/>
                </a:lnTo>
                <a:lnTo>
                  <a:pt x="7086600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9F50EE-1872-42E1-8F57-3DB9C267B3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24581" y="647700"/>
            <a:ext cx="3542839" cy="2781300"/>
          </a:xfrm>
          <a:custGeom>
            <a:avLst/>
            <a:gdLst>
              <a:gd name="connsiteX0" fmla="*/ 0 w 7086600"/>
              <a:gd name="connsiteY0" fmla="*/ 0 h 5562600"/>
              <a:gd name="connsiteX1" fmla="*/ 7086600 w 7086600"/>
              <a:gd name="connsiteY1" fmla="*/ 0 h 5562600"/>
              <a:gd name="connsiteX2" fmla="*/ 7086600 w 7086600"/>
              <a:gd name="connsiteY2" fmla="*/ 5562600 h 5562600"/>
              <a:gd name="connsiteX3" fmla="*/ 0 w 708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0" h="5562600">
                <a:moveTo>
                  <a:pt x="0" y="0"/>
                </a:moveTo>
                <a:lnTo>
                  <a:pt x="7086600" y="0"/>
                </a:lnTo>
                <a:lnTo>
                  <a:pt x="7086600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3BA0F6-5D4B-47F5-9DA5-B602829E29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67419" y="647700"/>
            <a:ext cx="3542839" cy="2781300"/>
          </a:xfrm>
          <a:custGeom>
            <a:avLst/>
            <a:gdLst>
              <a:gd name="connsiteX0" fmla="*/ 0 w 7086600"/>
              <a:gd name="connsiteY0" fmla="*/ 0 h 5562600"/>
              <a:gd name="connsiteX1" fmla="*/ 7086600 w 7086600"/>
              <a:gd name="connsiteY1" fmla="*/ 0 h 5562600"/>
              <a:gd name="connsiteX2" fmla="*/ 7086600 w 7086600"/>
              <a:gd name="connsiteY2" fmla="*/ 5562600 h 5562600"/>
              <a:gd name="connsiteX3" fmla="*/ 0 w 708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0" h="5562600">
                <a:moveTo>
                  <a:pt x="0" y="0"/>
                </a:moveTo>
                <a:lnTo>
                  <a:pt x="7086600" y="0"/>
                </a:lnTo>
                <a:lnTo>
                  <a:pt x="7086600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30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52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ght Blue">
            <a:extLst>
              <a:ext uri="{FF2B5EF4-FFF2-40B4-BE49-F238E27FC236}">
                <a16:creationId xmlns:a16="http://schemas.microsoft.com/office/drawing/2014/main" id="{737C1824-F0F8-4696-B834-5E2D2D66B4B5}"/>
              </a:ext>
            </a:extLst>
          </p:cNvPr>
          <p:cNvSpPr/>
          <p:nvPr/>
        </p:nvSpPr>
        <p:spPr>
          <a:xfrm rot="11700000">
            <a:off x="-4544341" y="83911"/>
            <a:ext cx="15959221" cy="10708345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4" name="Pink Purple">
            <a:extLst>
              <a:ext uri="{FF2B5EF4-FFF2-40B4-BE49-F238E27FC236}">
                <a16:creationId xmlns:a16="http://schemas.microsoft.com/office/drawing/2014/main" id="{500985AA-642B-4D7B-8B9E-2F84B87877A6}"/>
              </a:ext>
            </a:extLst>
          </p:cNvPr>
          <p:cNvSpPr/>
          <p:nvPr/>
        </p:nvSpPr>
        <p:spPr>
          <a:xfrm rot="900000">
            <a:off x="-2008543" y="-4096517"/>
            <a:ext cx="10503734" cy="9394104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5" name="Purple">
            <a:extLst>
              <a:ext uri="{FF2B5EF4-FFF2-40B4-BE49-F238E27FC236}">
                <a16:creationId xmlns:a16="http://schemas.microsoft.com/office/drawing/2014/main" id="{448C279F-10E9-4C46-A814-3EAAE49164DB}"/>
              </a:ext>
            </a:extLst>
          </p:cNvPr>
          <p:cNvSpPr/>
          <p:nvPr/>
        </p:nvSpPr>
        <p:spPr>
          <a:xfrm rot="15300000">
            <a:off x="1207066" y="-4670724"/>
            <a:ext cx="15008936" cy="13419874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6" name="Pink">
            <a:extLst>
              <a:ext uri="{FF2B5EF4-FFF2-40B4-BE49-F238E27FC236}">
                <a16:creationId xmlns:a16="http://schemas.microsoft.com/office/drawing/2014/main" id="{B4D9EABA-F71C-441A-8842-306D0D635336}"/>
              </a:ext>
            </a:extLst>
          </p:cNvPr>
          <p:cNvSpPr/>
          <p:nvPr/>
        </p:nvSpPr>
        <p:spPr>
          <a:xfrm rot="9000000">
            <a:off x="285211" y="-2546184"/>
            <a:ext cx="8538604" cy="763657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7" name="Light Blue">
            <a:extLst>
              <a:ext uri="{FF2B5EF4-FFF2-40B4-BE49-F238E27FC236}">
                <a16:creationId xmlns:a16="http://schemas.microsoft.com/office/drawing/2014/main" id="{DAAA02BD-934D-45D9-8BEE-7910C910F060}"/>
              </a:ext>
            </a:extLst>
          </p:cNvPr>
          <p:cNvSpPr/>
          <p:nvPr/>
        </p:nvSpPr>
        <p:spPr>
          <a:xfrm rot="15300000">
            <a:off x="3663172" y="-3280938"/>
            <a:ext cx="15008936" cy="13419874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1D954-382A-4932-A144-A60611423025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E22C8D-264D-45DD-9727-631727A95C16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441EEE-8DEB-47CE-89B8-E9A1AFC49771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95E79-7464-461B-BAB4-E9EA0ED82658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A810-B35F-40B2-B3E2-7125E4E901D6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bg1"/>
                </a:solidFill>
              </a:rPr>
              <a:t> presentation to </a:t>
            </a:r>
            <a:r>
              <a:rPr lang="en-US" sz="1000" b="0">
                <a:solidFill>
                  <a:schemeClr val="bg1"/>
                </a:solidFill>
              </a:rPr>
              <a:t>DesignBall</a:t>
            </a:r>
            <a:r>
              <a:rPr lang="en-US" sz="1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A402281-A71B-4254-9374-C33A92A607A8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4EFB6-50AA-4D38-9D48-7BD5B45DDFBB}"/>
              </a:ext>
            </a:extLst>
          </p:cNvPr>
          <p:cNvSpPr/>
          <p:nvPr/>
        </p:nvSpPr>
        <p:spPr>
          <a:xfrm>
            <a:off x="213501" y="5977044"/>
            <a:ext cx="38985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FBF3C-CB21-415F-B45D-959770BDF22A}"/>
              </a:ext>
            </a:extLst>
          </p:cNvPr>
          <p:cNvSpPr/>
          <p:nvPr/>
        </p:nvSpPr>
        <p:spPr>
          <a:xfrm>
            <a:off x="213501" y="5659343"/>
            <a:ext cx="38985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AE8D9-87AB-46BC-92A4-F4E9D7AC0FBA}"/>
              </a:ext>
            </a:extLst>
          </p:cNvPr>
          <p:cNvSpPr/>
          <p:nvPr/>
        </p:nvSpPr>
        <p:spPr>
          <a:xfrm>
            <a:off x="213501" y="6294746"/>
            <a:ext cx="38985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17" name="Rectangle 16">
            <a:hlinkClick r:id="rId2"/>
            <a:extLst>
              <a:ext uri="{FF2B5EF4-FFF2-40B4-BE49-F238E27FC236}">
                <a16:creationId xmlns:a16="http://schemas.microsoft.com/office/drawing/2014/main" id="{24E0D936-A358-44A0-8799-2857E707915C}"/>
              </a:ext>
            </a:extLst>
          </p:cNvPr>
          <p:cNvSpPr/>
          <p:nvPr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8" name="Rectangle 17">
            <a:hlinkClick r:id="rId3"/>
            <a:extLst>
              <a:ext uri="{FF2B5EF4-FFF2-40B4-BE49-F238E27FC236}">
                <a16:creationId xmlns:a16="http://schemas.microsoft.com/office/drawing/2014/main" id="{FB9CC360-65F7-47B8-821F-29626B4BC244}"/>
              </a:ext>
            </a:extLst>
          </p:cNvPr>
          <p:cNvSpPr/>
          <p:nvPr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" name="Rectangle 18">
            <a:hlinkClick r:id="rId4"/>
            <a:extLst>
              <a:ext uri="{FF2B5EF4-FFF2-40B4-BE49-F238E27FC236}">
                <a16:creationId xmlns:a16="http://schemas.microsoft.com/office/drawing/2014/main" id="{E141DB3D-31D6-4A50-8649-C600099A9539}"/>
              </a:ext>
            </a:extLst>
          </p:cNvPr>
          <p:cNvSpPr/>
          <p:nvPr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8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9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83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984625-FC00-409A-89CA-74509D2E0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9732" y="3495977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A64EF6-6AAD-4A8E-A2BA-D31872C0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9732" y="77628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B58EF59-6144-4377-881E-7F3DA3CB93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0412" y="776288"/>
            <a:ext cx="5171855" cy="5305426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4B905-8BF0-4A76-9E10-57BE3387F891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0A452D-DFE3-48E8-956D-B964AE99D0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6501" y="1057275"/>
            <a:ext cx="4704737" cy="4705350"/>
          </a:xfrm>
          <a:custGeom>
            <a:avLst/>
            <a:gdLst>
              <a:gd name="connsiteX0" fmla="*/ 0 w 9410700"/>
              <a:gd name="connsiteY0" fmla="*/ 0 h 9410700"/>
              <a:gd name="connsiteX1" fmla="*/ 9410700 w 9410700"/>
              <a:gd name="connsiteY1" fmla="*/ 0 h 9410700"/>
              <a:gd name="connsiteX2" fmla="*/ 9410700 w 9410700"/>
              <a:gd name="connsiteY2" fmla="*/ 9410700 h 9410700"/>
              <a:gd name="connsiteX3" fmla="*/ 0 w 9410700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9410700">
                <a:moveTo>
                  <a:pt x="0" y="0"/>
                </a:moveTo>
                <a:lnTo>
                  <a:pt x="9410700" y="0"/>
                </a:lnTo>
                <a:lnTo>
                  <a:pt x="9410700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D63369-5C3A-4822-ACB3-46071185D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0759" y="1057275"/>
            <a:ext cx="4704737" cy="4705350"/>
          </a:xfrm>
          <a:custGeom>
            <a:avLst/>
            <a:gdLst>
              <a:gd name="connsiteX0" fmla="*/ 0 w 9410699"/>
              <a:gd name="connsiteY0" fmla="*/ 0 h 9410700"/>
              <a:gd name="connsiteX1" fmla="*/ 9410699 w 9410699"/>
              <a:gd name="connsiteY1" fmla="*/ 0 h 9410700"/>
              <a:gd name="connsiteX2" fmla="*/ 9410699 w 9410699"/>
              <a:gd name="connsiteY2" fmla="*/ 9410700 h 9410700"/>
              <a:gd name="connsiteX3" fmla="*/ 0 w 9410699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699" h="9410700">
                <a:moveTo>
                  <a:pt x="0" y="0"/>
                </a:moveTo>
                <a:lnTo>
                  <a:pt x="9410699" y="0"/>
                </a:lnTo>
                <a:lnTo>
                  <a:pt x="9410699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58888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2025C71F-F630-406C-A334-0B61D0F62D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781742" y="0"/>
            <a:ext cx="10628516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9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5C310A-868F-4549-AAED-53A84764F0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1832" y="647699"/>
            <a:ext cx="3396103" cy="5524501"/>
          </a:xfrm>
          <a:custGeom>
            <a:avLst/>
            <a:gdLst>
              <a:gd name="connsiteX0" fmla="*/ 195574 w 6793091"/>
              <a:gd name="connsiteY0" fmla="*/ 0 h 11049001"/>
              <a:gd name="connsiteX1" fmla="*/ 6793091 w 6793091"/>
              <a:gd name="connsiteY1" fmla="*/ 0 h 11049001"/>
              <a:gd name="connsiteX2" fmla="*/ 6793091 w 6793091"/>
              <a:gd name="connsiteY2" fmla="*/ 11049000 h 11049001"/>
              <a:gd name="connsiteX3" fmla="*/ 195574 w 6793091"/>
              <a:gd name="connsiteY3" fmla="*/ 11049001 h 11049001"/>
              <a:gd name="connsiteX4" fmla="*/ 0 w 6793091"/>
              <a:gd name="connsiteY4" fmla="*/ 10853427 h 11049001"/>
              <a:gd name="connsiteX5" fmla="*/ 0 w 6793091"/>
              <a:gd name="connsiteY5" fmla="*/ 195573 h 11049001"/>
              <a:gd name="connsiteX6" fmla="*/ 195574 w 6793091"/>
              <a:gd name="connsiteY6" fmla="*/ 0 h 110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3091" h="11049001">
                <a:moveTo>
                  <a:pt x="195574" y="0"/>
                </a:moveTo>
                <a:lnTo>
                  <a:pt x="6793091" y="0"/>
                </a:lnTo>
                <a:lnTo>
                  <a:pt x="6793091" y="11049000"/>
                </a:lnTo>
                <a:lnTo>
                  <a:pt x="195574" y="11049001"/>
                </a:lnTo>
                <a:cubicBezTo>
                  <a:pt x="87561" y="11049001"/>
                  <a:pt x="0" y="10961439"/>
                  <a:pt x="0" y="10853427"/>
                </a:cubicBezTo>
                <a:lnTo>
                  <a:pt x="0" y="195573"/>
                </a:lnTo>
                <a:cubicBezTo>
                  <a:pt x="0" y="87561"/>
                  <a:pt x="87561" y="0"/>
                  <a:pt x="19557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marR="0" indent="0" algn="ctr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99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984625-FC00-409A-89CA-74509D2E0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9732" y="3495977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A64EF6-6AAD-4A8E-A2BA-D31872C0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9732" y="77628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B58EF59-6144-4377-881E-7F3DA3CB93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0412" y="776288"/>
            <a:ext cx="5171855" cy="5305426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0FF25-E465-A64A-DA58-F03381A77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07B95F-C4E5-B96C-D6BF-4A7B67714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7A5B3-78B1-31B4-4DAB-09B11A8C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771A-4498-405A-8308-A46812F9035E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D16777-D085-82BD-FB16-D2405DD6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3DA1A9-F6A9-6E49-A9D1-8782F51E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48E0-E8A0-43DA-A7EE-9C6759192D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3893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4097DC-053B-F2D6-94A0-64E700F1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037CAE-0FEE-EAB3-1464-DE6E17DD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B0411F-7186-5D8D-400F-233B9B5C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771A-4498-405A-8308-A46812F9035E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345780-50DB-33AF-597B-D6F8B217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84ABB8-3CE1-BFFE-3EAC-AFE5B708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48E0-E8A0-43DA-A7EE-9C6759192D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793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A182FE-D2E3-C701-7AFF-8E9E1E43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EF7101-606D-0824-B29F-7E00908E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102311-AA89-65B5-7613-96BA8528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771A-4498-405A-8308-A46812F9035E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5ACF14-BB54-E6A1-7B8D-04759059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D482F4-4C0F-B2EC-20A4-B1CFF6FE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48E0-E8A0-43DA-A7EE-9C6759192D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275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4045A-75D0-52CD-398D-583E8EB1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535B3E-5DD2-707E-3E1E-71C1AD86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4DF112-659E-2139-FE8C-45533228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531ACB-A7A4-D410-987D-98969AF5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771A-4498-405A-8308-A46812F9035E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206333-5C36-8E6B-160A-A8418C0A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CF6ACB-8346-1AE9-18F6-A3CD9AD3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48E0-E8A0-43DA-A7EE-9C6759192D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2001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6E511-3C14-B81B-7A6D-2D5E769D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F5F1E5-5E2C-8FE9-9051-EB5039DE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10E562-CB24-6EFE-A1DF-7541FBC06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AAD1E4F-492E-E04C-B084-905759D36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7D0AD60-7A3E-E20C-C667-495338FF3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F1EA855-4974-FCE3-C7F7-EE2BB2F9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771A-4498-405A-8308-A46812F9035E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660D35-4B85-C7F6-A6A8-67DD3E4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464788F-E085-E0BF-1F17-C2ADFE89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48E0-E8A0-43DA-A7EE-9C6759192D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8006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636834-C495-C70A-BA23-C0F5F501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A85352-A9EB-349C-87B2-2CFA7C4F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771A-4498-405A-8308-A46812F9035E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19512B1-8BE6-75DD-D1A8-A92D1D6B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99D86A-92FF-5EBF-3741-853976D6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48E0-E8A0-43DA-A7EE-9C6759192D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4638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19082C-592A-1D4E-C9BB-DFD7499F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771A-4498-405A-8308-A46812F9035E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94B75F-0D55-58D2-EFB5-9289103E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5FBDD1-9313-8204-222E-B8506B8F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48E0-E8A0-43DA-A7EE-9C6759192D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1296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81ABB-E4BD-6732-B82C-0FD4C1C9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6BB1EE-8CAF-A1D0-238D-F3A07FBE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A91947-2200-4130-C724-9FA42821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4BA842-77A6-701F-5046-2C3B6AFC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771A-4498-405A-8308-A46812F9035E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92D624-29B9-C5EC-4049-5866C3C0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DD47BF-56B8-C3FC-424E-8A16C5EF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48E0-E8A0-43DA-A7EE-9C6759192D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7716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61540-ADC8-8A3D-6BB5-3FE752C8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FB561A-EA2C-B2D3-9C54-44A117E28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249DD6-3419-2CA9-BB35-78F74D27A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10E67E-65D5-6ACC-09C8-D9941DC8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771A-4498-405A-8308-A46812F9035E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ABC353-47F6-48F2-079E-29CE2DC5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C1AC58-BF75-AD4E-1958-994B76C9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48E0-E8A0-43DA-A7EE-9C6759192D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5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781742" y="0"/>
            <a:ext cx="10628516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9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89274D-46F1-404F-9A1F-832329A5BA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2603" y="1045578"/>
            <a:ext cx="4363397" cy="4766844"/>
          </a:xfrm>
          <a:custGeom>
            <a:avLst/>
            <a:gdLst>
              <a:gd name="connsiteX0" fmla="*/ 251277 w 8727931"/>
              <a:gd name="connsiteY0" fmla="*/ 0 h 9533687"/>
              <a:gd name="connsiteX1" fmla="*/ 8727931 w 8727931"/>
              <a:gd name="connsiteY1" fmla="*/ 0 h 9533687"/>
              <a:gd name="connsiteX2" fmla="*/ 8727931 w 8727931"/>
              <a:gd name="connsiteY2" fmla="*/ 9533687 h 9533687"/>
              <a:gd name="connsiteX3" fmla="*/ 251277 w 8727931"/>
              <a:gd name="connsiteY3" fmla="*/ 9533687 h 9533687"/>
              <a:gd name="connsiteX4" fmla="*/ 0 w 8727931"/>
              <a:gd name="connsiteY4" fmla="*/ 9282410 h 9533687"/>
              <a:gd name="connsiteX5" fmla="*/ 0 w 8727931"/>
              <a:gd name="connsiteY5" fmla="*/ 251277 h 9533687"/>
              <a:gd name="connsiteX6" fmla="*/ 251277 w 8727931"/>
              <a:gd name="connsiteY6" fmla="*/ 0 h 95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7931" h="9533687">
                <a:moveTo>
                  <a:pt x="251277" y="0"/>
                </a:moveTo>
                <a:lnTo>
                  <a:pt x="8727931" y="0"/>
                </a:lnTo>
                <a:lnTo>
                  <a:pt x="8727931" y="9533687"/>
                </a:lnTo>
                <a:lnTo>
                  <a:pt x="251277" y="9533687"/>
                </a:lnTo>
                <a:cubicBezTo>
                  <a:pt x="112501" y="9533687"/>
                  <a:pt x="0" y="9421186"/>
                  <a:pt x="0" y="9282410"/>
                </a:cubicBezTo>
                <a:lnTo>
                  <a:pt x="0" y="251277"/>
                </a:lnTo>
                <a:cubicBezTo>
                  <a:pt x="0" y="112501"/>
                  <a:pt x="112501" y="0"/>
                  <a:pt x="25127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41658-1F65-9BDD-FF70-F569E203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337529-1F53-A5F0-30EC-8469480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E141D2-30F8-D91E-07DD-ED91E596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771A-4498-405A-8308-A46812F9035E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FA5234-B2A3-0B43-A552-0FC52538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C8FBA2-5451-250E-8D97-6AB3EDFA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48E0-E8A0-43DA-A7EE-9C6759192D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2101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C28240-A213-AB56-5377-09B6F5B75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40FC27-E040-E388-60AD-134F3B47C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A470C7-200C-C16C-5BD1-EDE6B9B2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771A-4498-405A-8308-A46812F9035E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C97247-C463-E650-8A93-062A8A10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44C09D-14D0-1187-A4B3-36DD61B1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48E0-E8A0-43DA-A7EE-9C6759192D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0580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1332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4B905-8BF0-4A76-9E10-57BE3387F891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0A452D-DFE3-48E8-956D-B964AE99D0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6501" y="1057275"/>
            <a:ext cx="4704737" cy="4705350"/>
          </a:xfrm>
          <a:custGeom>
            <a:avLst/>
            <a:gdLst>
              <a:gd name="connsiteX0" fmla="*/ 0 w 9410700"/>
              <a:gd name="connsiteY0" fmla="*/ 0 h 9410700"/>
              <a:gd name="connsiteX1" fmla="*/ 9410700 w 9410700"/>
              <a:gd name="connsiteY1" fmla="*/ 0 h 9410700"/>
              <a:gd name="connsiteX2" fmla="*/ 9410700 w 9410700"/>
              <a:gd name="connsiteY2" fmla="*/ 9410700 h 9410700"/>
              <a:gd name="connsiteX3" fmla="*/ 0 w 9410700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9410700">
                <a:moveTo>
                  <a:pt x="0" y="0"/>
                </a:moveTo>
                <a:lnTo>
                  <a:pt x="9410700" y="0"/>
                </a:lnTo>
                <a:lnTo>
                  <a:pt x="9410700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D63369-5C3A-4822-ACB3-46071185D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0759" y="1057275"/>
            <a:ext cx="4704737" cy="4705350"/>
          </a:xfrm>
          <a:custGeom>
            <a:avLst/>
            <a:gdLst>
              <a:gd name="connsiteX0" fmla="*/ 0 w 9410699"/>
              <a:gd name="connsiteY0" fmla="*/ 0 h 9410700"/>
              <a:gd name="connsiteX1" fmla="*/ 9410699 w 9410699"/>
              <a:gd name="connsiteY1" fmla="*/ 0 h 9410700"/>
              <a:gd name="connsiteX2" fmla="*/ 9410699 w 9410699"/>
              <a:gd name="connsiteY2" fmla="*/ 9410700 h 9410700"/>
              <a:gd name="connsiteX3" fmla="*/ 0 w 9410699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699" h="9410700">
                <a:moveTo>
                  <a:pt x="0" y="0"/>
                </a:moveTo>
                <a:lnTo>
                  <a:pt x="9410699" y="0"/>
                </a:lnTo>
                <a:lnTo>
                  <a:pt x="9410699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73812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882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20163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58464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2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05088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CDC450F-D971-47A6-A2A1-D4F35D3401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1874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5088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FF98D4-C8EF-4BC0-96B5-C588DF33D5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71874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781742" y="0"/>
            <a:ext cx="10628516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9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12FE6D-78FE-4F42-A970-BF00C9D8BA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045578"/>
            <a:ext cx="4363397" cy="4766844"/>
          </a:xfrm>
          <a:custGeom>
            <a:avLst/>
            <a:gdLst>
              <a:gd name="connsiteX0" fmla="*/ 0 w 8727931"/>
              <a:gd name="connsiteY0" fmla="*/ 0 h 9533687"/>
              <a:gd name="connsiteX1" fmla="*/ 8476653 w 8727931"/>
              <a:gd name="connsiteY1" fmla="*/ 0 h 9533687"/>
              <a:gd name="connsiteX2" fmla="*/ 8727931 w 8727931"/>
              <a:gd name="connsiteY2" fmla="*/ 251277 h 9533687"/>
              <a:gd name="connsiteX3" fmla="*/ 8727931 w 8727931"/>
              <a:gd name="connsiteY3" fmla="*/ 9282410 h 9533687"/>
              <a:gd name="connsiteX4" fmla="*/ 8476653 w 8727931"/>
              <a:gd name="connsiteY4" fmla="*/ 9533687 h 9533687"/>
              <a:gd name="connsiteX5" fmla="*/ 0 w 8727931"/>
              <a:gd name="connsiteY5" fmla="*/ 9533687 h 95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7931" h="9533687">
                <a:moveTo>
                  <a:pt x="0" y="0"/>
                </a:moveTo>
                <a:lnTo>
                  <a:pt x="8476653" y="0"/>
                </a:lnTo>
                <a:cubicBezTo>
                  <a:pt x="8615429" y="0"/>
                  <a:pt x="8727931" y="112501"/>
                  <a:pt x="8727931" y="251277"/>
                </a:cubicBezTo>
                <a:lnTo>
                  <a:pt x="8727931" y="9282410"/>
                </a:lnTo>
                <a:cubicBezTo>
                  <a:pt x="8727931" y="9421186"/>
                  <a:pt x="8615429" y="9533687"/>
                  <a:pt x="8476653" y="9533687"/>
                </a:cubicBezTo>
                <a:lnTo>
                  <a:pt x="0" y="95336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8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781742" y="0"/>
            <a:ext cx="10628516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9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03FC9EE-4B68-4F52-9EE6-F0F1AA1A4C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01841" y="1789462"/>
            <a:ext cx="1962946" cy="2832335"/>
          </a:xfrm>
          <a:custGeom>
            <a:avLst/>
            <a:gdLst>
              <a:gd name="connsiteX0" fmla="*/ 102872 w 3926403"/>
              <a:gd name="connsiteY0" fmla="*/ 0 h 5664669"/>
              <a:gd name="connsiteX1" fmla="*/ 3823531 w 3926403"/>
              <a:gd name="connsiteY1" fmla="*/ 0 h 5664669"/>
              <a:gd name="connsiteX2" fmla="*/ 3926403 w 3926403"/>
              <a:gd name="connsiteY2" fmla="*/ 102872 h 5664669"/>
              <a:gd name="connsiteX3" fmla="*/ 3926403 w 3926403"/>
              <a:gd name="connsiteY3" fmla="*/ 5561797 h 5664669"/>
              <a:gd name="connsiteX4" fmla="*/ 3823531 w 3926403"/>
              <a:gd name="connsiteY4" fmla="*/ 5664669 h 5664669"/>
              <a:gd name="connsiteX5" fmla="*/ 102872 w 3926403"/>
              <a:gd name="connsiteY5" fmla="*/ 5664669 h 5664669"/>
              <a:gd name="connsiteX6" fmla="*/ 0 w 3926403"/>
              <a:gd name="connsiteY6" fmla="*/ 5561797 h 5664669"/>
              <a:gd name="connsiteX7" fmla="*/ 0 w 3926403"/>
              <a:gd name="connsiteY7" fmla="*/ 102872 h 5664669"/>
              <a:gd name="connsiteX8" fmla="*/ 102872 w 3926403"/>
              <a:gd name="connsiteY8" fmla="*/ 0 h 566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5664669">
                <a:moveTo>
                  <a:pt x="102872" y="0"/>
                </a:moveTo>
                <a:lnTo>
                  <a:pt x="3823531" y="0"/>
                </a:lnTo>
                <a:cubicBezTo>
                  <a:pt x="3880346" y="0"/>
                  <a:pt x="3926403" y="46057"/>
                  <a:pt x="3926403" y="102872"/>
                </a:cubicBezTo>
                <a:lnTo>
                  <a:pt x="3926403" y="5561797"/>
                </a:lnTo>
                <a:cubicBezTo>
                  <a:pt x="3926403" y="5618612"/>
                  <a:pt x="3880346" y="5664669"/>
                  <a:pt x="3823531" y="5664669"/>
                </a:cubicBezTo>
                <a:lnTo>
                  <a:pt x="102872" y="5664669"/>
                </a:lnTo>
                <a:cubicBezTo>
                  <a:pt x="46057" y="5664669"/>
                  <a:pt x="0" y="5618612"/>
                  <a:pt x="0" y="5561797"/>
                </a:cubicBezTo>
                <a:lnTo>
                  <a:pt x="0" y="102872"/>
                </a:lnTo>
                <a:cubicBezTo>
                  <a:pt x="0" y="46057"/>
                  <a:pt x="46057" y="0"/>
                  <a:pt x="10287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A49D040-7743-4D16-B377-5B78AF4A7E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85957" y="300007"/>
            <a:ext cx="1962946" cy="2426865"/>
          </a:xfrm>
          <a:custGeom>
            <a:avLst/>
            <a:gdLst>
              <a:gd name="connsiteX0" fmla="*/ 102872 w 3926403"/>
              <a:gd name="connsiteY0" fmla="*/ 0 h 4853729"/>
              <a:gd name="connsiteX1" fmla="*/ 3823531 w 3926403"/>
              <a:gd name="connsiteY1" fmla="*/ 0 h 4853729"/>
              <a:gd name="connsiteX2" fmla="*/ 3926403 w 3926403"/>
              <a:gd name="connsiteY2" fmla="*/ 102872 h 4853729"/>
              <a:gd name="connsiteX3" fmla="*/ 3926403 w 3926403"/>
              <a:gd name="connsiteY3" fmla="*/ 4750857 h 4853729"/>
              <a:gd name="connsiteX4" fmla="*/ 3823531 w 3926403"/>
              <a:gd name="connsiteY4" fmla="*/ 4853729 h 4853729"/>
              <a:gd name="connsiteX5" fmla="*/ 102872 w 3926403"/>
              <a:gd name="connsiteY5" fmla="*/ 4853729 h 4853729"/>
              <a:gd name="connsiteX6" fmla="*/ 0 w 3926403"/>
              <a:gd name="connsiteY6" fmla="*/ 4750857 h 4853729"/>
              <a:gd name="connsiteX7" fmla="*/ 0 w 3926403"/>
              <a:gd name="connsiteY7" fmla="*/ 102872 h 4853729"/>
              <a:gd name="connsiteX8" fmla="*/ 102872 w 3926403"/>
              <a:gd name="connsiteY8" fmla="*/ 0 h 485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4853729">
                <a:moveTo>
                  <a:pt x="102872" y="0"/>
                </a:moveTo>
                <a:lnTo>
                  <a:pt x="3823531" y="0"/>
                </a:lnTo>
                <a:cubicBezTo>
                  <a:pt x="3880346" y="0"/>
                  <a:pt x="3926403" y="46057"/>
                  <a:pt x="3926403" y="102872"/>
                </a:cubicBezTo>
                <a:lnTo>
                  <a:pt x="3926403" y="4750857"/>
                </a:lnTo>
                <a:cubicBezTo>
                  <a:pt x="3926403" y="4807672"/>
                  <a:pt x="3880346" y="4853729"/>
                  <a:pt x="3823531" y="4853729"/>
                </a:cubicBezTo>
                <a:lnTo>
                  <a:pt x="102872" y="4853729"/>
                </a:lnTo>
                <a:cubicBezTo>
                  <a:pt x="46057" y="4853729"/>
                  <a:pt x="0" y="4807672"/>
                  <a:pt x="0" y="4750857"/>
                </a:cubicBezTo>
                <a:lnTo>
                  <a:pt x="0" y="102872"/>
                </a:lnTo>
                <a:cubicBezTo>
                  <a:pt x="0" y="46057"/>
                  <a:pt x="46057" y="0"/>
                  <a:pt x="10287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9DC3289-DAAE-42C2-B177-1F3B4B3B0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0073" y="1312314"/>
            <a:ext cx="1962946" cy="1943046"/>
          </a:xfrm>
          <a:custGeom>
            <a:avLst/>
            <a:gdLst>
              <a:gd name="connsiteX0" fmla="*/ 101816 w 3926403"/>
              <a:gd name="connsiteY0" fmla="*/ 0 h 3886092"/>
              <a:gd name="connsiteX1" fmla="*/ 3824587 w 3926403"/>
              <a:gd name="connsiteY1" fmla="*/ 0 h 3886092"/>
              <a:gd name="connsiteX2" fmla="*/ 3926403 w 3926403"/>
              <a:gd name="connsiteY2" fmla="*/ 101816 h 3886092"/>
              <a:gd name="connsiteX3" fmla="*/ 3926403 w 3926403"/>
              <a:gd name="connsiteY3" fmla="*/ 3784276 h 3886092"/>
              <a:gd name="connsiteX4" fmla="*/ 3824587 w 3926403"/>
              <a:gd name="connsiteY4" fmla="*/ 3886092 h 3886092"/>
              <a:gd name="connsiteX5" fmla="*/ 101816 w 3926403"/>
              <a:gd name="connsiteY5" fmla="*/ 3886092 h 3886092"/>
              <a:gd name="connsiteX6" fmla="*/ 0 w 3926403"/>
              <a:gd name="connsiteY6" fmla="*/ 3784276 h 3886092"/>
              <a:gd name="connsiteX7" fmla="*/ 0 w 3926403"/>
              <a:gd name="connsiteY7" fmla="*/ 101816 h 3886092"/>
              <a:gd name="connsiteX8" fmla="*/ 101816 w 3926403"/>
              <a:gd name="connsiteY8" fmla="*/ 0 h 388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3886092">
                <a:moveTo>
                  <a:pt x="101816" y="0"/>
                </a:moveTo>
                <a:lnTo>
                  <a:pt x="3824587" y="0"/>
                </a:lnTo>
                <a:cubicBezTo>
                  <a:pt x="3880817" y="0"/>
                  <a:pt x="3926403" y="45585"/>
                  <a:pt x="3926403" y="101816"/>
                </a:cubicBezTo>
                <a:lnTo>
                  <a:pt x="3926403" y="3784276"/>
                </a:lnTo>
                <a:cubicBezTo>
                  <a:pt x="3926403" y="3840507"/>
                  <a:pt x="3880817" y="3886092"/>
                  <a:pt x="3824587" y="3886092"/>
                </a:cubicBezTo>
                <a:lnTo>
                  <a:pt x="101816" y="3886092"/>
                </a:lnTo>
                <a:cubicBezTo>
                  <a:pt x="45585" y="3886092"/>
                  <a:pt x="0" y="3840507"/>
                  <a:pt x="0" y="3784276"/>
                </a:cubicBezTo>
                <a:lnTo>
                  <a:pt x="0" y="101816"/>
                </a:lnTo>
                <a:cubicBezTo>
                  <a:pt x="0" y="45585"/>
                  <a:pt x="45585" y="0"/>
                  <a:pt x="10181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824DCF8-6488-4312-B93E-BDAE05E1B6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70073" y="4192885"/>
            <a:ext cx="1962946" cy="1362246"/>
          </a:xfrm>
          <a:custGeom>
            <a:avLst/>
            <a:gdLst>
              <a:gd name="connsiteX0" fmla="*/ 71382 w 3926403"/>
              <a:gd name="connsiteY0" fmla="*/ 0 h 2724492"/>
              <a:gd name="connsiteX1" fmla="*/ 3855021 w 3926403"/>
              <a:gd name="connsiteY1" fmla="*/ 0 h 2724492"/>
              <a:gd name="connsiteX2" fmla="*/ 3926403 w 3926403"/>
              <a:gd name="connsiteY2" fmla="*/ 71382 h 2724492"/>
              <a:gd name="connsiteX3" fmla="*/ 3926403 w 3926403"/>
              <a:gd name="connsiteY3" fmla="*/ 2653110 h 2724492"/>
              <a:gd name="connsiteX4" fmla="*/ 3855021 w 3926403"/>
              <a:gd name="connsiteY4" fmla="*/ 2724492 h 2724492"/>
              <a:gd name="connsiteX5" fmla="*/ 71382 w 3926403"/>
              <a:gd name="connsiteY5" fmla="*/ 2724492 h 2724492"/>
              <a:gd name="connsiteX6" fmla="*/ 0 w 3926403"/>
              <a:gd name="connsiteY6" fmla="*/ 2653110 h 2724492"/>
              <a:gd name="connsiteX7" fmla="*/ 0 w 3926403"/>
              <a:gd name="connsiteY7" fmla="*/ 71382 h 2724492"/>
              <a:gd name="connsiteX8" fmla="*/ 71382 w 3926403"/>
              <a:gd name="connsiteY8" fmla="*/ 0 h 272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2724492">
                <a:moveTo>
                  <a:pt x="71382" y="0"/>
                </a:moveTo>
                <a:lnTo>
                  <a:pt x="3855021" y="0"/>
                </a:lnTo>
                <a:cubicBezTo>
                  <a:pt x="3894445" y="0"/>
                  <a:pt x="3926403" y="31959"/>
                  <a:pt x="3926403" y="71382"/>
                </a:cubicBezTo>
                <a:lnTo>
                  <a:pt x="3926403" y="2653110"/>
                </a:lnTo>
                <a:cubicBezTo>
                  <a:pt x="3926403" y="2692533"/>
                  <a:pt x="3894445" y="2724492"/>
                  <a:pt x="3855021" y="2724492"/>
                </a:cubicBezTo>
                <a:lnTo>
                  <a:pt x="71382" y="2724492"/>
                </a:lnTo>
                <a:cubicBezTo>
                  <a:pt x="31959" y="2724492"/>
                  <a:pt x="0" y="2692533"/>
                  <a:pt x="0" y="2653110"/>
                </a:cubicBezTo>
                <a:lnTo>
                  <a:pt x="0" y="71382"/>
                </a:lnTo>
                <a:cubicBezTo>
                  <a:pt x="0" y="31959"/>
                  <a:pt x="31959" y="0"/>
                  <a:pt x="7138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40DCED3-97B9-4FB2-980E-F7701E1135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85957" y="3570754"/>
            <a:ext cx="1962946" cy="1635794"/>
          </a:xfrm>
          <a:custGeom>
            <a:avLst/>
            <a:gdLst>
              <a:gd name="connsiteX0" fmla="*/ 85716 w 3926403"/>
              <a:gd name="connsiteY0" fmla="*/ 0 h 3271587"/>
              <a:gd name="connsiteX1" fmla="*/ 3840687 w 3926403"/>
              <a:gd name="connsiteY1" fmla="*/ 0 h 3271587"/>
              <a:gd name="connsiteX2" fmla="*/ 3926403 w 3926403"/>
              <a:gd name="connsiteY2" fmla="*/ 85716 h 3271587"/>
              <a:gd name="connsiteX3" fmla="*/ 3926403 w 3926403"/>
              <a:gd name="connsiteY3" fmla="*/ 3185871 h 3271587"/>
              <a:gd name="connsiteX4" fmla="*/ 3840687 w 3926403"/>
              <a:gd name="connsiteY4" fmla="*/ 3271587 h 3271587"/>
              <a:gd name="connsiteX5" fmla="*/ 85716 w 3926403"/>
              <a:gd name="connsiteY5" fmla="*/ 3271587 h 3271587"/>
              <a:gd name="connsiteX6" fmla="*/ 0 w 3926403"/>
              <a:gd name="connsiteY6" fmla="*/ 3185871 h 3271587"/>
              <a:gd name="connsiteX7" fmla="*/ 0 w 3926403"/>
              <a:gd name="connsiteY7" fmla="*/ 85716 h 3271587"/>
              <a:gd name="connsiteX8" fmla="*/ 85716 w 3926403"/>
              <a:gd name="connsiteY8" fmla="*/ 0 h 32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3271587">
                <a:moveTo>
                  <a:pt x="85716" y="0"/>
                </a:moveTo>
                <a:lnTo>
                  <a:pt x="3840687" y="0"/>
                </a:lnTo>
                <a:cubicBezTo>
                  <a:pt x="3888027" y="0"/>
                  <a:pt x="3926403" y="38376"/>
                  <a:pt x="3926403" y="85716"/>
                </a:cubicBezTo>
                <a:lnTo>
                  <a:pt x="3926403" y="3185871"/>
                </a:lnTo>
                <a:cubicBezTo>
                  <a:pt x="3926403" y="3233211"/>
                  <a:pt x="3888027" y="3271587"/>
                  <a:pt x="3840687" y="3271587"/>
                </a:cubicBezTo>
                <a:lnTo>
                  <a:pt x="85716" y="3271587"/>
                </a:lnTo>
                <a:cubicBezTo>
                  <a:pt x="38376" y="3271587"/>
                  <a:pt x="0" y="3233211"/>
                  <a:pt x="0" y="3185871"/>
                </a:cubicBezTo>
                <a:lnTo>
                  <a:pt x="0" y="85716"/>
                </a:lnTo>
                <a:cubicBezTo>
                  <a:pt x="0" y="38376"/>
                  <a:pt x="38376" y="0"/>
                  <a:pt x="8571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3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4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7" grpId="0" animBg="1"/>
          <p:bldP spid="18" grpId="0" animBg="1"/>
          <p:bldP spid="1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7" grpId="0" animBg="1"/>
          <p:bldP spid="18" grpId="0" animBg="1"/>
          <p:bldP spid="16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781742" y="0"/>
            <a:ext cx="10628516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90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CDD3870-C715-4C53-9585-F741A2C71E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38264" y="240573"/>
            <a:ext cx="1968910" cy="2089632"/>
          </a:xfrm>
          <a:custGeom>
            <a:avLst/>
            <a:gdLst>
              <a:gd name="connsiteX0" fmla="*/ 0 w 3938333"/>
              <a:gd name="connsiteY0" fmla="*/ 0 h 4179264"/>
              <a:gd name="connsiteX1" fmla="*/ 3747441 w 3938333"/>
              <a:gd name="connsiteY1" fmla="*/ 0 h 4179264"/>
              <a:gd name="connsiteX2" fmla="*/ 3938333 w 3938333"/>
              <a:gd name="connsiteY2" fmla="*/ 190891 h 4179264"/>
              <a:gd name="connsiteX3" fmla="*/ 3938333 w 3938333"/>
              <a:gd name="connsiteY3" fmla="*/ 4179264 h 4179264"/>
              <a:gd name="connsiteX4" fmla="*/ 0 w 3938333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747441" y="0"/>
                </a:lnTo>
                <a:cubicBezTo>
                  <a:pt x="3852869" y="0"/>
                  <a:pt x="3938333" y="85465"/>
                  <a:pt x="3938333" y="190891"/>
                </a:cubicBezTo>
                <a:lnTo>
                  <a:pt x="393833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FBAD0B-42CC-4583-8C90-F73742827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4110" y="240573"/>
            <a:ext cx="1962946" cy="2089632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B92AA44-3056-4640-AE83-0BC4C1BCB8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7707" y="2384184"/>
            <a:ext cx="1962946" cy="2089632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16F2E8-B18C-43CB-A260-74ED835B6F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84826" y="2384184"/>
            <a:ext cx="1968910" cy="2089632"/>
          </a:xfrm>
          <a:custGeom>
            <a:avLst/>
            <a:gdLst>
              <a:gd name="connsiteX0" fmla="*/ 0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4179264 h 4179264"/>
              <a:gd name="connsiteX3" fmla="*/ 0 w 393833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938333" y="0"/>
                </a:lnTo>
                <a:lnTo>
                  <a:pt x="393833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A3784B9-508A-4B75-9D7E-381A78C381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4110" y="4527795"/>
            <a:ext cx="1962946" cy="2089632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F0F9EF-53B4-4A2C-B472-A90B22C56F6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38264" y="4527795"/>
            <a:ext cx="1968910" cy="2089632"/>
          </a:xfrm>
          <a:custGeom>
            <a:avLst/>
            <a:gdLst>
              <a:gd name="connsiteX0" fmla="*/ 0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3988373 h 4179264"/>
              <a:gd name="connsiteX3" fmla="*/ 3747441 w 3938333"/>
              <a:gd name="connsiteY3" fmla="*/ 4179264 h 4179264"/>
              <a:gd name="connsiteX4" fmla="*/ 0 w 3938333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938333" y="0"/>
                </a:lnTo>
                <a:lnTo>
                  <a:pt x="3938333" y="3988373"/>
                </a:lnTo>
                <a:cubicBezTo>
                  <a:pt x="3938333" y="4093799"/>
                  <a:pt x="3852869" y="4179264"/>
                  <a:pt x="3747441" y="4179264"/>
                </a:cubicBez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9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3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4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72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7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8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</p:bld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781742" y="0"/>
            <a:ext cx="10628516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90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1939E0-D85C-4041-A6CB-C8E42A6813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87808" y="1312379"/>
            <a:ext cx="1968910" cy="2089632"/>
          </a:xfrm>
          <a:custGeom>
            <a:avLst/>
            <a:gdLst>
              <a:gd name="connsiteX0" fmla="*/ 190891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4179264 h 4179264"/>
              <a:gd name="connsiteX3" fmla="*/ 0 w 3938333"/>
              <a:gd name="connsiteY3" fmla="*/ 4179264 h 4179264"/>
              <a:gd name="connsiteX4" fmla="*/ 0 w 3938333"/>
              <a:gd name="connsiteY4" fmla="*/ 190891 h 4179264"/>
              <a:gd name="connsiteX5" fmla="*/ 190891 w 3938333"/>
              <a:gd name="connsiteY5" fmla="*/ 0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8333" h="4179264">
                <a:moveTo>
                  <a:pt x="190891" y="0"/>
                </a:moveTo>
                <a:lnTo>
                  <a:pt x="3938333" y="0"/>
                </a:lnTo>
                <a:lnTo>
                  <a:pt x="3938333" y="4179264"/>
                </a:lnTo>
                <a:lnTo>
                  <a:pt x="0" y="4179264"/>
                </a:lnTo>
                <a:lnTo>
                  <a:pt x="0" y="190891"/>
                </a:lnTo>
                <a:cubicBezTo>
                  <a:pt x="0" y="85465"/>
                  <a:pt x="85465" y="0"/>
                  <a:pt x="1908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20C1A15-ACE5-49D1-A3F6-63C8F5FF1E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0689" y="3455990"/>
            <a:ext cx="1962946" cy="2089632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6C758D-179E-4D6D-A1BC-2C48452E9B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7092" y="1312379"/>
            <a:ext cx="1962946" cy="2089632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98BD8D6-CA9B-4100-B7C2-C1BF996853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41246" y="3455990"/>
            <a:ext cx="1968910" cy="2089632"/>
          </a:xfrm>
          <a:custGeom>
            <a:avLst/>
            <a:gdLst>
              <a:gd name="connsiteX0" fmla="*/ 0 w 3938332"/>
              <a:gd name="connsiteY0" fmla="*/ 0 h 4179264"/>
              <a:gd name="connsiteX1" fmla="*/ 3938332 w 3938332"/>
              <a:gd name="connsiteY1" fmla="*/ 0 h 4179264"/>
              <a:gd name="connsiteX2" fmla="*/ 3938332 w 3938332"/>
              <a:gd name="connsiteY2" fmla="*/ 3988373 h 4179264"/>
              <a:gd name="connsiteX3" fmla="*/ 3747442 w 3938332"/>
              <a:gd name="connsiteY3" fmla="*/ 4179264 h 4179264"/>
              <a:gd name="connsiteX4" fmla="*/ 0 w 3938332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2" h="4179264">
                <a:moveTo>
                  <a:pt x="0" y="0"/>
                </a:moveTo>
                <a:lnTo>
                  <a:pt x="3938332" y="0"/>
                </a:lnTo>
                <a:lnTo>
                  <a:pt x="3938332" y="3988373"/>
                </a:lnTo>
                <a:cubicBezTo>
                  <a:pt x="3938332" y="4093799"/>
                  <a:pt x="3852868" y="4179264"/>
                  <a:pt x="3747442" y="4179264"/>
                </a:cubicBez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0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1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2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5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6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3" grpId="0" animBg="1"/>
          <p:bldP spid="14" grpId="0" animBg="1"/>
          <p:bldP spid="1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3" grpId="0" animBg="1"/>
          <p:bldP spid="14" grpId="0" animBg="1"/>
          <p:bldP spid="16" grpId="0" animBg="1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hyperlink" Target="https://www.facebook.com/" TargetMode="Externa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hyperlink" Target="https://twitter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hyperlink" Target="https://www.linkedin.com/" TargetMode="Externa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ght Blue">
            <a:extLst>
              <a:ext uri="{FF2B5EF4-FFF2-40B4-BE49-F238E27FC236}">
                <a16:creationId xmlns:a16="http://schemas.microsoft.com/office/drawing/2014/main" id="{D388DFEE-482F-430F-8764-822541B3C711}"/>
              </a:ext>
            </a:extLst>
          </p:cNvPr>
          <p:cNvSpPr/>
          <p:nvPr/>
        </p:nvSpPr>
        <p:spPr>
          <a:xfrm rot="11700000">
            <a:off x="-4544341" y="83911"/>
            <a:ext cx="15959221" cy="10708345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6" name="Pink Purple">
            <a:extLst>
              <a:ext uri="{FF2B5EF4-FFF2-40B4-BE49-F238E27FC236}">
                <a16:creationId xmlns:a16="http://schemas.microsoft.com/office/drawing/2014/main" id="{FBBAE8E4-5822-4697-9CB0-416C2285D412}"/>
              </a:ext>
            </a:extLst>
          </p:cNvPr>
          <p:cNvSpPr/>
          <p:nvPr/>
        </p:nvSpPr>
        <p:spPr>
          <a:xfrm rot="900000">
            <a:off x="-2008543" y="-4096517"/>
            <a:ext cx="10503734" cy="9394104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7" name="Purple">
            <a:extLst>
              <a:ext uri="{FF2B5EF4-FFF2-40B4-BE49-F238E27FC236}">
                <a16:creationId xmlns:a16="http://schemas.microsoft.com/office/drawing/2014/main" id="{BE8684E9-46AD-4F7B-B7A2-C0E291C667C5}"/>
              </a:ext>
            </a:extLst>
          </p:cNvPr>
          <p:cNvSpPr/>
          <p:nvPr/>
        </p:nvSpPr>
        <p:spPr>
          <a:xfrm rot="15300000">
            <a:off x="1207066" y="-4670724"/>
            <a:ext cx="15008936" cy="13419874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8" name="Pink">
            <a:extLst>
              <a:ext uri="{FF2B5EF4-FFF2-40B4-BE49-F238E27FC236}">
                <a16:creationId xmlns:a16="http://schemas.microsoft.com/office/drawing/2014/main" id="{A0C126FD-D78B-4C2F-97BE-020A3C75E44A}"/>
              </a:ext>
            </a:extLst>
          </p:cNvPr>
          <p:cNvSpPr/>
          <p:nvPr/>
        </p:nvSpPr>
        <p:spPr>
          <a:xfrm rot="9000000">
            <a:off x="285211" y="-2546184"/>
            <a:ext cx="8538604" cy="763657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9" name="Light Blue">
            <a:extLst>
              <a:ext uri="{FF2B5EF4-FFF2-40B4-BE49-F238E27FC236}">
                <a16:creationId xmlns:a16="http://schemas.microsoft.com/office/drawing/2014/main" id="{251649C5-3386-4361-95CE-44792724EF40}"/>
              </a:ext>
            </a:extLst>
          </p:cNvPr>
          <p:cNvSpPr/>
          <p:nvPr/>
        </p:nvSpPr>
        <p:spPr>
          <a:xfrm rot="15300000">
            <a:off x="3663172" y="-3280938"/>
            <a:ext cx="15008936" cy="13419874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E5CC2B-ED72-45C7-BF0A-B092A979472E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9C493A-C0C5-433E-B0C9-73E5F353A3AD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5DFE2E-B2E5-466B-B1CC-C85DE1401518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E24D81-6663-4CF8-857E-F1F0413B3577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A38E2-E1FF-4879-9C32-610C884B2151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bg1"/>
                </a:solidFill>
              </a:rPr>
              <a:t> presentation to </a:t>
            </a:r>
            <a:r>
              <a:rPr lang="en-US" sz="1000" b="0">
                <a:solidFill>
                  <a:schemeClr val="bg1"/>
                </a:solidFill>
              </a:rPr>
              <a:t>DesignBall</a:t>
            </a:r>
            <a:r>
              <a:rPr lang="en-US" sz="1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DEAE338-FF37-4E7C-8B4D-BAA7F448833A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6A69E-53AD-46AF-A042-1385A0A2C7C9}"/>
              </a:ext>
            </a:extLst>
          </p:cNvPr>
          <p:cNvSpPr/>
          <p:nvPr/>
        </p:nvSpPr>
        <p:spPr>
          <a:xfrm>
            <a:off x="213501" y="5977044"/>
            <a:ext cx="38985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1F6FD3-046A-46E9-806A-982491CEF97B}"/>
              </a:ext>
            </a:extLst>
          </p:cNvPr>
          <p:cNvSpPr/>
          <p:nvPr/>
        </p:nvSpPr>
        <p:spPr>
          <a:xfrm>
            <a:off x="213501" y="5659343"/>
            <a:ext cx="38985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B572A6-8252-4362-A92A-A5914D19083C}"/>
              </a:ext>
            </a:extLst>
          </p:cNvPr>
          <p:cNvSpPr/>
          <p:nvPr/>
        </p:nvSpPr>
        <p:spPr>
          <a:xfrm>
            <a:off x="213501" y="6294746"/>
            <a:ext cx="38985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5" name="Rectangle 34">
            <a:hlinkClick r:id="rId42"/>
            <a:extLst>
              <a:ext uri="{FF2B5EF4-FFF2-40B4-BE49-F238E27FC236}">
                <a16:creationId xmlns:a16="http://schemas.microsoft.com/office/drawing/2014/main" id="{23516ED8-C2E9-4940-9CD5-0E0111C5BDA5}"/>
              </a:ext>
            </a:extLst>
          </p:cNvPr>
          <p:cNvSpPr/>
          <p:nvPr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6" name="Rectangle 35">
            <a:hlinkClick r:id="rId43"/>
            <a:extLst>
              <a:ext uri="{FF2B5EF4-FFF2-40B4-BE49-F238E27FC236}">
                <a16:creationId xmlns:a16="http://schemas.microsoft.com/office/drawing/2014/main" id="{0C0F2FE4-6CE1-4165-A993-7F1137B30860}"/>
              </a:ext>
            </a:extLst>
          </p:cNvPr>
          <p:cNvSpPr/>
          <p:nvPr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7" name="Rectangle 36">
            <a:hlinkClick r:id="rId44"/>
            <a:extLst>
              <a:ext uri="{FF2B5EF4-FFF2-40B4-BE49-F238E27FC236}">
                <a16:creationId xmlns:a16="http://schemas.microsoft.com/office/drawing/2014/main" id="{5156BAD8-9280-44B5-9AAB-5A16557A4546}"/>
              </a:ext>
            </a:extLst>
          </p:cNvPr>
          <p:cNvSpPr/>
          <p:nvPr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4" r:id="rId35"/>
    <p:sldLayoutId id="2147483861" r:id="rId36"/>
    <p:sldLayoutId id="2147483931" r:id="rId37"/>
    <p:sldLayoutId id="2147483932" r:id="rId38"/>
    <p:sldLayoutId id="2147483933" r:id="rId39"/>
    <p:sldLayoutId id="2147483934" r:id="rId40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00000"/>
          </p15:clr>
        </p15:guide>
        <p15:guide id="2" pos="7681">
          <p15:clr>
            <a:srgbClr val="000000"/>
          </p15:clr>
        </p15:guide>
        <p15:guide id="3" orient="horz" pos="816">
          <p15:clr>
            <a:srgbClr val="000000"/>
          </p15:clr>
        </p15:guide>
        <p15:guide id="4" orient="horz" pos="7776">
          <p15:clr>
            <a:srgbClr val="000000"/>
          </p15:clr>
        </p15:guide>
        <p15:guide id="5" pos="14377">
          <p15:clr>
            <a:srgbClr val="000000"/>
          </p15:clr>
        </p15:guide>
        <p15:guide id="6" pos="985">
          <p15:clr>
            <a:srgbClr val="000000"/>
          </p15:clr>
        </p15:guide>
        <p15:guide id="7">
          <p15:clr>
            <a:srgbClr val="FFFFFF"/>
          </p15:clr>
        </p15:guide>
        <p15:guide id="8" pos="15362">
          <p15:clr>
            <a:srgbClr val="FFFFFF"/>
          </p15:clr>
        </p15:guide>
        <p15:guide id="9" orient="horz">
          <p15:clr>
            <a:srgbClr val="FFFFFF"/>
          </p15:clr>
        </p15:guide>
        <p15:guide id="10" orient="horz" pos="8640">
          <p15:clr>
            <a:srgbClr val="FFFFFF"/>
          </p15:clr>
        </p15:guide>
        <p15:guide id="11" pos="4321">
          <p15:clr>
            <a:srgbClr val="F26B43"/>
          </p15:clr>
        </p15:guide>
        <p15:guide id="12" pos="1104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73B3CC-8C8F-9C79-E164-10B4AE8C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E78295-9103-6C01-6C78-29D0DCEF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E8111A-AA08-EA17-A4BF-BD88066C3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BEAD-A765-4795-8F44-7891A66B07B3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18C66A-147F-AAA6-EBC3-60BF91D5D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9364BE-FD18-21E4-B5F7-2274A34E3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6A6B-3465-4815-8701-FAFE42414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8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3" r:id="rId13"/>
    <p:sldLayoutId id="2147484014" r:id="rId14"/>
    <p:sldLayoutId id="2147484015" r:id="rId15"/>
    <p:sldLayoutId id="2147484016" r:id="rId16"/>
    <p:sldLayoutId id="21474840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5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08A2A8-FACB-41E9-93BD-EB0B130185CD}"/>
              </a:ext>
            </a:extLst>
          </p:cNvPr>
          <p:cNvSpPr/>
          <p:nvPr/>
        </p:nvSpPr>
        <p:spPr>
          <a:xfrm>
            <a:off x="-2753626" y="-2338426"/>
            <a:ext cx="11721773" cy="11721773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98000"/>
                  <a:lumMod val="100000"/>
                </a:schemeClr>
              </a:gs>
              <a:gs pos="100000">
                <a:schemeClr val="accent3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7F512B-14A1-498B-B67E-388CE95C5D52}"/>
              </a:ext>
            </a:extLst>
          </p:cNvPr>
          <p:cNvSpPr/>
          <p:nvPr/>
        </p:nvSpPr>
        <p:spPr>
          <a:xfrm>
            <a:off x="-2370862" y="-2211223"/>
            <a:ext cx="10863555" cy="10863555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>
                  <a:lumMod val="75000"/>
                  <a:alpha val="3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C951E428-56D9-4386-8931-0EE8843AEAF2}"/>
              </a:ext>
            </a:extLst>
          </p:cNvPr>
          <p:cNvSpPr/>
          <p:nvPr/>
        </p:nvSpPr>
        <p:spPr>
          <a:xfrm>
            <a:off x="1267918" y="-2521733"/>
            <a:ext cx="11721773" cy="11721773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98000"/>
                  <a:lumMod val="100000"/>
                </a:schemeClr>
              </a:gs>
              <a:gs pos="100000">
                <a:schemeClr val="accent3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97F05-69B5-4C53-BC59-4D69F2845924}"/>
              </a:ext>
            </a:extLst>
          </p:cNvPr>
          <p:cNvSpPr/>
          <p:nvPr/>
        </p:nvSpPr>
        <p:spPr>
          <a:xfrm>
            <a:off x="11647" y="-6386"/>
            <a:ext cx="12278816" cy="6864386"/>
          </a:xfrm>
          <a:prstGeom prst="rect">
            <a:avLst/>
          </a:prstGeom>
          <a:gradFill flip="none" rotWithShape="1">
            <a:gsLst>
              <a:gs pos="78000">
                <a:schemeClr val="accent2">
                  <a:alpha val="26000"/>
                </a:schemeClr>
              </a:gs>
              <a:gs pos="0">
                <a:schemeClr val="accent1">
                  <a:alpha val="56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B6ED6C-D4B9-45DD-9F4A-7F0D977507FB}"/>
              </a:ext>
            </a:extLst>
          </p:cNvPr>
          <p:cNvSpPr/>
          <p:nvPr/>
        </p:nvSpPr>
        <p:spPr>
          <a:xfrm>
            <a:off x="2975727" y="648062"/>
            <a:ext cx="5382182" cy="5382182"/>
          </a:xfrm>
          <a:prstGeom prst="ellipse">
            <a:avLst/>
          </a:prstGeom>
          <a:gradFill flip="none" rotWithShape="1">
            <a:gsLst>
              <a:gs pos="3000">
                <a:schemeClr val="accent2">
                  <a:alpha val="54000"/>
                  <a:lumMod val="36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50BD8C-6A29-4EA7-AC76-831A6C5B54E8}"/>
              </a:ext>
            </a:extLst>
          </p:cNvPr>
          <p:cNvSpPr/>
          <p:nvPr/>
        </p:nvSpPr>
        <p:spPr>
          <a:xfrm>
            <a:off x="577895" y="751566"/>
            <a:ext cx="6460343" cy="6460343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98000"/>
                  <a:lumMod val="100000"/>
                </a:schemeClr>
              </a:gs>
              <a:gs pos="100000">
                <a:schemeClr val="accent3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C67B81-FE11-4163-9C51-525D6060E636}"/>
              </a:ext>
            </a:extLst>
          </p:cNvPr>
          <p:cNvSpPr/>
          <p:nvPr/>
        </p:nvSpPr>
        <p:spPr>
          <a:xfrm>
            <a:off x="-169925" y="-259827"/>
            <a:ext cx="6214523" cy="6214523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Yellow">
            <a:extLst>
              <a:ext uri="{FF2B5EF4-FFF2-40B4-BE49-F238E27FC236}">
                <a16:creationId xmlns:a16="http://schemas.microsoft.com/office/drawing/2014/main" id="{43F3ED11-D796-4AE9-93A2-02ACEE4D7F4A}"/>
              </a:ext>
            </a:extLst>
          </p:cNvPr>
          <p:cNvSpPr/>
          <p:nvPr/>
        </p:nvSpPr>
        <p:spPr>
          <a:xfrm>
            <a:off x="3714403" y="1039468"/>
            <a:ext cx="4779064" cy="4779064"/>
          </a:xfrm>
          <a:prstGeom prst="ellipse">
            <a:avLst/>
          </a:prstGeom>
          <a:gradFill flip="none" rotWithShape="1">
            <a:gsLst>
              <a:gs pos="45000">
                <a:srgbClr val="D8956E"/>
              </a:gs>
              <a:gs pos="0">
                <a:schemeClr val="tx2"/>
              </a:gs>
              <a:gs pos="69000">
                <a:schemeClr val="accent3">
                  <a:lumMod val="75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0" sx="111000" sy="111000" algn="ctr" rotWithShape="0">
              <a:schemeClr val="accent2">
                <a:lumMod val="75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Blue Light'">
            <a:extLst>
              <a:ext uri="{FF2B5EF4-FFF2-40B4-BE49-F238E27FC236}">
                <a16:creationId xmlns:a16="http://schemas.microsoft.com/office/drawing/2014/main" id="{7AF12FC0-2317-4E05-A6CF-034B020A76F8}"/>
              </a:ext>
            </a:extLst>
          </p:cNvPr>
          <p:cNvSpPr/>
          <p:nvPr/>
        </p:nvSpPr>
        <p:spPr>
          <a:xfrm rot="4500000">
            <a:off x="3923008" y="1256698"/>
            <a:ext cx="4344604" cy="4344604"/>
          </a:xfrm>
          <a:prstGeom prst="ellipse">
            <a:avLst/>
          </a:prstGeom>
          <a:gradFill flip="none" rotWithShape="1">
            <a:gsLst>
              <a:gs pos="22000">
                <a:srgbClr val="62AADB"/>
              </a:gs>
              <a:gs pos="0">
                <a:schemeClr val="accent1"/>
              </a:gs>
              <a:gs pos="69000">
                <a:schemeClr val="accent3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0" sx="111000" sy="111000" algn="ctr" rotWithShape="0">
              <a:schemeClr val="accent2">
                <a:lumMod val="75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Pink">
            <a:extLst>
              <a:ext uri="{FF2B5EF4-FFF2-40B4-BE49-F238E27FC236}">
                <a16:creationId xmlns:a16="http://schemas.microsoft.com/office/drawing/2014/main" id="{8989FEAC-D9EA-47D2-84BE-1C50AF63C03B}"/>
              </a:ext>
            </a:extLst>
          </p:cNvPr>
          <p:cNvSpPr/>
          <p:nvPr/>
        </p:nvSpPr>
        <p:spPr>
          <a:xfrm rot="11700000">
            <a:off x="4120489" y="1454180"/>
            <a:ext cx="3949640" cy="3949640"/>
          </a:xfrm>
          <a:prstGeom prst="ellipse">
            <a:avLst/>
          </a:prstGeom>
          <a:gradFill flip="none" rotWithShape="1">
            <a:gsLst>
              <a:gs pos="24000">
                <a:srgbClr val="FA3585"/>
              </a:gs>
              <a:gs pos="0">
                <a:schemeClr val="accent3"/>
              </a:gs>
              <a:gs pos="66000">
                <a:schemeClr val="accent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0" sx="111000" sy="111000" algn="ctr" rotWithShape="0">
              <a:schemeClr val="accent2">
                <a:lumMod val="75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6B5EA-40DB-4C11-ADF3-5817776BFA46}"/>
              </a:ext>
            </a:extLst>
          </p:cNvPr>
          <p:cNvSpPr txBox="1"/>
          <p:nvPr/>
        </p:nvSpPr>
        <p:spPr>
          <a:xfrm>
            <a:off x="522488" y="2962521"/>
            <a:ext cx="1125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b="1">
                <a:solidFill>
                  <a:schemeClr val="bg1"/>
                </a:solidFill>
                <a:latin typeface="Century Gothic"/>
              </a:rPr>
              <a:t>Analysis of Board Games</a:t>
            </a:r>
            <a:endParaRPr lang="en-US" sz="48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73F60221-3C6C-4D29-BCB5-FF456C25268A}"/>
              </a:ext>
            </a:extLst>
          </p:cNvPr>
          <p:cNvSpPr txBox="1"/>
          <p:nvPr/>
        </p:nvSpPr>
        <p:spPr>
          <a:xfrm>
            <a:off x="603312" y="4339474"/>
            <a:ext cx="2568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1">
                <a:solidFill>
                  <a:srgbClr val="000000"/>
                </a:solidFill>
                <a:latin typeface="Century Gothic"/>
              </a:rPr>
              <a:t>Davide Carrara</a:t>
            </a:r>
          </a:p>
          <a:p>
            <a:pPr lvl="0">
              <a:defRPr/>
            </a:pPr>
            <a:r>
              <a:rPr lang="en-US" sz="2000" b="1">
                <a:solidFill>
                  <a:srgbClr val="000000"/>
                </a:solidFill>
                <a:latin typeface="Century Gothic"/>
              </a:rPr>
              <a:t>Francesco Romeo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F96D4C32-CAD6-FF7D-ADC6-043D7B031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8" y="903304"/>
            <a:ext cx="2862035" cy="728645"/>
          </a:xfrm>
          <a:prstGeom prst="rect">
            <a:avLst/>
          </a:prstGeom>
        </p:spPr>
      </p:pic>
      <p:sp>
        <p:nvSpPr>
          <p:cNvPr id="16" name="TextBox 60">
            <a:extLst>
              <a:ext uri="{FF2B5EF4-FFF2-40B4-BE49-F238E27FC236}">
                <a16:creationId xmlns:a16="http://schemas.microsoft.com/office/drawing/2014/main" id="{FBF88C92-C4CF-8171-998B-3C4985E7B5BA}"/>
              </a:ext>
            </a:extLst>
          </p:cNvPr>
          <p:cNvSpPr txBox="1"/>
          <p:nvPr/>
        </p:nvSpPr>
        <p:spPr>
          <a:xfrm>
            <a:off x="8952331" y="4336285"/>
            <a:ext cx="2714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effectLst>
                  <a:outerShdw blurRad="723900" sx="93000" sy="93000" algn="ctr" rotWithShape="0">
                    <a:schemeClr val="accent3"/>
                  </a:outerShdw>
                </a:effectLst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NONPARAMETRIC </a:t>
            </a:r>
          </a:p>
          <a:p>
            <a:r>
              <a:rPr lang="en-US" sz="2000" b="1">
                <a:effectLst>
                  <a:outerShdw blurRad="723900" sx="93000" sy="93000" algn="ctr" rotWithShape="0">
                    <a:schemeClr val="accent3"/>
                  </a:outerShdw>
                </a:effectLst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865310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7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8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5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/>
      <p:bldP spid="19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6A8C3-30C5-402C-8B1E-13ADB9707C43}"/>
              </a:ext>
            </a:extLst>
          </p:cNvPr>
          <p:cNvCxnSpPr>
            <a:cxnSpLocks/>
          </p:cNvCxnSpPr>
          <p:nvPr/>
        </p:nvCxnSpPr>
        <p:spPr>
          <a:xfrm>
            <a:off x="6096000" y="447"/>
            <a:ext cx="0" cy="6857107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D9159DE-9DFE-4797-8273-978A10437C34}"/>
              </a:ext>
            </a:extLst>
          </p:cNvPr>
          <p:cNvSpPr/>
          <p:nvPr/>
        </p:nvSpPr>
        <p:spPr>
          <a:xfrm>
            <a:off x="5918331" y="1460548"/>
            <a:ext cx="355339" cy="355339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478016-AAA9-400F-9257-FF659FF9C54D}"/>
              </a:ext>
            </a:extLst>
          </p:cNvPr>
          <p:cNvSpPr/>
          <p:nvPr/>
        </p:nvSpPr>
        <p:spPr>
          <a:xfrm>
            <a:off x="5918331" y="3257523"/>
            <a:ext cx="355339" cy="355339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1FA08-DB59-4AD0-A744-2F8B933FDFC7}"/>
              </a:ext>
            </a:extLst>
          </p:cNvPr>
          <p:cNvSpPr txBox="1"/>
          <p:nvPr/>
        </p:nvSpPr>
        <p:spPr>
          <a:xfrm>
            <a:off x="6558519" y="1038752"/>
            <a:ext cx="54235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b="1" err="1">
                <a:latin typeface="Century Gothic" panose="020B0502020202020204" pitchFamily="34" charset="0"/>
              </a:rPr>
              <a:t>Response</a:t>
            </a:r>
            <a:r>
              <a:rPr lang="it-IT" b="1">
                <a:latin typeface="Century Gothic" panose="020B0502020202020204" pitchFamily="34" charset="0"/>
              </a:rPr>
              <a:t> </a:t>
            </a:r>
            <a:r>
              <a:rPr lang="it-IT" b="1" err="1">
                <a:latin typeface="Century Gothic" panose="020B0502020202020204" pitchFamily="34" charset="0"/>
              </a:rPr>
              <a:t>variables</a:t>
            </a:r>
            <a:r>
              <a:rPr lang="it-IT">
                <a:latin typeface="Century Gothic" panose="020B0502020202020204" pitchFamily="34" charset="0"/>
              </a:rPr>
              <a:t>: </a:t>
            </a:r>
          </a:p>
          <a:p>
            <a:pPr algn="ctr">
              <a:spcAft>
                <a:spcPts val="600"/>
              </a:spcAft>
            </a:pPr>
            <a:r>
              <a:rPr lang="it-IT" err="1">
                <a:latin typeface="Century Gothic" panose="020B0502020202020204" pitchFamily="34" charset="0"/>
              </a:rPr>
              <a:t>Average</a:t>
            </a:r>
            <a:r>
              <a:rPr lang="it-IT">
                <a:latin typeface="Century Gothic" panose="020B0502020202020204" pitchFamily="34" charset="0"/>
              </a:rPr>
              <a:t> Rating </a:t>
            </a:r>
          </a:p>
          <a:p>
            <a:pPr algn="ctr">
              <a:spcAft>
                <a:spcPts val="600"/>
              </a:spcAft>
            </a:pPr>
            <a:r>
              <a:rPr lang="it-IT" err="1">
                <a:latin typeface="Century Gothic" panose="020B0502020202020204" pitchFamily="34" charset="0"/>
              </a:rPr>
              <a:t>Average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</a:rPr>
              <a:t>Complexity</a:t>
            </a:r>
            <a:r>
              <a:rPr lang="it-IT">
                <a:latin typeface="Century Gothic" panose="020B0502020202020204" pitchFamily="34" charset="0"/>
              </a:rPr>
              <a:t>  </a:t>
            </a:r>
          </a:p>
          <a:p>
            <a:endParaRPr lang="en-US" sz="90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BA23FF-2A98-42B9-AD2D-AB3AAECD26E4}"/>
              </a:ext>
            </a:extLst>
          </p:cNvPr>
          <p:cNvSpPr txBox="1"/>
          <p:nvPr/>
        </p:nvSpPr>
        <p:spPr>
          <a:xfrm>
            <a:off x="1743749" y="2767281"/>
            <a:ext cx="40857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b="1">
                <a:latin typeface="Century Gothic" panose="020B0502020202020204" pitchFamily="34" charset="0"/>
              </a:rPr>
              <a:t>Permutational </a:t>
            </a:r>
            <a:r>
              <a:rPr lang="en-US" sz="4000" b="1" err="1">
                <a:latin typeface="Century Gothic" panose="020B0502020202020204" pitchFamily="34" charset="0"/>
              </a:rPr>
              <a:t>Anova</a:t>
            </a:r>
            <a:r>
              <a:rPr lang="en-US" sz="4000" b="1">
                <a:latin typeface="Century Gothic" panose="020B0502020202020204" pitchFamily="34" charset="0"/>
              </a:rPr>
              <a:t> Scheme</a:t>
            </a:r>
            <a:endParaRPr lang="en-US" sz="2400" b="1"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0FB886-5612-4072-B108-205B62C13FB2}"/>
              </a:ext>
            </a:extLst>
          </p:cNvPr>
          <p:cNvSpPr txBox="1"/>
          <p:nvPr/>
        </p:nvSpPr>
        <p:spPr>
          <a:xfrm>
            <a:off x="6558519" y="2878776"/>
            <a:ext cx="5423515" cy="99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b="1" err="1">
                <a:latin typeface="Century Gothic" panose="020B0502020202020204" pitchFamily="34" charset="0"/>
              </a:rPr>
              <a:t>Two</a:t>
            </a:r>
            <a:r>
              <a:rPr lang="it-IT" b="1">
                <a:latin typeface="Century Gothic" panose="020B0502020202020204" pitchFamily="34" charset="0"/>
              </a:rPr>
              <a:t>-way </a:t>
            </a:r>
            <a:r>
              <a:rPr lang="it-IT" b="1" err="1">
                <a:latin typeface="Century Gothic" panose="020B0502020202020204" pitchFamily="34" charset="0"/>
              </a:rPr>
              <a:t>Anova</a:t>
            </a:r>
            <a:r>
              <a:rPr lang="it-IT">
                <a:latin typeface="Century Gothic" panose="020B0502020202020204" pitchFamily="34" charset="0"/>
              </a:rPr>
              <a:t>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>
                <a:latin typeface="Century Gothic" panose="020B0502020202020204" pitchFamily="34" charset="0"/>
              </a:rPr>
              <a:t>Clusters on </a:t>
            </a:r>
            <a:r>
              <a:rPr lang="it-IT" err="1">
                <a:latin typeface="Century Gothic" panose="020B0502020202020204" pitchFamily="34" charset="0"/>
              </a:rPr>
              <a:t>categories</a:t>
            </a:r>
            <a:endParaRPr lang="it-IT">
              <a:latin typeface="Century Gothic" panose="020B0502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>
                <a:latin typeface="Century Gothic" panose="020B0502020202020204" pitchFamily="34" charset="0"/>
              </a:rPr>
              <a:t>Clusters on </a:t>
            </a:r>
            <a:r>
              <a:rPr lang="it-IT" err="1">
                <a:latin typeface="Century Gothic" panose="020B0502020202020204" pitchFamily="34" charset="0"/>
              </a:rPr>
              <a:t>mechanics</a:t>
            </a:r>
            <a:endParaRPr lang="it-IT">
              <a:latin typeface="Century Gothic" panose="020B0502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CB3E889-34DC-406E-97C3-AB7AF8121F03}"/>
              </a:ext>
            </a:extLst>
          </p:cNvPr>
          <p:cNvSpPr/>
          <p:nvPr/>
        </p:nvSpPr>
        <p:spPr>
          <a:xfrm>
            <a:off x="5918331" y="5010671"/>
            <a:ext cx="355339" cy="355339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2531B0-CEFD-4DCB-B202-815B938E8AAE}"/>
                  </a:ext>
                </a:extLst>
              </p:cNvPr>
              <p:cNvSpPr txBox="1"/>
              <p:nvPr/>
            </p:nvSpPr>
            <p:spPr>
              <a:xfrm>
                <a:off x="6451339" y="4481147"/>
                <a:ext cx="5530695" cy="1805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it-IT" b="1" err="1">
                    <a:latin typeface="Century Gothic" panose="020B0502020202020204" pitchFamily="34" charset="0"/>
                  </a:rPr>
                  <a:t>Anova</a:t>
                </a:r>
                <a:r>
                  <a:rPr lang="it-IT" b="1">
                    <a:latin typeface="Century Gothic" panose="020B0502020202020204" pitchFamily="34" charset="0"/>
                  </a:rPr>
                  <a:t> Multiple Ways</a:t>
                </a:r>
                <a:endParaRPr lang="it-IT">
                  <a:latin typeface="Century Gothic" panose="020B0502020202020204" pitchFamily="34" charset="0"/>
                </a:endParaRP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𝑔𝑎𝑚𝑒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𝑐𝑙𝑢𝑠𝑡𝑒𝑟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>
                  <a:latin typeface="Century Gothic" panose="020B0502020202020204" pitchFamily="34" charset="0"/>
                </a:endParaRP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it-IT" err="1">
                    <a:latin typeface="Century Gothic" panose="020B0502020202020204" pitchFamily="34" charset="0"/>
                  </a:rPr>
                  <a:t>This</a:t>
                </a:r>
                <a:r>
                  <a:rPr lang="it-IT">
                    <a:latin typeface="Century Gothic" panose="020B0502020202020204" pitchFamily="34" charset="0"/>
                  </a:rPr>
                  <a:t> test </a:t>
                </a:r>
                <a:r>
                  <a:rPr lang="it-IT" err="1">
                    <a:latin typeface="Century Gothic" panose="020B0502020202020204" pitchFamily="34" charset="0"/>
                  </a:rPr>
                  <a:t>is</a:t>
                </a:r>
                <a:r>
                  <a:rPr lang="it-IT">
                    <a:latin typeface="Century Gothic" panose="020B0502020202020204" pitchFamily="34" charset="0"/>
                  </a:rPr>
                  <a:t> </a:t>
                </a:r>
                <a:r>
                  <a:rPr lang="it-IT" err="1">
                    <a:latin typeface="Century Gothic" panose="020B0502020202020204" pitchFamily="34" charset="0"/>
                  </a:rPr>
                  <a:t>performed</a:t>
                </a:r>
                <a:r>
                  <a:rPr lang="it-IT">
                    <a:latin typeface="Century Gothic" panose="020B0502020202020204" pitchFamily="34" charset="0"/>
                  </a:rPr>
                  <a:t> </a:t>
                </a:r>
                <a:r>
                  <a:rPr lang="it-IT" err="1">
                    <a:latin typeface="Century Gothic" panose="020B0502020202020204" pitchFamily="34" charset="0"/>
                  </a:rPr>
                  <a:t>as</a:t>
                </a:r>
                <a:r>
                  <a:rPr lang="it-IT">
                    <a:latin typeface="Century Gothic" panose="020B0502020202020204" pitchFamily="34" charset="0"/>
                  </a:rPr>
                  <a:t> a post-hoc </a:t>
                </a:r>
                <a:r>
                  <a:rPr lang="it-IT" err="1">
                    <a:latin typeface="Century Gothic" panose="020B0502020202020204" pitchFamily="34" charset="0"/>
                  </a:rPr>
                  <a:t>analysis</a:t>
                </a:r>
                <a:r>
                  <a:rPr lang="it-IT">
                    <a:latin typeface="Century Gothic" panose="020B0502020202020204" pitchFamily="34" charset="0"/>
                  </a:rPr>
                  <a:t> to 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it-IT" err="1">
                    <a:latin typeface="Century Gothic" panose="020B0502020202020204" pitchFamily="34" charset="0"/>
                  </a:rPr>
                  <a:t>detect</a:t>
                </a:r>
                <a:r>
                  <a:rPr lang="it-IT">
                    <a:latin typeface="Century Gothic" panose="020B0502020202020204" pitchFamily="34" charset="0"/>
                  </a:rPr>
                  <a:t> </a:t>
                </a:r>
                <a:r>
                  <a:rPr lang="it-IT" err="1">
                    <a:latin typeface="Century Gothic" panose="020B0502020202020204" pitchFamily="34" charset="0"/>
                  </a:rPr>
                  <a:t>influential</a:t>
                </a:r>
                <a:r>
                  <a:rPr lang="it-IT">
                    <a:latin typeface="Century Gothic" panose="020B0502020202020204" pitchFamily="34" charset="0"/>
                  </a:rPr>
                  <a:t> </a:t>
                </a:r>
                <a:r>
                  <a:rPr lang="it-IT" err="1">
                    <a:latin typeface="Century Gothic" panose="020B0502020202020204" pitchFamily="34" charset="0"/>
                  </a:rPr>
                  <a:t>groups</a:t>
                </a:r>
                <a:r>
                  <a:rPr lang="it-IT">
                    <a:latin typeface="Century Gothic" panose="020B0502020202020204" pitchFamily="34" charset="0"/>
                  </a:rPr>
                  <a:t> </a:t>
                </a:r>
                <a:r>
                  <a:rPr lang="it-IT" err="1">
                    <a:latin typeface="Century Gothic" panose="020B0502020202020204" pitchFamily="34" charset="0"/>
                  </a:rPr>
                  <a:t>among</a:t>
                </a:r>
                <a:r>
                  <a:rPr lang="it-IT">
                    <a:latin typeface="Century Gothic" panose="020B0502020202020204" pitchFamily="34" charset="0"/>
                  </a:rPr>
                  <a:t> </a:t>
                </a:r>
                <a:r>
                  <a:rPr lang="it-IT" err="1">
                    <a:latin typeface="Century Gothic" panose="020B0502020202020204" pitchFamily="34" charset="0"/>
                  </a:rPr>
                  <a:t>significant</a:t>
                </a:r>
                <a:r>
                  <a:rPr lang="it-IT">
                    <a:latin typeface="Century Gothic" panose="020B0502020202020204" pitchFamily="34" charset="0"/>
                  </a:rPr>
                  <a:t> clusters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it-IT" sz="100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2531B0-CEFD-4DCB-B202-815B938E8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339" y="4481147"/>
                <a:ext cx="5530695" cy="1805174"/>
              </a:xfrm>
              <a:prstGeom prst="rect">
                <a:avLst/>
              </a:prstGeom>
              <a:blipFill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48891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1">
            <a:extLst>
              <a:ext uri="{FF2B5EF4-FFF2-40B4-BE49-F238E27FC236}">
                <a16:creationId xmlns:a16="http://schemas.microsoft.com/office/drawing/2014/main" id="{F49FADBF-96FF-F147-B5E6-0B521575EBF7}"/>
              </a:ext>
            </a:extLst>
          </p:cNvPr>
          <p:cNvSpPr/>
          <p:nvPr/>
        </p:nvSpPr>
        <p:spPr>
          <a:xfrm rot="16200000">
            <a:off x="7593983" y="-752821"/>
            <a:ext cx="3068953" cy="5922000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66700" dir="2700000" algn="tl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50703D47-454E-D0E5-8A9F-D2D29D63839F}"/>
              </a:ext>
            </a:extLst>
          </p:cNvPr>
          <p:cNvSpPr/>
          <p:nvPr/>
        </p:nvSpPr>
        <p:spPr>
          <a:xfrm rot="16200000">
            <a:off x="1543988" y="-752204"/>
            <a:ext cx="3068953" cy="5920766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66700" dir="2700000" algn="tl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FA6C2867-FD46-F5FD-F53D-46B6E8E37DDC}"/>
              </a:ext>
            </a:extLst>
          </p:cNvPr>
          <p:cNvSpPr/>
          <p:nvPr/>
        </p:nvSpPr>
        <p:spPr>
          <a:xfrm rot="16200000">
            <a:off x="7823672" y="2296865"/>
            <a:ext cx="2622958" cy="5920766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66700" dir="2700000" algn="tl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utoShape 4" descr="Q:S\times A\to {\mathbb  {R}}">
            <a:extLst>
              <a:ext uri="{FF2B5EF4-FFF2-40B4-BE49-F238E27FC236}">
                <a16:creationId xmlns:a16="http://schemas.microsoft.com/office/drawing/2014/main" id="{61244035-62A5-9C99-F7CE-3D0EEB25FA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800C4AD3-8635-0F48-AA64-2BBDB0E41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5" y="791577"/>
            <a:ext cx="5259572" cy="2833212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24C36F6B-6F60-3744-8C11-535335F73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793659"/>
            <a:ext cx="5423725" cy="2849282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5FB14B71-4453-BF4E-AF52-E63B708D8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8" y="4045878"/>
            <a:ext cx="5423725" cy="24227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1AAB19-868A-3449-B1DA-C8E1C1AB18EB}"/>
              </a:ext>
            </a:extLst>
          </p:cNvPr>
          <p:cNvSpPr txBox="1"/>
          <p:nvPr/>
        </p:nvSpPr>
        <p:spPr>
          <a:xfrm>
            <a:off x="367477" y="3844772"/>
            <a:ext cx="5649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  <a:p>
            <a:pPr algn="ctr"/>
            <a:r>
              <a:rPr lang="it-IT" b="1" err="1">
                <a:latin typeface="Century Gothic" panose="020B0502020202020204" pitchFamily="34" charset="0"/>
              </a:rPr>
              <a:t>Categories</a:t>
            </a:r>
            <a:r>
              <a:rPr lang="it-IT" b="1">
                <a:latin typeface="Century Gothic" panose="020B0502020202020204" pitchFamily="34" charset="0"/>
              </a:rPr>
              <a:t> </a:t>
            </a:r>
            <a:r>
              <a:rPr lang="it-IT">
                <a:latin typeface="Century Gothic" panose="020B0502020202020204" pitchFamily="34" charset="0"/>
              </a:rPr>
              <a:t>are </a:t>
            </a:r>
            <a:r>
              <a:rPr lang="it-IT" err="1">
                <a:latin typeface="Century Gothic" panose="020B0502020202020204" pitchFamily="34" charset="0"/>
              </a:rPr>
              <a:t>significant</a:t>
            </a:r>
            <a:r>
              <a:rPr lang="it-IT">
                <a:latin typeface="Century Gothic" panose="020B0502020202020204" pitchFamily="34" charset="0"/>
              </a:rPr>
              <a:t>, </a:t>
            </a:r>
            <a:r>
              <a:rPr lang="it-IT" err="1">
                <a:latin typeface="Century Gothic" panose="020B0502020202020204" pitchFamily="34" charset="0"/>
              </a:rPr>
              <a:t>Mechanics</a:t>
            </a:r>
            <a:r>
              <a:rPr lang="it-IT">
                <a:latin typeface="Century Gothic" panose="020B0502020202020204" pitchFamily="34" charset="0"/>
              </a:rPr>
              <a:t> are </a:t>
            </a:r>
            <a:r>
              <a:rPr lang="it-IT" err="1">
                <a:latin typeface="Century Gothic" panose="020B0502020202020204" pitchFamily="34" charset="0"/>
              </a:rPr>
              <a:t>not</a:t>
            </a:r>
            <a:endParaRPr lang="it-IT">
              <a:latin typeface="Century Gothic" panose="020B0502020202020204" pitchFamily="34" charset="0"/>
            </a:endParaRPr>
          </a:p>
          <a:p>
            <a:endParaRPr lang="it-IT">
              <a:latin typeface="Century Gothic" panose="020B0502020202020204" pitchFamily="34" charset="0"/>
            </a:endParaRPr>
          </a:p>
          <a:p>
            <a:pPr algn="ctr"/>
            <a:r>
              <a:rPr lang="it-IT">
                <a:latin typeface="Century Gothic" panose="020B0502020202020204" pitchFamily="34" charset="0"/>
              </a:rPr>
              <a:t>War games, World War II and Ancient are the </a:t>
            </a:r>
            <a:r>
              <a:rPr lang="it-IT" err="1">
                <a:latin typeface="Century Gothic" panose="020B0502020202020204" pitchFamily="34" charset="0"/>
              </a:rPr>
              <a:t>categories</a:t>
            </a:r>
            <a:r>
              <a:rPr lang="it-IT">
                <a:latin typeface="Century Gothic" panose="020B0502020202020204" pitchFamily="34" charset="0"/>
              </a:rPr>
              <a:t> in the cluster with </a:t>
            </a:r>
            <a:r>
              <a:rPr lang="it-IT" err="1">
                <a:latin typeface="Century Gothic" panose="020B0502020202020204" pitchFamily="34" charset="0"/>
              </a:rPr>
              <a:t>highest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</a:rPr>
              <a:t>mean</a:t>
            </a:r>
            <a:endParaRPr lang="it-IT">
              <a:latin typeface="Century Gothic" panose="020B0502020202020204" pitchFamily="34" charset="0"/>
            </a:endParaRPr>
          </a:p>
          <a:p>
            <a:endParaRPr lang="it-IT">
              <a:latin typeface="Century Gothic" panose="020B0502020202020204" pitchFamily="34" charset="0"/>
            </a:endParaRPr>
          </a:p>
          <a:p>
            <a:pPr algn="ctr"/>
            <a:r>
              <a:rPr lang="it-IT">
                <a:latin typeface="Century Gothic" panose="020B0502020202020204" pitchFamily="34" charset="0"/>
              </a:rPr>
              <a:t>The </a:t>
            </a:r>
            <a:r>
              <a:rPr lang="it-IT" err="1">
                <a:latin typeface="Century Gothic" panose="020B0502020202020204" pitchFamily="34" charset="0"/>
              </a:rPr>
              <a:t>average</a:t>
            </a:r>
            <a:r>
              <a:rPr lang="it-IT">
                <a:latin typeface="Century Gothic" panose="020B0502020202020204" pitchFamily="34" charset="0"/>
              </a:rPr>
              <a:t> rating  </a:t>
            </a:r>
            <a:r>
              <a:rPr lang="it-IT" err="1">
                <a:latin typeface="Century Gothic" panose="020B0502020202020204" pitchFamily="34" charset="0"/>
              </a:rPr>
              <a:t>is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b="1" err="1">
                <a:latin typeface="Century Gothic" panose="020B0502020202020204" pitchFamily="34" charset="0"/>
              </a:rPr>
              <a:t>significantly</a:t>
            </a:r>
            <a:r>
              <a:rPr lang="it-IT" b="1">
                <a:latin typeface="Century Gothic" panose="020B0502020202020204" pitchFamily="34" charset="0"/>
              </a:rPr>
              <a:t>  </a:t>
            </a:r>
            <a:r>
              <a:rPr lang="it-IT" b="1" err="1">
                <a:latin typeface="Century Gothic" panose="020B0502020202020204" pitchFamily="34" charset="0"/>
              </a:rPr>
              <a:t>higher</a:t>
            </a:r>
            <a:r>
              <a:rPr lang="it-IT" b="1">
                <a:latin typeface="Century Gothic" panose="020B0502020202020204" pitchFamily="34" charset="0"/>
              </a:rPr>
              <a:t> </a:t>
            </a:r>
            <a:r>
              <a:rPr lang="it-IT">
                <a:latin typeface="Century Gothic" panose="020B0502020202020204" pitchFamily="34" charset="0"/>
              </a:rPr>
              <a:t>for </a:t>
            </a:r>
            <a:r>
              <a:rPr lang="it-IT" err="1">
                <a:latin typeface="Century Gothic" panose="020B0502020202020204" pitchFamily="34" charset="0"/>
              </a:rPr>
              <a:t>these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</a:rPr>
              <a:t>categories</a:t>
            </a:r>
            <a:r>
              <a:rPr lang="it-IT">
                <a:latin typeface="Century Gothic" panose="020B0502020202020204" pitchFamily="34" charset="0"/>
              </a:rPr>
              <a:t> (</a:t>
            </a:r>
            <a:r>
              <a:rPr lang="it-IT" err="1">
                <a:latin typeface="Century Gothic" panose="020B0502020202020204" pitchFamily="34" charset="0"/>
              </a:rPr>
              <a:t>through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</a:rPr>
              <a:t>anova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</a:rPr>
              <a:t>one</a:t>
            </a:r>
            <a:r>
              <a:rPr lang="it-IT">
                <a:latin typeface="Century Gothic" panose="020B0502020202020204" pitchFamily="34" charset="0"/>
              </a:rPr>
              <a:t> way)</a:t>
            </a:r>
            <a:r>
              <a:rPr lang="it-IT"/>
              <a:t> </a:t>
            </a:r>
          </a:p>
          <a:p>
            <a:r>
              <a:rPr lang="it-IT"/>
              <a:t> </a:t>
            </a:r>
          </a:p>
        </p:txBody>
      </p:sp>
      <p:sp>
        <p:nvSpPr>
          <p:cNvPr id="51" name="Titolo 1">
            <a:extLst>
              <a:ext uri="{FF2B5EF4-FFF2-40B4-BE49-F238E27FC236}">
                <a16:creationId xmlns:a16="http://schemas.microsoft.com/office/drawing/2014/main" id="{F6D8D984-4573-6E4E-8BCD-FD41D01C5527}"/>
              </a:ext>
            </a:extLst>
          </p:cNvPr>
          <p:cNvSpPr txBox="1">
            <a:spLocks/>
          </p:cNvSpPr>
          <p:nvPr/>
        </p:nvSpPr>
        <p:spPr>
          <a:xfrm>
            <a:off x="1575118" y="74428"/>
            <a:ext cx="9025546" cy="497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bg1"/>
                </a:solidFill>
                <a:latin typeface="Century Gothic" panose="020B0502020202020204" pitchFamily="34" charset="0"/>
              </a:rPr>
              <a:t>Permutational </a:t>
            </a:r>
            <a:r>
              <a:rPr lang="en-US" sz="2800" b="1" err="1">
                <a:solidFill>
                  <a:schemeClr val="bg1"/>
                </a:solidFill>
                <a:latin typeface="Century Gothic" panose="020B0502020202020204" pitchFamily="34" charset="0"/>
              </a:rPr>
              <a:t>Anova</a:t>
            </a:r>
            <a:r>
              <a:rPr lang="en-US" sz="2800" b="1">
                <a:solidFill>
                  <a:schemeClr val="bg1"/>
                </a:solidFill>
                <a:latin typeface="Century Gothic" panose="020B0502020202020204" pitchFamily="34" charset="0"/>
              </a:rPr>
              <a:t>: Average Rating</a:t>
            </a:r>
          </a:p>
        </p:txBody>
      </p:sp>
    </p:spTree>
    <p:extLst>
      <p:ext uri="{BB962C8B-B14F-4D97-AF65-F5344CB8AC3E}">
        <p14:creationId xmlns:p14="http://schemas.microsoft.com/office/powerpoint/2010/main" val="3710800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47" grpId="0" animBg="1"/>
      <p:bldP spid="52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1">
            <a:extLst>
              <a:ext uri="{FF2B5EF4-FFF2-40B4-BE49-F238E27FC236}">
                <a16:creationId xmlns:a16="http://schemas.microsoft.com/office/drawing/2014/main" id="{F49FADBF-96FF-F147-B5E6-0B521575EBF7}"/>
              </a:ext>
            </a:extLst>
          </p:cNvPr>
          <p:cNvSpPr/>
          <p:nvPr/>
        </p:nvSpPr>
        <p:spPr>
          <a:xfrm rot="16200000">
            <a:off x="7663855" y="-1218877"/>
            <a:ext cx="3068953" cy="5922000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66700" dir="2700000" algn="tl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50703D47-454E-D0E5-8A9F-D2D29D63839F}"/>
              </a:ext>
            </a:extLst>
          </p:cNvPr>
          <p:cNvSpPr/>
          <p:nvPr/>
        </p:nvSpPr>
        <p:spPr>
          <a:xfrm rot="16200000">
            <a:off x="7663239" y="2090363"/>
            <a:ext cx="3068953" cy="5920766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66700" dir="2700000" algn="tl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utoShape 4" descr="Q:S\times A\to {\mathbb  {R}}">
            <a:extLst>
              <a:ext uri="{FF2B5EF4-FFF2-40B4-BE49-F238E27FC236}">
                <a16:creationId xmlns:a16="http://schemas.microsoft.com/office/drawing/2014/main" id="{61244035-62A5-9C99-F7CE-3D0EEB25FA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1B36238-79C6-CA47-AA72-A9521B96EAD8}"/>
              </a:ext>
            </a:extLst>
          </p:cNvPr>
          <p:cNvSpPr txBox="1"/>
          <p:nvPr/>
        </p:nvSpPr>
        <p:spPr>
          <a:xfrm>
            <a:off x="306340" y="281637"/>
            <a:ext cx="5497492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b="1" err="1">
                <a:solidFill>
                  <a:schemeClr val="bg1"/>
                </a:solidFill>
                <a:latin typeface="Century Gothic" panose="020B0502020202020204" pitchFamily="34" charset="0"/>
              </a:rPr>
              <a:t>Permutational</a:t>
            </a:r>
            <a:r>
              <a:rPr lang="it-IT" sz="2800" b="1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sz="2800" b="1" err="1">
                <a:solidFill>
                  <a:schemeClr val="bg1"/>
                </a:solidFill>
                <a:latin typeface="Century Gothic" panose="020B0502020202020204" pitchFamily="34" charset="0"/>
              </a:rPr>
              <a:t>Anova</a:t>
            </a:r>
            <a:r>
              <a:rPr lang="it-IT" sz="2800" b="1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it-IT" sz="2800" b="1" err="1">
                <a:solidFill>
                  <a:schemeClr val="bg1"/>
                </a:solidFill>
                <a:latin typeface="Century Gothic" panose="020B0502020202020204" pitchFamily="34" charset="0"/>
              </a:rPr>
              <a:t>Average</a:t>
            </a:r>
            <a:r>
              <a:rPr lang="it-IT" sz="2800" b="1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it-IT" sz="2800" b="1" err="1">
                <a:solidFill>
                  <a:schemeClr val="bg1"/>
                </a:solidFill>
                <a:latin typeface="Century Gothic" panose="020B0502020202020204" pitchFamily="34" charset="0"/>
              </a:rPr>
              <a:t>Complexity</a:t>
            </a:r>
            <a:endParaRPr lang="it-IT" sz="22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1AAB19-868A-3449-B1DA-C8E1C1AB18EB}"/>
              </a:ext>
            </a:extLst>
          </p:cNvPr>
          <p:cNvSpPr txBox="1"/>
          <p:nvPr/>
        </p:nvSpPr>
        <p:spPr>
          <a:xfrm>
            <a:off x="230208" y="1742123"/>
            <a:ext cx="5649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  <a:p>
            <a:pPr algn="ctr"/>
            <a:r>
              <a:rPr lang="it-IT" b="1" err="1">
                <a:latin typeface="Century Gothic" panose="020B0502020202020204" pitchFamily="34" charset="0"/>
              </a:rPr>
              <a:t>Categories</a:t>
            </a:r>
            <a:r>
              <a:rPr lang="it-IT" b="1">
                <a:latin typeface="Century Gothic" panose="020B0502020202020204" pitchFamily="34" charset="0"/>
              </a:rPr>
              <a:t> </a:t>
            </a:r>
            <a:r>
              <a:rPr lang="it-IT">
                <a:latin typeface="Century Gothic" panose="020B0502020202020204" pitchFamily="34" charset="0"/>
              </a:rPr>
              <a:t>are </a:t>
            </a:r>
            <a:r>
              <a:rPr lang="it-IT" err="1">
                <a:latin typeface="Century Gothic" panose="020B0502020202020204" pitchFamily="34" charset="0"/>
              </a:rPr>
              <a:t>significant</a:t>
            </a:r>
            <a:r>
              <a:rPr lang="it-IT">
                <a:latin typeface="Century Gothic" panose="020B0502020202020204" pitchFamily="34" charset="0"/>
              </a:rPr>
              <a:t>, </a:t>
            </a:r>
            <a:r>
              <a:rPr lang="it-IT" err="1">
                <a:latin typeface="Century Gothic" panose="020B0502020202020204" pitchFamily="34" charset="0"/>
              </a:rPr>
              <a:t>Mechanics</a:t>
            </a:r>
            <a:r>
              <a:rPr lang="it-IT">
                <a:latin typeface="Century Gothic" panose="020B0502020202020204" pitchFamily="34" charset="0"/>
              </a:rPr>
              <a:t> are </a:t>
            </a:r>
            <a:r>
              <a:rPr lang="it-IT" err="1">
                <a:latin typeface="Century Gothic" panose="020B0502020202020204" pitchFamily="34" charset="0"/>
              </a:rPr>
              <a:t>not</a:t>
            </a:r>
            <a:endParaRPr lang="it-IT">
              <a:latin typeface="Century Gothic" panose="020B0502020202020204" pitchFamily="34" charset="0"/>
            </a:endParaRPr>
          </a:p>
          <a:p>
            <a:pPr algn="ctr"/>
            <a:endParaRPr lang="it-IT">
              <a:latin typeface="Century Gothic" panose="020B0502020202020204" pitchFamily="34" charset="0"/>
            </a:endParaRPr>
          </a:p>
          <a:p>
            <a:pPr algn="ctr"/>
            <a:r>
              <a:rPr lang="it-IT">
                <a:latin typeface="Century Gothic" panose="020B0502020202020204" pitchFamily="34" charset="0"/>
              </a:rPr>
              <a:t> Third, </a:t>
            </a:r>
            <a:r>
              <a:rPr lang="it-IT" err="1">
                <a:latin typeface="Century Gothic" panose="020B0502020202020204" pitchFamily="34" charset="0"/>
              </a:rPr>
              <a:t>fourth</a:t>
            </a:r>
            <a:r>
              <a:rPr lang="it-IT">
                <a:latin typeface="Century Gothic" panose="020B0502020202020204" pitchFamily="34" charset="0"/>
              </a:rPr>
              <a:t> and </a:t>
            </a:r>
            <a:r>
              <a:rPr lang="it-IT" err="1">
                <a:latin typeface="Century Gothic" panose="020B0502020202020204" pitchFamily="34" charset="0"/>
              </a:rPr>
              <a:t>fifth</a:t>
            </a:r>
            <a:r>
              <a:rPr lang="it-IT">
                <a:latin typeface="Century Gothic" panose="020B0502020202020204" pitchFamily="34" charset="0"/>
              </a:rPr>
              <a:t> cluster </a:t>
            </a:r>
            <a:r>
              <a:rPr lang="it-IT" err="1">
                <a:latin typeface="Century Gothic" panose="020B0502020202020204" pitchFamily="34" charset="0"/>
              </a:rPr>
              <a:t>have</a:t>
            </a:r>
            <a:r>
              <a:rPr lang="it-IT">
                <a:latin typeface="Century Gothic" panose="020B0502020202020204" pitchFamily="34" charset="0"/>
              </a:rPr>
              <a:t> a positive </a:t>
            </a:r>
            <a:r>
              <a:rPr lang="it-IT" err="1">
                <a:latin typeface="Century Gothic" panose="020B0502020202020204" pitchFamily="34" charset="0"/>
              </a:rPr>
              <a:t>contribution</a:t>
            </a:r>
            <a:r>
              <a:rPr lang="it-IT">
                <a:latin typeface="Century Gothic" panose="020B0502020202020204" pitchFamily="34" charset="0"/>
              </a:rPr>
              <a:t> on the </a:t>
            </a:r>
            <a:r>
              <a:rPr lang="it-IT" err="1">
                <a:latin typeface="Century Gothic" panose="020B0502020202020204" pitchFamily="34" charset="0"/>
              </a:rPr>
              <a:t>mean</a:t>
            </a:r>
            <a:r>
              <a:rPr lang="it-IT">
                <a:latin typeface="Century Gothic" panose="020B0502020202020204" pitchFamily="34" charset="0"/>
              </a:rPr>
              <a:t> of the </a:t>
            </a:r>
            <a:r>
              <a:rPr lang="it-IT" err="1">
                <a:latin typeface="Century Gothic" panose="020B0502020202020204" pitchFamily="34" charset="0"/>
              </a:rPr>
              <a:t>average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</a:rPr>
              <a:t>complexity</a:t>
            </a:r>
            <a:r>
              <a:rPr lang="it-IT">
                <a:latin typeface="Century Gothic" panose="020B0502020202020204" pitchFamily="34" charset="0"/>
              </a:rPr>
              <a:t> of the games</a:t>
            </a:r>
          </a:p>
          <a:p>
            <a:pPr algn="ctr"/>
            <a:endParaRPr lang="it-IT"/>
          </a:p>
          <a:p>
            <a:pPr algn="ctr"/>
            <a:r>
              <a:rPr lang="it-IT" err="1">
                <a:latin typeface="Century Gothic" panose="020B0502020202020204" pitchFamily="34" charset="0"/>
              </a:rPr>
              <a:t>These</a:t>
            </a:r>
            <a:r>
              <a:rPr lang="it-IT">
                <a:latin typeface="Century Gothic" panose="020B0502020202020204" pitchFamily="34" charset="0"/>
              </a:rPr>
              <a:t> clusters </a:t>
            </a:r>
            <a:r>
              <a:rPr lang="it-IT" err="1">
                <a:latin typeface="Century Gothic" panose="020B0502020202020204" pitchFamily="34" charset="0"/>
              </a:rPr>
              <a:t>contain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</a:rPr>
              <a:t>categories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</a:rPr>
              <a:t>such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</a:rPr>
              <a:t>as</a:t>
            </a:r>
            <a:r>
              <a:rPr lang="it-IT">
                <a:latin typeface="Century Gothic" panose="020B0502020202020204" pitchFamily="34" charset="0"/>
              </a:rPr>
              <a:t> War games, Fantasy and </a:t>
            </a:r>
            <a:r>
              <a:rPr lang="it-IT" err="1">
                <a:latin typeface="Century Gothic" panose="020B0502020202020204" pitchFamily="34" charset="0"/>
              </a:rPr>
              <a:t>Economics</a:t>
            </a:r>
            <a:r>
              <a:rPr lang="it-IT"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9F8CBC-D95D-1C46-8521-C247502B4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63" y="3590260"/>
            <a:ext cx="5549031" cy="28987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FF8D2DB-A246-7042-BB3D-43F59F00F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70" y="281637"/>
            <a:ext cx="5479690" cy="28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88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47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E8A308E-85F0-EB7A-838E-DC1738D66C63}"/>
              </a:ext>
            </a:extLst>
          </p:cNvPr>
          <p:cNvSpPr/>
          <p:nvPr/>
        </p:nvSpPr>
        <p:spPr>
          <a:xfrm>
            <a:off x="6316863" y="823965"/>
            <a:ext cx="4887050" cy="5134708"/>
          </a:xfrm>
          <a:prstGeom prst="rect">
            <a:avLst/>
          </a:prstGeom>
          <a:solidFill>
            <a:srgbClr val="F5F7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772E33-CF0F-4545-985E-E05EE26B6AC7}"/>
              </a:ext>
            </a:extLst>
          </p:cNvPr>
          <p:cNvSpPr/>
          <p:nvPr/>
        </p:nvSpPr>
        <p:spPr>
          <a:xfrm>
            <a:off x="7715863" y="-532414"/>
            <a:ext cx="21739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28554">
              <a:defRPr/>
            </a:pPr>
            <a:r>
              <a:rPr lang="en-US" sz="900">
                <a:solidFill>
                  <a:srgbClr val="172144"/>
                </a:solidFill>
                <a:latin typeface="Calibri"/>
              </a:rPr>
              <a:t>https://unsplash.com/photos/Tizbbx-5esA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89BE7-6E56-4CC3-8D1A-B2B43F31E2D7}"/>
              </a:ext>
            </a:extLst>
          </p:cNvPr>
          <p:cNvSpPr txBox="1"/>
          <p:nvPr/>
        </p:nvSpPr>
        <p:spPr>
          <a:xfrm>
            <a:off x="12362997" y="11453720"/>
            <a:ext cx="1736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en-US" sz="2000" b="1">
                <a:latin typeface="Century Gothic"/>
              </a:rPr>
              <a:t>PROBLEM SETTING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E1FB1D35-E1F8-606C-F520-2242C7ECE1CB}"/>
              </a:ext>
            </a:extLst>
          </p:cNvPr>
          <p:cNvSpPr>
            <a:spLocks noEditPoints="1"/>
          </p:cNvSpPr>
          <p:nvPr/>
        </p:nvSpPr>
        <p:spPr bwMode="auto">
          <a:xfrm>
            <a:off x="7049097" y="2039497"/>
            <a:ext cx="3436173" cy="3437919"/>
          </a:xfrm>
          <a:custGeom>
            <a:avLst/>
            <a:gdLst>
              <a:gd name="T0" fmla="*/ 1028 w 1966"/>
              <a:gd name="T1" fmla="*/ 1939 h 1966"/>
              <a:gd name="T2" fmla="*/ 1029 w 1966"/>
              <a:gd name="T3" fmla="*/ 1964 h 1966"/>
              <a:gd name="T4" fmla="*/ 830 w 1966"/>
              <a:gd name="T5" fmla="*/ 1939 h 1966"/>
              <a:gd name="T6" fmla="*/ 485 w 1966"/>
              <a:gd name="T7" fmla="*/ 1808 h 1966"/>
              <a:gd name="T8" fmla="*/ 787 w 1966"/>
              <a:gd name="T9" fmla="*/ 1921 h 1966"/>
              <a:gd name="T10" fmla="*/ 1216 w 1966"/>
              <a:gd name="T11" fmla="*/ 1934 h 1966"/>
              <a:gd name="T12" fmla="*/ 1291 w 1966"/>
              <a:gd name="T13" fmla="*/ 1882 h 1966"/>
              <a:gd name="T14" fmla="*/ 1408 w 1966"/>
              <a:gd name="T15" fmla="*/ 1825 h 1966"/>
              <a:gd name="T16" fmla="*/ 1431 w 1966"/>
              <a:gd name="T17" fmla="*/ 1840 h 1966"/>
              <a:gd name="T18" fmla="*/ 1345 w 1966"/>
              <a:gd name="T19" fmla="*/ 1886 h 1966"/>
              <a:gd name="T20" fmla="*/ 1253 w 1966"/>
              <a:gd name="T21" fmla="*/ 1922 h 1966"/>
              <a:gd name="T22" fmla="*/ 469 w 1966"/>
              <a:gd name="T23" fmla="*/ 1780 h 1966"/>
              <a:gd name="T24" fmla="*/ 373 w 1966"/>
              <a:gd name="T25" fmla="*/ 1714 h 1966"/>
              <a:gd name="T26" fmla="*/ 215 w 1966"/>
              <a:gd name="T27" fmla="*/ 1513 h 1966"/>
              <a:gd name="T28" fmla="*/ 414 w 1966"/>
              <a:gd name="T29" fmla="*/ 1717 h 1966"/>
              <a:gd name="T30" fmla="*/ 1548 w 1966"/>
              <a:gd name="T31" fmla="*/ 1738 h 1966"/>
              <a:gd name="T32" fmla="*/ 1579 w 1966"/>
              <a:gd name="T33" fmla="*/ 1691 h 1966"/>
              <a:gd name="T34" fmla="*/ 1726 w 1966"/>
              <a:gd name="T35" fmla="*/ 1543 h 1966"/>
              <a:gd name="T36" fmla="*/ 169 w 1966"/>
              <a:gd name="T37" fmla="*/ 1496 h 1966"/>
              <a:gd name="T38" fmla="*/ 144 w 1966"/>
              <a:gd name="T39" fmla="*/ 1461 h 1966"/>
              <a:gd name="T40" fmla="*/ 21 w 1966"/>
              <a:gd name="T41" fmla="*/ 1169 h 1966"/>
              <a:gd name="T42" fmla="*/ 159 w 1966"/>
              <a:gd name="T43" fmla="*/ 1437 h 1966"/>
              <a:gd name="T44" fmla="*/ 1833 w 1966"/>
              <a:gd name="T45" fmla="*/ 1393 h 1966"/>
              <a:gd name="T46" fmla="*/ 1858 w 1966"/>
              <a:gd name="T47" fmla="*/ 1374 h 1966"/>
              <a:gd name="T48" fmla="*/ 1962 w 1966"/>
              <a:gd name="T49" fmla="*/ 1064 h 1966"/>
              <a:gd name="T50" fmla="*/ 12 w 1966"/>
              <a:gd name="T51" fmla="*/ 1126 h 1966"/>
              <a:gd name="T52" fmla="*/ 2 w 1966"/>
              <a:gd name="T53" fmla="*/ 938 h 1966"/>
              <a:gd name="T54" fmla="*/ 29 w 1966"/>
              <a:gd name="T55" fmla="*/ 1090 h 1966"/>
              <a:gd name="T56" fmla="*/ 1965 w 1966"/>
              <a:gd name="T57" fmla="*/ 1021 h 1966"/>
              <a:gd name="T58" fmla="*/ 1882 w 1966"/>
              <a:gd name="T59" fmla="*/ 666 h 1966"/>
              <a:gd name="T60" fmla="*/ 1953 w 1966"/>
              <a:gd name="T61" fmla="*/ 990 h 1966"/>
              <a:gd name="T62" fmla="*/ 65 w 1966"/>
              <a:gd name="T63" fmla="*/ 703 h 1966"/>
              <a:gd name="T64" fmla="*/ 215 w 1966"/>
              <a:gd name="T65" fmla="*/ 413 h 1966"/>
              <a:gd name="T66" fmla="*/ 1866 w 1966"/>
              <a:gd name="T67" fmla="*/ 637 h 1966"/>
              <a:gd name="T68" fmla="*/ 1782 w 1966"/>
              <a:gd name="T69" fmla="*/ 492 h 1966"/>
              <a:gd name="T70" fmla="*/ 1691 w 1966"/>
              <a:gd name="T71" fmla="*/ 386 h 1966"/>
              <a:gd name="T72" fmla="*/ 1741 w 1966"/>
              <a:gd name="T73" fmla="*/ 401 h 1966"/>
              <a:gd name="T74" fmla="*/ 1870 w 1966"/>
              <a:gd name="T75" fmla="*/ 588 h 1966"/>
              <a:gd name="T76" fmla="*/ 262 w 1966"/>
              <a:gd name="T77" fmla="*/ 381 h 1966"/>
              <a:gd name="T78" fmla="*/ 413 w 1966"/>
              <a:gd name="T79" fmla="*/ 215 h 1966"/>
              <a:gd name="T80" fmla="*/ 510 w 1966"/>
              <a:gd name="T81" fmla="*/ 141 h 1966"/>
              <a:gd name="T82" fmla="*/ 472 w 1966"/>
              <a:gd name="T83" fmla="*/ 199 h 1966"/>
              <a:gd name="T84" fmla="*/ 283 w 1966"/>
              <a:gd name="T85" fmla="*/ 373 h 1966"/>
              <a:gd name="T86" fmla="*/ 1609 w 1966"/>
              <a:gd name="T87" fmla="*/ 299 h 1966"/>
              <a:gd name="T88" fmla="*/ 1346 w 1966"/>
              <a:gd name="T89" fmla="*/ 104 h 1966"/>
              <a:gd name="T90" fmla="*/ 1618 w 1966"/>
              <a:gd name="T91" fmla="*/ 277 h 1966"/>
              <a:gd name="T92" fmla="*/ 546 w 1966"/>
              <a:gd name="T93" fmla="*/ 118 h 1966"/>
              <a:gd name="T94" fmla="*/ 584 w 1966"/>
              <a:gd name="T95" fmla="*/ 97 h 1966"/>
              <a:gd name="T96" fmla="*/ 890 w 1966"/>
              <a:gd name="T97" fmla="*/ 30 h 1966"/>
              <a:gd name="T98" fmla="*/ 1308 w 1966"/>
              <a:gd name="T99" fmla="*/ 77 h 1966"/>
              <a:gd name="T100" fmla="*/ 1276 w 1966"/>
              <a:gd name="T101" fmla="*/ 78 h 1966"/>
              <a:gd name="T102" fmla="*/ 1167 w 1966"/>
              <a:gd name="T103" fmla="*/ 46 h 1966"/>
              <a:gd name="T104" fmla="*/ 1062 w 1966"/>
              <a:gd name="T105" fmla="*/ 29 h 1966"/>
              <a:gd name="T106" fmla="*/ 1052 w 1966"/>
              <a:gd name="T107" fmla="*/ 2 h 1966"/>
              <a:gd name="T108" fmla="*/ 1124 w 1966"/>
              <a:gd name="T109" fmla="*/ 11 h 1966"/>
              <a:gd name="T110" fmla="*/ 1285 w 1966"/>
              <a:gd name="T111" fmla="*/ 54 h 1966"/>
              <a:gd name="T112" fmla="*/ 943 w 1966"/>
              <a:gd name="T113" fmla="*/ 13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66" h="1966">
                <a:moveTo>
                  <a:pt x="984" y="1966"/>
                </a:moveTo>
                <a:cubicBezTo>
                  <a:pt x="941" y="1966"/>
                  <a:pt x="899" y="1962"/>
                  <a:pt x="858" y="1956"/>
                </a:cubicBezTo>
                <a:cubicBezTo>
                  <a:pt x="858" y="1956"/>
                  <a:pt x="858" y="1956"/>
                  <a:pt x="858" y="1956"/>
                </a:cubicBezTo>
                <a:cubicBezTo>
                  <a:pt x="854" y="1956"/>
                  <a:pt x="851" y="1954"/>
                  <a:pt x="849" y="1951"/>
                </a:cubicBezTo>
                <a:cubicBezTo>
                  <a:pt x="847" y="1949"/>
                  <a:pt x="846" y="1945"/>
                  <a:pt x="847" y="1942"/>
                </a:cubicBezTo>
                <a:cubicBezTo>
                  <a:pt x="848" y="1935"/>
                  <a:pt x="854" y="1930"/>
                  <a:pt x="861" y="1931"/>
                </a:cubicBezTo>
                <a:cubicBezTo>
                  <a:pt x="902" y="1937"/>
                  <a:pt x="943" y="1940"/>
                  <a:pt x="984" y="1940"/>
                </a:cubicBezTo>
                <a:cubicBezTo>
                  <a:pt x="998" y="1940"/>
                  <a:pt x="1013" y="1940"/>
                  <a:pt x="1028" y="1939"/>
                </a:cubicBezTo>
                <a:cubicBezTo>
                  <a:pt x="1028" y="1939"/>
                  <a:pt x="1028" y="1939"/>
                  <a:pt x="1028" y="1939"/>
                </a:cubicBezTo>
                <a:cubicBezTo>
                  <a:pt x="1039" y="1938"/>
                  <a:pt x="1050" y="1938"/>
                  <a:pt x="1061" y="1937"/>
                </a:cubicBezTo>
                <a:cubicBezTo>
                  <a:pt x="1097" y="1933"/>
                  <a:pt x="1133" y="1927"/>
                  <a:pt x="1169" y="1919"/>
                </a:cubicBezTo>
                <a:cubicBezTo>
                  <a:pt x="1175" y="1918"/>
                  <a:pt x="1182" y="1922"/>
                  <a:pt x="1184" y="1929"/>
                </a:cubicBezTo>
                <a:cubicBezTo>
                  <a:pt x="1185" y="1936"/>
                  <a:pt x="1181" y="1943"/>
                  <a:pt x="1174" y="1944"/>
                </a:cubicBezTo>
                <a:cubicBezTo>
                  <a:pt x="1137" y="1953"/>
                  <a:pt x="1100" y="1959"/>
                  <a:pt x="1063" y="1962"/>
                </a:cubicBezTo>
                <a:cubicBezTo>
                  <a:pt x="1052" y="1963"/>
                  <a:pt x="1041" y="1964"/>
                  <a:pt x="1030" y="1964"/>
                </a:cubicBezTo>
                <a:cubicBezTo>
                  <a:pt x="1029" y="1964"/>
                  <a:pt x="1029" y="1964"/>
                  <a:pt x="1029" y="1964"/>
                </a:cubicBezTo>
                <a:cubicBezTo>
                  <a:pt x="1029" y="1964"/>
                  <a:pt x="1029" y="1964"/>
                  <a:pt x="1029" y="1964"/>
                </a:cubicBezTo>
                <a:cubicBezTo>
                  <a:pt x="1014" y="1965"/>
                  <a:pt x="999" y="1966"/>
                  <a:pt x="984" y="1966"/>
                </a:cubicBezTo>
                <a:close/>
                <a:moveTo>
                  <a:pt x="818" y="1949"/>
                </a:moveTo>
                <a:cubicBezTo>
                  <a:pt x="817" y="1949"/>
                  <a:pt x="816" y="1949"/>
                  <a:pt x="815" y="1949"/>
                </a:cubicBezTo>
                <a:cubicBezTo>
                  <a:pt x="812" y="1949"/>
                  <a:pt x="809" y="1947"/>
                  <a:pt x="807" y="1944"/>
                </a:cubicBezTo>
                <a:cubicBezTo>
                  <a:pt x="805" y="1941"/>
                  <a:pt x="804" y="1938"/>
                  <a:pt x="805" y="1934"/>
                </a:cubicBezTo>
                <a:cubicBezTo>
                  <a:pt x="806" y="1927"/>
                  <a:pt x="813" y="1923"/>
                  <a:pt x="820" y="1924"/>
                </a:cubicBezTo>
                <a:cubicBezTo>
                  <a:pt x="827" y="1926"/>
                  <a:pt x="831" y="1932"/>
                  <a:pt x="830" y="1939"/>
                </a:cubicBezTo>
                <a:cubicBezTo>
                  <a:pt x="829" y="1945"/>
                  <a:pt x="824" y="1949"/>
                  <a:pt x="818" y="1949"/>
                </a:cubicBezTo>
                <a:close/>
                <a:moveTo>
                  <a:pt x="776" y="1940"/>
                </a:moveTo>
                <a:cubicBezTo>
                  <a:pt x="775" y="1940"/>
                  <a:pt x="774" y="1940"/>
                  <a:pt x="773" y="1940"/>
                </a:cubicBezTo>
                <a:cubicBezTo>
                  <a:pt x="741" y="1932"/>
                  <a:pt x="710" y="1922"/>
                  <a:pt x="679" y="1910"/>
                </a:cubicBezTo>
                <a:cubicBezTo>
                  <a:pt x="664" y="1905"/>
                  <a:pt x="649" y="1899"/>
                  <a:pt x="635" y="1892"/>
                </a:cubicBezTo>
                <a:cubicBezTo>
                  <a:pt x="589" y="1872"/>
                  <a:pt x="546" y="1849"/>
                  <a:pt x="505" y="1822"/>
                </a:cubicBezTo>
                <a:cubicBezTo>
                  <a:pt x="505" y="1821"/>
                  <a:pt x="505" y="1821"/>
                  <a:pt x="505" y="1821"/>
                </a:cubicBezTo>
                <a:cubicBezTo>
                  <a:pt x="485" y="1808"/>
                  <a:pt x="485" y="1808"/>
                  <a:pt x="485" y="1808"/>
                </a:cubicBezTo>
                <a:cubicBezTo>
                  <a:pt x="479" y="1804"/>
                  <a:pt x="478" y="1796"/>
                  <a:pt x="482" y="1790"/>
                </a:cubicBezTo>
                <a:cubicBezTo>
                  <a:pt x="484" y="1787"/>
                  <a:pt x="488" y="1785"/>
                  <a:pt x="493" y="1785"/>
                </a:cubicBezTo>
                <a:cubicBezTo>
                  <a:pt x="495" y="1785"/>
                  <a:pt x="498" y="1785"/>
                  <a:pt x="500" y="1787"/>
                </a:cubicBezTo>
                <a:cubicBezTo>
                  <a:pt x="520" y="1800"/>
                  <a:pt x="520" y="1800"/>
                  <a:pt x="520" y="1800"/>
                </a:cubicBezTo>
                <a:cubicBezTo>
                  <a:pt x="559" y="1827"/>
                  <a:pt x="601" y="1850"/>
                  <a:pt x="645" y="1869"/>
                </a:cubicBezTo>
                <a:cubicBezTo>
                  <a:pt x="659" y="1875"/>
                  <a:pt x="674" y="1881"/>
                  <a:pt x="688" y="1887"/>
                </a:cubicBezTo>
                <a:cubicBezTo>
                  <a:pt x="718" y="1898"/>
                  <a:pt x="748" y="1907"/>
                  <a:pt x="779" y="1915"/>
                </a:cubicBezTo>
                <a:cubicBezTo>
                  <a:pt x="783" y="1916"/>
                  <a:pt x="785" y="1918"/>
                  <a:pt x="787" y="1921"/>
                </a:cubicBezTo>
                <a:cubicBezTo>
                  <a:pt x="789" y="1924"/>
                  <a:pt x="789" y="1927"/>
                  <a:pt x="789" y="1931"/>
                </a:cubicBezTo>
                <a:cubicBezTo>
                  <a:pt x="787" y="1936"/>
                  <a:pt x="782" y="1940"/>
                  <a:pt x="776" y="1940"/>
                </a:cubicBezTo>
                <a:close/>
                <a:moveTo>
                  <a:pt x="1212" y="1934"/>
                </a:moveTo>
                <a:cubicBezTo>
                  <a:pt x="1207" y="1934"/>
                  <a:pt x="1202" y="1930"/>
                  <a:pt x="1200" y="1925"/>
                </a:cubicBezTo>
                <a:cubicBezTo>
                  <a:pt x="1198" y="1918"/>
                  <a:pt x="1202" y="1911"/>
                  <a:pt x="1209" y="1909"/>
                </a:cubicBezTo>
                <a:cubicBezTo>
                  <a:pt x="1216" y="1907"/>
                  <a:pt x="1223" y="1911"/>
                  <a:pt x="1225" y="1918"/>
                </a:cubicBezTo>
                <a:cubicBezTo>
                  <a:pt x="1227" y="1925"/>
                  <a:pt x="1223" y="1932"/>
                  <a:pt x="1216" y="1934"/>
                </a:cubicBezTo>
                <a:cubicBezTo>
                  <a:pt x="1216" y="1934"/>
                  <a:pt x="1216" y="1934"/>
                  <a:pt x="1216" y="1934"/>
                </a:cubicBezTo>
                <a:cubicBezTo>
                  <a:pt x="1215" y="1934"/>
                  <a:pt x="1214" y="1934"/>
                  <a:pt x="1212" y="1934"/>
                </a:cubicBezTo>
                <a:close/>
                <a:moveTo>
                  <a:pt x="1253" y="1922"/>
                </a:moveTo>
                <a:cubicBezTo>
                  <a:pt x="1248" y="1922"/>
                  <a:pt x="1243" y="1918"/>
                  <a:pt x="1241" y="1913"/>
                </a:cubicBezTo>
                <a:cubicBezTo>
                  <a:pt x="1240" y="1910"/>
                  <a:pt x="1240" y="1906"/>
                  <a:pt x="1242" y="1903"/>
                </a:cubicBezTo>
                <a:cubicBezTo>
                  <a:pt x="1243" y="1900"/>
                  <a:pt x="1246" y="1898"/>
                  <a:pt x="1249" y="1897"/>
                </a:cubicBezTo>
                <a:cubicBezTo>
                  <a:pt x="1260" y="1893"/>
                  <a:pt x="1270" y="1889"/>
                  <a:pt x="1282" y="1885"/>
                </a:cubicBezTo>
                <a:cubicBezTo>
                  <a:pt x="1285" y="1884"/>
                  <a:pt x="1288" y="1883"/>
                  <a:pt x="1291" y="1882"/>
                </a:cubicBezTo>
                <a:cubicBezTo>
                  <a:pt x="1291" y="1882"/>
                  <a:pt x="1291" y="1882"/>
                  <a:pt x="1291" y="1882"/>
                </a:cubicBezTo>
                <a:cubicBezTo>
                  <a:pt x="1297" y="1880"/>
                  <a:pt x="1302" y="1877"/>
                  <a:pt x="1309" y="1874"/>
                </a:cubicBezTo>
                <a:cubicBezTo>
                  <a:pt x="1310" y="1874"/>
                  <a:pt x="1311" y="1873"/>
                  <a:pt x="1312" y="1873"/>
                </a:cubicBezTo>
                <a:cubicBezTo>
                  <a:pt x="1334" y="1863"/>
                  <a:pt x="1334" y="1863"/>
                  <a:pt x="1334" y="1863"/>
                </a:cubicBezTo>
                <a:cubicBezTo>
                  <a:pt x="1348" y="1856"/>
                  <a:pt x="1363" y="1850"/>
                  <a:pt x="1376" y="1842"/>
                </a:cubicBezTo>
                <a:cubicBezTo>
                  <a:pt x="1376" y="1842"/>
                  <a:pt x="1376" y="1842"/>
                  <a:pt x="1376" y="1842"/>
                </a:cubicBezTo>
                <a:cubicBezTo>
                  <a:pt x="1401" y="1829"/>
                  <a:pt x="1401" y="1829"/>
                  <a:pt x="1401" y="1829"/>
                </a:cubicBezTo>
                <a:cubicBezTo>
                  <a:pt x="1401" y="1829"/>
                  <a:pt x="1401" y="1828"/>
                  <a:pt x="1401" y="1828"/>
                </a:cubicBezTo>
                <a:cubicBezTo>
                  <a:pt x="1408" y="1825"/>
                  <a:pt x="1408" y="1825"/>
                  <a:pt x="1408" y="1825"/>
                </a:cubicBezTo>
                <a:cubicBezTo>
                  <a:pt x="1410" y="1823"/>
                  <a:pt x="1412" y="1822"/>
                  <a:pt x="1414" y="1821"/>
                </a:cubicBezTo>
                <a:cubicBezTo>
                  <a:pt x="1415" y="1820"/>
                  <a:pt x="1417" y="1819"/>
                  <a:pt x="1418" y="1819"/>
                </a:cubicBezTo>
                <a:cubicBezTo>
                  <a:pt x="1453" y="1797"/>
                  <a:pt x="1486" y="1773"/>
                  <a:pt x="1518" y="1747"/>
                </a:cubicBezTo>
                <a:cubicBezTo>
                  <a:pt x="1520" y="1745"/>
                  <a:pt x="1523" y="1744"/>
                  <a:pt x="1526" y="1744"/>
                </a:cubicBezTo>
                <a:cubicBezTo>
                  <a:pt x="1530" y="1744"/>
                  <a:pt x="1533" y="1746"/>
                  <a:pt x="1536" y="1749"/>
                </a:cubicBezTo>
                <a:cubicBezTo>
                  <a:pt x="1538" y="1752"/>
                  <a:pt x="1539" y="1755"/>
                  <a:pt x="1538" y="1758"/>
                </a:cubicBezTo>
                <a:cubicBezTo>
                  <a:pt x="1538" y="1762"/>
                  <a:pt x="1537" y="1765"/>
                  <a:pt x="1534" y="1767"/>
                </a:cubicBezTo>
                <a:cubicBezTo>
                  <a:pt x="1501" y="1794"/>
                  <a:pt x="1467" y="1819"/>
                  <a:pt x="1431" y="1840"/>
                </a:cubicBezTo>
                <a:cubicBezTo>
                  <a:pt x="1430" y="1841"/>
                  <a:pt x="1429" y="1842"/>
                  <a:pt x="1428" y="1842"/>
                </a:cubicBezTo>
                <a:cubicBezTo>
                  <a:pt x="1426" y="1844"/>
                  <a:pt x="1423" y="1845"/>
                  <a:pt x="1421" y="1847"/>
                </a:cubicBezTo>
                <a:cubicBezTo>
                  <a:pt x="1414" y="1850"/>
                  <a:pt x="1414" y="1850"/>
                  <a:pt x="1414" y="1850"/>
                </a:cubicBezTo>
                <a:cubicBezTo>
                  <a:pt x="1415" y="1850"/>
                  <a:pt x="1415" y="1850"/>
                  <a:pt x="1415" y="1850"/>
                </a:cubicBezTo>
                <a:cubicBezTo>
                  <a:pt x="1410" y="1853"/>
                  <a:pt x="1410" y="1853"/>
                  <a:pt x="1410" y="1853"/>
                </a:cubicBezTo>
                <a:cubicBezTo>
                  <a:pt x="1389" y="1865"/>
                  <a:pt x="1389" y="1865"/>
                  <a:pt x="1389" y="1865"/>
                </a:cubicBezTo>
                <a:cubicBezTo>
                  <a:pt x="1374" y="1872"/>
                  <a:pt x="1360" y="1879"/>
                  <a:pt x="1345" y="1886"/>
                </a:cubicBezTo>
                <a:cubicBezTo>
                  <a:pt x="1345" y="1886"/>
                  <a:pt x="1345" y="1886"/>
                  <a:pt x="1345" y="1886"/>
                </a:cubicBezTo>
                <a:cubicBezTo>
                  <a:pt x="1322" y="1896"/>
                  <a:pt x="1322" y="1896"/>
                  <a:pt x="1322" y="1896"/>
                </a:cubicBezTo>
                <a:cubicBezTo>
                  <a:pt x="1321" y="1897"/>
                  <a:pt x="1320" y="1897"/>
                  <a:pt x="1319" y="1898"/>
                </a:cubicBezTo>
                <a:cubicBezTo>
                  <a:pt x="1313" y="1900"/>
                  <a:pt x="1306" y="1903"/>
                  <a:pt x="1300" y="1906"/>
                </a:cubicBezTo>
                <a:cubicBezTo>
                  <a:pt x="1296" y="1907"/>
                  <a:pt x="1293" y="1908"/>
                  <a:pt x="1290" y="1909"/>
                </a:cubicBezTo>
                <a:cubicBezTo>
                  <a:pt x="1279" y="1913"/>
                  <a:pt x="1268" y="1917"/>
                  <a:pt x="1257" y="1921"/>
                </a:cubicBezTo>
                <a:cubicBezTo>
                  <a:pt x="1257" y="1921"/>
                  <a:pt x="1257" y="1921"/>
                  <a:pt x="1257" y="1921"/>
                </a:cubicBezTo>
                <a:cubicBezTo>
                  <a:pt x="1257" y="1921"/>
                  <a:pt x="1257" y="1921"/>
                  <a:pt x="1257" y="1921"/>
                </a:cubicBezTo>
                <a:cubicBezTo>
                  <a:pt x="1255" y="1922"/>
                  <a:pt x="1254" y="1922"/>
                  <a:pt x="1253" y="1922"/>
                </a:cubicBezTo>
                <a:close/>
                <a:moveTo>
                  <a:pt x="459" y="1785"/>
                </a:moveTo>
                <a:cubicBezTo>
                  <a:pt x="458" y="1785"/>
                  <a:pt x="458" y="1785"/>
                  <a:pt x="458" y="1785"/>
                </a:cubicBezTo>
                <a:cubicBezTo>
                  <a:pt x="456" y="1785"/>
                  <a:pt x="453" y="1784"/>
                  <a:pt x="451" y="1782"/>
                </a:cubicBezTo>
                <a:cubicBezTo>
                  <a:pt x="448" y="1780"/>
                  <a:pt x="446" y="1777"/>
                  <a:pt x="446" y="1773"/>
                </a:cubicBezTo>
                <a:cubicBezTo>
                  <a:pt x="445" y="1770"/>
                  <a:pt x="446" y="1767"/>
                  <a:pt x="448" y="1764"/>
                </a:cubicBezTo>
                <a:cubicBezTo>
                  <a:pt x="451" y="1761"/>
                  <a:pt x="455" y="1759"/>
                  <a:pt x="459" y="1759"/>
                </a:cubicBezTo>
                <a:cubicBezTo>
                  <a:pt x="461" y="1759"/>
                  <a:pt x="464" y="1760"/>
                  <a:pt x="466" y="1762"/>
                </a:cubicBezTo>
                <a:cubicBezTo>
                  <a:pt x="472" y="1766"/>
                  <a:pt x="473" y="1774"/>
                  <a:pt x="469" y="1780"/>
                </a:cubicBezTo>
                <a:cubicBezTo>
                  <a:pt x="466" y="1783"/>
                  <a:pt x="462" y="1785"/>
                  <a:pt x="459" y="1785"/>
                </a:cubicBezTo>
                <a:close/>
                <a:moveTo>
                  <a:pt x="426" y="1758"/>
                </a:moveTo>
                <a:cubicBezTo>
                  <a:pt x="423" y="1758"/>
                  <a:pt x="420" y="1756"/>
                  <a:pt x="418" y="1754"/>
                </a:cubicBezTo>
                <a:cubicBezTo>
                  <a:pt x="409" y="1747"/>
                  <a:pt x="409" y="1747"/>
                  <a:pt x="409" y="1747"/>
                </a:cubicBezTo>
                <a:cubicBezTo>
                  <a:pt x="404" y="1743"/>
                  <a:pt x="400" y="1739"/>
                  <a:pt x="396" y="1736"/>
                </a:cubicBezTo>
                <a:cubicBezTo>
                  <a:pt x="395" y="1734"/>
                  <a:pt x="393" y="1732"/>
                  <a:pt x="391" y="1730"/>
                </a:cubicBezTo>
                <a:cubicBezTo>
                  <a:pt x="391" y="1730"/>
                  <a:pt x="391" y="1730"/>
                  <a:pt x="391" y="1730"/>
                </a:cubicBezTo>
                <a:cubicBezTo>
                  <a:pt x="373" y="1714"/>
                  <a:pt x="373" y="1714"/>
                  <a:pt x="373" y="1714"/>
                </a:cubicBezTo>
                <a:cubicBezTo>
                  <a:pt x="252" y="1592"/>
                  <a:pt x="252" y="1592"/>
                  <a:pt x="252" y="1592"/>
                </a:cubicBezTo>
                <a:cubicBezTo>
                  <a:pt x="227" y="1566"/>
                  <a:pt x="227" y="1566"/>
                  <a:pt x="227" y="1566"/>
                </a:cubicBezTo>
                <a:cubicBezTo>
                  <a:pt x="223" y="1562"/>
                  <a:pt x="219" y="1558"/>
                  <a:pt x="216" y="1553"/>
                </a:cubicBezTo>
                <a:cubicBezTo>
                  <a:pt x="214" y="1552"/>
                  <a:pt x="213" y="1550"/>
                  <a:pt x="211" y="1548"/>
                </a:cubicBezTo>
                <a:cubicBezTo>
                  <a:pt x="196" y="1530"/>
                  <a:pt x="196" y="1530"/>
                  <a:pt x="196" y="1530"/>
                </a:cubicBezTo>
                <a:cubicBezTo>
                  <a:pt x="193" y="1527"/>
                  <a:pt x="192" y="1524"/>
                  <a:pt x="193" y="1521"/>
                </a:cubicBezTo>
                <a:cubicBezTo>
                  <a:pt x="193" y="1517"/>
                  <a:pt x="194" y="1514"/>
                  <a:pt x="197" y="1512"/>
                </a:cubicBezTo>
                <a:cubicBezTo>
                  <a:pt x="202" y="1508"/>
                  <a:pt x="211" y="1508"/>
                  <a:pt x="215" y="1513"/>
                </a:cubicBezTo>
                <a:cubicBezTo>
                  <a:pt x="230" y="1531"/>
                  <a:pt x="230" y="1531"/>
                  <a:pt x="230" y="1531"/>
                </a:cubicBezTo>
                <a:cubicBezTo>
                  <a:pt x="232" y="1533"/>
                  <a:pt x="234" y="1535"/>
                  <a:pt x="235" y="1537"/>
                </a:cubicBezTo>
                <a:cubicBezTo>
                  <a:pt x="239" y="1541"/>
                  <a:pt x="242" y="1545"/>
                  <a:pt x="246" y="1549"/>
                </a:cubicBezTo>
                <a:cubicBezTo>
                  <a:pt x="246" y="1549"/>
                  <a:pt x="246" y="1549"/>
                  <a:pt x="246" y="1549"/>
                </a:cubicBezTo>
                <a:cubicBezTo>
                  <a:pt x="270" y="1575"/>
                  <a:pt x="270" y="1575"/>
                  <a:pt x="270" y="1575"/>
                </a:cubicBezTo>
                <a:cubicBezTo>
                  <a:pt x="391" y="1695"/>
                  <a:pt x="391" y="1695"/>
                  <a:pt x="391" y="1695"/>
                </a:cubicBezTo>
                <a:cubicBezTo>
                  <a:pt x="408" y="1712"/>
                  <a:pt x="408" y="1712"/>
                  <a:pt x="408" y="1712"/>
                </a:cubicBezTo>
                <a:cubicBezTo>
                  <a:pt x="410" y="1714"/>
                  <a:pt x="412" y="1715"/>
                  <a:pt x="414" y="1717"/>
                </a:cubicBezTo>
                <a:cubicBezTo>
                  <a:pt x="418" y="1721"/>
                  <a:pt x="422" y="1725"/>
                  <a:pt x="425" y="1728"/>
                </a:cubicBezTo>
                <a:cubicBezTo>
                  <a:pt x="425" y="1728"/>
                  <a:pt x="425" y="1728"/>
                  <a:pt x="425" y="1728"/>
                </a:cubicBezTo>
                <a:cubicBezTo>
                  <a:pt x="434" y="1735"/>
                  <a:pt x="434" y="1735"/>
                  <a:pt x="434" y="1735"/>
                </a:cubicBezTo>
                <a:cubicBezTo>
                  <a:pt x="437" y="1737"/>
                  <a:pt x="438" y="1740"/>
                  <a:pt x="439" y="1744"/>
                </a:cubicBezTo>
                <a:cubicBezTo>
                  <a:pt x="439" y="1747"/>
                  <a:pt x="438" y="1751"/>
                  <a:pt x="435" y="1753"/>
                </a:cubicBezTo>
                <a:cubicBezTo>
                  <a:pt x="433" y="1756"/>
                  <a:pt x="430" y="1758"/>
                  <a:pt x="426" y="1758"/>
                </a:cubicBezTo>
                <a:close/>
                <a:moveTo>
                  <a:pt x="1558" y="1742"/>
                </a:moveTo>
                <a:cubicBezTo>
                  <a:pt x="1554" y="1742"/>
                  <a:pt x="1551" y="1740"/>
                  <a:pt x="1548" y="1738"/>
                </a:cubicBezTo>
                <a:cubicBezTo>
                  <a:pt x="1544" y="1733"/>
                  <a:pt x="1544" y="1725"/>
                  <a:pt x="1549" y="1720"/>
                </a:cubicBezTo>
                <a:cubicBezTo>
                  <a:pt x="1549" y="1720"/>
                  <a:pt x="1549" y="1720"/>
                  <a:pt x="1549" y="1720"/>
                </a:cubicBezTo>
                <a:cubicBezTo>
                  <a:pt x="1554" y="1715"/>
                  <a:pt x="1563" y="1716"/>
                  <a:pt x="1567" y="1721"/>
                </a:cubicBezTo>
                <a:cubicBezTo>
                  <a:pt x="1572" y="1726"/>
                  <a:pt x="1572" y="1734"/>
                  <a:pt x="1566" y="1739"/>
                </a:cubicBezTo>
                <a:cubicBezTo>
                  <a:pt x="1564" y="1741"/>
                  <a:pt x="1561" y="1742"/>
                  <a:pt x="1558" y="1742"/>
                </a:cubicBezTo>
                <a:close/>
                <a:moveTo>
                  <a:pt x="1588" y="1713"/>
                </a:moveTo>
                <a:cubicBezTo>
                  <a:pt x="1585" y="1713"/>
                  <a:pt x="1582" y="1711"/>
                  <a:pt x="1579" y="1709"/>
                </a:cubicBezTo>
                <a:cubicBezTo>
                  <a:pt x="1574" y="1704"/>
                  <a:pt x="1574" y="1696"/>
                  <a:pt x="1579" y="1691"/>
                </a:cubicBezTo>
                <a:cubicBezTo>
                  <a:pt x="1671" y="1599"/>
                  <a:pt x="1671" y="1599"/>
                  <a:pt x="1671" y="1599"/>
                </a:cubicBezTo>
                <a:cubicBezTo>
                  <a:pt x="1676" y="1594"/>
                  <a:pt x="1684" y="1594"/>
                  <a:pt x="1689" y="1599"/>
                </a:cubicBezTo>
                <a:cubicBezTo>
                  <a:pt x="1694" y="1604"/>
                  <a:pt x="1694" y="1612"/>
                  <a:pt x="1689" y="1617"/>
                </a:cubicBezTo>
                <a:cubicBezTo>
                  <a:pt x="1597" y="1709"/>
                  <a:pt x="1597" y="1709"/>
                  <a:pt x="1597" y="1709"/>
                </a:cubicBezTo>
                <a:cubicBezTo>
                  <a:pt x="1595" y="1711"/>
                  <a:pt x="1592" y="1713"/>
                  <a:pt x="1588" y="1713"/>
                </a:cubicBezTo>
                <a:close/>
                <a:moveTo>
                  <a:pt x="1735" y="1564"/>
                </a:moveTo>
                <a:cubicBezTo>
                  <a:pt x="1732" y="1564"/>
                  <a:pt x="1729" y="1563"/>
                  <a:pt x="1727" y="1561"/>
                </a:cubicBezTo>
                <a:cubicBezTo>
                  <a:pt x="1721" y="1556"/>
                  <a:pt x="1721" y="1548"/>
                  <a:pt x="1726" y="1543"/>
                </a:cubicBezTo>
                <a:cubicBezTo>
                  <a:pt x="1757" y="1508"/>
                  <a:pt x="1786" y="1470"/>
                  <a:pt x="1811" y="1430"/>
                </a:cubicBezTo>
                <a:cubicBezTo>
                  <a:pt x="1813" y="1426"/>
                  <a:pt x="1817" y="1424"/>
                  <a:pt x="1822" y="1424"/>
                </a:cubicBezTo>
                <a:cubicBezTo>
                  <a:pt x="1824" y="1424"/>
                  <a:pt x="1827" y="1424"/>
                  <a:pt x="1829" y="1426"/>
                </a:cubicBezTo>
                <a:cubicBezTo>
                  <a:pt x="1835" y="1430"/>
                  <a:pt x="1836" y="1437"/>
                  <a:pt x="1833" y="1443"/>
                </a:cubicBezTo>
                <a:cubicBezTo>
                  <a:pt x="1807" y="1485"/>
                  <a:pt x="1777" y="1524"/>
                  <a:pt x="1745" y="1560"/>
                </a:cubicBezTo>
                <a:cubicBezTo>
                  <a:pt x="1742" y="1563"/>
                  <a:pt x="1739" y="1564"/>
                  <a:pt x="1735" y="1564"/>
                </a:cubicBezTo>
                <a:close/>
                <a:moveTo>
                  <a:pt x="179" y="1501"/>
                </a:moveTo>
                <a:cubicBezTo>
                  <a:pt x="175" y="1501"/>
                  <a:pt x="172" y="1499"/>
                  <a:pt x="169" y="1496"/>
                </a:cubicBezTo>
                <a:cubicBezTo>
                  <a:pt x="167" y="1493"/>
                  <a:pt x="166" y="1490"/>
                  <a:pt x="167" y="1486"/>
                </a:cubicBezTo>
                <a:cubicBezTo>
                  <a:pt x="167" y="1483"/>
                  <a:pt x="169" y="1480"/>
                  <a:pt x="172" y="1478"/>
                </a:cubicBezTo>
                <a:cubicBezTo>
                  <a:pt x="174" y="1476"/>
                  <a:pt x="177" y="1475"/>
                  <a:pt x="179" y="1475"/>
                </a:cubicBezTo>
                <a:cubicBezTo>
                  <a:pt x="183" y="1475"/>
                  <a:pt x="187" y="1477"/>
                  <a:pt x="189" y="1480"/>
                </a:cubicBezTo>
                <a:cubicBezTo>
                  <a:pt x="194" y="1486"/>
                  <a:pt x="193" y="1494"/>
                  <a:pt x="187" y="1498"/>
                </a:cubicBezTo>
                <a:cubicBezTo>
                  <a:pt x="185" y="1500"/>
                  <a:pt x="182" y="1501"/>
                  <a:pt x="179" y="1501"/>
                </a:cubicBezTo>
                <a:close/>
                <a:moveTo>
                  <a:pt x="155" y="1466"/>
                </a:moveTo>
                <a:cubicBezTo>
                  <a:pt x="151" y="1466"/>
                  <a:pt x="147" y="1464"/>
                  <a:pt x="144" y="1461"/>
                </a:cubicBezTo>
                <a:cubicBezTo>
                  <a:pt x="142" y="1457"/>
                  <a:pt x="139" y="1453"/>
                  <a:pt x="138" y="1450"/>
                </a:cubicBezTo>
                <a:cubicBezTo>
                  <a:pt x="114" y="1413"/>
                  <a:pt x="92" y="1373"/>
                  <a:pt x="74" y="1333"/>
                </a:cubicBezTo>
                <a:cubicBezTo>
                  <a:pt x="74" y="1332"/>
                  <a:pt x="74" y="1332"/>
                  <a:pt x="74" y="1332"/>
                </a:cubicBezTo>
                <a:cubicBezTo>
                  <a:pt x="74" y="1332"/>
                  <a:pt x="74" y="1332"/>
                  <a:pt x="74" y="1332"/>
                </a:cubicBezTo>
                <a:cubicBezTo>
                  <a:pt x="66" y="1313"/>
                  <a:pt x="58" y="1294"/>
                  <a:pt x="51" y="1275"/>
                </a:cubicBezTo>
                <a:cubicBezTo>
                  <a:pt x="39" y="1242"/>
                  <a:pt x="29" y="1207"/>
                  <a:pt x="21" y="1170"/>
                </a:cubicBezTo>
                <a:cubicBezTo>
                  <a:pt x="21" y="1171"/>
                  <a:pt x="21" y="1171"/>
                  <a:pt x="21" y="1171"/>
                </a:cubicBezTo>
                <a:cubicBezTo>
                  <a:pt x="21" y="1169"/>
                  <a:pt x="21" y="1169"/>
                  <a:pt x="21" y="1169"/>
                </a:cubicBezTo>
                <a:cubicBezTo>
                  <a:pt x="20" y="1165"/>
                  <a:pt x="20" y="1162"/>
                  <a:pt x="22" y="1159"/>
                </a:cubicBezTo>
                <a:cubicBezTo>
                  <a:pt x="24" y="1156"/>
                  <a:pt x="27" y="1154"/>
                  <a:pt x="30" y="1154"/>
                </a:cubicBezTo>
                <a:cubicBezTo>
                  <a:pt x="37" y="1152"/>
                  <a:pt x="44" y="1157"/>
                  <a:pt x="45" y="1163"/>
                </a:cubicBezTo>
                <a:cubicBezTo>
                  <a:pt x="53" y="1199"/>
                  <a:pt x="63" y="1233"/>
                  <a:pt x="75" y="1266"/>
                </a:cubicBezTo>
                <a:cubicBezTo>
                  <a:pt x="82" y="1285"/>
                  <a:pt x="89" y="1303"/>
                  <a:pt x="97" y="1322"/>
                </a:cubicBezTo>
                <a:cubicBezTo>
                  <a:pt x="97" y="1322"/>
                  <a:pt x="97" y="1322"/>
                  <a:pt x="97" y="1322"/>
                </a:cubicBezTo>
                <a:cubicBezTo>
                  <a:pt x="115" y="1362"/>
                  <a:pt x="136" y="1400"/>
                  <a:pt x="159" y="1436"/>
                </a:cubicBezTo>
                <a:cubicBezTo>
                  <a:pt x="159" y="1437"/>
                  <a:pt x="159" y="1437"/>
                  <a:pt x="159" y="1437"/>
                </a:cubicBezTo>
                <a:cubicBezTo>
                  <a:pt x="161" y="1440"/>
                  <a:pt x="163" y="1443"/>
                  <a:pt x="165" y="1446"/>
                </a:cubicBezTo>
                <a:cubicBezTo>
                  <a:pt x="169" y="1452"/>
                  <a:pt x="168" y="1460"/>
                  <a:pt x="162" y="1464"/>
                </a:cubicBezTo>
                <a:cubicBezTo>
                  <a:pt x="160" y="1465"/>
                  <a:pt x="157" y="1466"/>
                  <a:pt x="155" y="1466"/>
                </a:cubicBezTo>
                <a:close/>
                <a:moveTo>
                  <a:pt x="1844" y="1413"/>
                </a:moveTo>
                <a:cubicBezTo>
                  <a:pt x="1841" y="1413"/>
                  <a:pt x="1839" y="1412"/>
                  <a:pt x="1837" y="1411"/>
                </a:cubicBezTo>
                <a:cubicBezTo>
                  <a:pt x="1834" y="1410"/>
                  <a:pt x="1832" y="1407"/>
                  <a:pt x="1831" y="1404"/>
                </a:cubicBezTo>
                <a:cubicBezTo>
                  <a:pt x="1830" y="1400"/>
                  <a:pt x="1831" y="1397"/>
                  <a:pt x="1833" y="1394"/>
                </a:cubicBezTo>
                <a:cubicBezTo>
                  <a:pt x="1833" y="1393"/>
                  <a:pt x="1833" y="1393"/>
                  <a:pt x="1833" y="1393"/>
                </a:cubicBezTo>
                <a:cubicBezTo>
                  <a:pt x="1833" y="1393"/>
                  <a:pt x="1833" y="1393"/>
                  <a:pt x="1833" y="1393"/>
                </a:cubicBezTo>
                <a:cubicBezTo>
                  <a:pt x="1835" y="1390"/>
                  <a:pt x="1839" y="1387"/>
                  <a:pt x="1844" y="1387"/>
                </a:cubicBezTo>
                <a:cubicBezTo>
                  <a:pt x="1846" y="1387"/>
                  <a:pt x="1848" y="1388"/>
                  <a:pt x="1850" y="1389"/>
                </a:cubicBezTo>
                <a:cubicBezTo>
                  <a:pt x="1853" y="1391"/>
                  <a:pt x="1855" y="1393"/>
                  <a:pt x="1856" y="1397"/>
                </a:cubicBezTo>
                <a:cubicBezTo>
                  <a:pt x="1857" y="1400"/>
                  <a:pt x="1856" y="1403"/>
                  <a:pt x="1855" y="1406"/>
                </a:cubicBezTo>
                <a:cubicBezTo>
                  <a:pt x="1852" y="1410"/>
                  <a:pt x="1848" y="1413"/>
                  <a:pt x="1844" y="1413"/>
                </a:cubicBezTo>
                <a:close/>
                <a:moveTo>
                  <a:pt x="1864" y="1375"/>
                </a:moveTo>
                <a:cubicBezTo>
                  <a:pt x="1862" y="1375"/>
                  <a:pt x="1860" y="1375"/>
                  <a:pt x="1858" y="1374"/>
                </a:cubicBezTo>
                <a:cubicBezTo>
                  <a:pt x="1855" y="1373"/>
                  <a:pt x="1853" y="1370"/>
                  <a:pt x="1851" y="1367"/>
                </a:cubicBezTo>
                <a:cubicBezTo>
                  <a:pt x="1850" y="1363"/>
                  <a:pt x="1851" y="1360"/>
                  <a:pt x="1852" y="1357"/>
                </a:cubicBezTo>
                <a:cubicBezTo>
                  <a:pt x="1875" y="1311"/>
                  <a:pt x="1894" y="1263"/>
                  <a:pt x="1908" y="1214"/>
                </a:cubicBezTo>
                <a:cubicBezTo>
                  <a:pt x="1909" y="1210"/>
                  <a:pt x="1910" y="1205"/>
                  <a:pt x="1911" y="1201"/>
                </a:cubicBezTo>
                <a:cubicBezTo>
                  <a:pt x="1911" y="1201"/>
                  <a:pt x="1911" y="1201"/>
                  <a:pt x="1911" y="1201"/>
                </a:cubicBezTo>
                <a:cubicBezTo>
                  <a:pt x="1924" y="1155"/>
                  <a:pt x="1932" y="1108"/>
                  <a:pt x="1936" y="1061"/>
                </a:cubicBezTo>
                <a:cubicBezTo>
                  <a:pt x="1937" y="1054"/>
                  <a:pt x="1943" y="1049"/>
                  <a:pt x="1950" y="1050"/>
                </a:cubicBezTo>
                <a:cubicBezTo>
                  <a:pt x="1957" y="1050"/>
                  <a:pt x="1962" y="1057"/>
                  <a:pt x="1962" y="1064"/>
                </a:cubicBezTo>
                <a:cubicBezTo>
                  <a:pt x="1957" y="1112"/>
                  <a:pt x="1948" y="1161"/>
                  <a:pt x="1936" y="1208"/>
                </a:cubicBezTo>
                <a:cubicBezTo>
                  <a:pt x="1935" y="1212"/>
                  <a:pt x="1934" y="1216"/>
                  <a:pt x="1932" y="1221"/>
                </a:cubicBezTo>
                <a:cubicBezTo>
                  <a:pt x="1918" y="1271"/>
                  <a:pt x="1899" y="1321"/>
                  <a:pt x="1875" y="1368"/>
                </a:cubicBezTo>
                <a:cubicBezTo>
                  <a:pt x="1875" y="1368"/>
                  <a:pt x="1875" y="1368"/>
                  <a:pt x="1875" y="1368"/>
                </a:cubicBezTo>
                <a:cubicBezTo>
                  <a:pt x="1873" y="1373"/>
                  <a:pt x="1868" y="1375"/>
                  <a:pt x="1864" y="1375"/>
                </a:cubicBezTo>
                <a:close/>
                <a:moveTo>
                  <a:pt x="25" y="1137"/>
                </a:moveTo>
                <a:cubicBezTo>
                  <a:pt x="19" y="1137"/>
                  <a:pt x="14" y="1133"/>
                  <a:pt x="13" y="1127"/>
                </a:cubicBezTo>
                <a:cubicBezTo>
                  <a:pt x="12" y="1126"/>
                  <a:pt x="12" y="1126"/>
                  <a:pt x="12" y="1126"/>
                </a:cubicBezTo>
                <a:cubicBezTo>
                  <a:pt x="11" y="1119"/>
                  <a:pt x="16" y="1113"/>
                  <a:pt x="23" y="1112"/>
                </a:cubicBezTo>
                <a:cubicBezTo>
                  <a:pt x="30" y="1111"/>
                  <a:pt x="36" y="1115"/>
                  <a:pt x="38" y="1122"/>
                </a:cubicBezTo>
                <a:cubicBezTo>
                  <a:pt x="39" y="1129"/>
                  <a:pt x="34" y="1136"/>
                  <a:pt x="27" y="1137"/>
                </a:cubicBezTo>
                <a:cubicBezTo>
                  <a:pt x="26" y="1137"/>
                  <a:pt x="26" y="1137"/>
                  <a:pt x="25" y="1137"/>
                </a:cubicBezTo>
                <a:close/>
                <a:moveTo>
                  <a:pt x="19" y="1095"/>
                </a:moveTo>
                <a:cubicBezTo>
                  <a:pt x="13" y="1095"/>
                  <a:pt x="7" y="1090"/>
                  <a:pt x="6" y="1084"/>
                </a:cubicBezTo>
                <a:cubicBezTo>
                  <a:pt x="2" y="1051"/>
                  <a:pt x="0" y="1017"/>
                  <a:pt x="0" y="983"/>
                </a:cubicBezTo>
                <a:cubicBezTo>
                  <a:pt x="0" y="968"/>
                  <a:pt x="1" y="953"/>
                  <a:pt x="2" y="938"/>
                </a:cubicBezTo>
                <a:cubicBezTo>
                  <a:pt x="5" y="881"/>
                  <a:pt x="13" y="823"/>
                  <a:pt x="27" y="768"/>
                </a:cubicBezTo>
                <a:cubicBezTo>
                  <a:pt x="28" y="768"/>
                  <a:pt x="28" y="768"/>
                  <a:pt x="28" y="768"/>
                </a:cubicBezTo>
                <a:cubicBezTo>
                  <a:pt x="29" y="761"/>
                  <a:pt x="36" y="757"/>
                  <a:pt x="43" y="759"/>
                </a:cubicBezTo>
                <a:cubicBezTo>
                  <a:pt x="50" y="760"/>
                  <a:pt x="54" y="767"/>
                  <a:pt x="52" y="774"/>
                </a:cubicBezTo>
                <a:cubicBezTo>
                  <a:pt x="38" y="828"/>
                  <a:pt x="30" y="884"/>
                  <a:pt x="27" y="939"/>
                </a:cubicBezTo>
                <a:cubicBezTo>
                  <a:pt x="26" y="953"/>
                  <a:pt x="26" y="968"/>
                  <a:pt x="26" y="983"/>
                </a:cubicBezTo>
                <a:cubicBezTo>
                  <a:pt x="26" y="1016"/>
                  <a:pt x="28" y="1049"/>
                  <a:pt x="32" y="1081"/>
                </a:cubicBezTo>
                <a:cubicBezTo>
                  <a:pt x="32" y="1084"/>
                  <a:pt x="31" y="1088"/>
                  <a:pt x="29" y="1090"/>
                </a:cubicBezTo>
                <a:cubicBezTo>
                  <a:pt x="27" y="1093"/>
                  <a:pt x="24" y="1095"/>
                  <a:pt x="21" y="1095"/>
                </a:cubicBezTo>
                <a:cubicBezTo>
                  <a:pt x="20" y="1095"/>
                  <a:pt x="20" y="1095"/>
                  <a:pt x="19" y="1095"/>
                </a:cubicBezTo>
                <a:close/>
                <a:moveTo>
                  <a:pt x="1952" y="1033"/>
                </a:moveTo>
                <a:cubicBezTo>
                  <a:pt x="1952" y="1033"/>
                  <a:pt x="1952" y="1033"/>
                  <a:pt x="1952" y="1033"/>
                </a:cubicBezTo>
                <a:cubicBezTo>
                  <a:pt x="1948" y="1033"/>
                  <a:pt x="1945" y="1031"/>
                  <a:pt x="1943" y="1029"/>
                </a:cubicBezTo>
                <a:cubicBezTo>
                  <a:pt x="1940" y="1026"/>
                  <a:pt x="1939" y="1023"/>
                  <a:pt x="1939" y="1020"/>
                </a:cubicBezTo>
                <a:cubicBezTo>
                  <a:pt x="1940" y="1013"/>
                  <a:pt x="1946" y="1007"/>
                  <a:pt x="1953" y="1007"/>
                </a:cubicBezTo>
                <a:cubicBezTo>
                  <a:pt x="1960" y="1008"/>
                  <a:pt x="1965" y="1014"/>
                  <a:pt x="1965" y="1021"/>
                </a:cubicBezTo>
                <a:cubicBezTo>
                  <a:pt x="1965" y="1028"/>
                  <a:pt x="1959" y="1033"/>
                  <a:pt x="1952" y="1033"/>
                </a:cubicBezTo>
                <a:close/>
                <a:moveTo>
                  <a:pt x="1953" y="990"/>
                </a:moveTo>
                <a:cubicBezTo>
                  <a:pt x="1953" y="990"/>
                  <a:pt x="1953" y="990"/>
                  <a:pt x="1953" y="990"/>
                </a:cubicBezTo>
                <a:cubicBezTo>
                  <a:pt x="1946" y="990"/>
                  <a:pt x="1940" y="985"/>
                  <a:pt x="1940" y="978"/>
                </a:cubicBezTo>
                <a:cubicBezTo>
                  <a:pt x="1940" y="932"/>
                  <a:pt x="1936" y="885"/>
                  <a:pt x="1928" y="839"/>
                </a:cubicBezTo>
                <a:cubicBezTo>
                  <a:pt x="1926" y="830"/>
                  <a:pt x="1924" y="821"/>
                  <a:pt x="1923" y="812"/>
                </a:cubicBezTo>
                <a:cubicBezTo>
                  <a:pt x="1913" y="766"/>
                  <a:pt x="1900" y="720"/>
                  <a:pt x="1882" y="676"/>
                </a:cubicBezTo>
                <a:cubicBezTo>
                  <a:pt x="1881" y="673"/>
                  <a:pt x="1881" y="669"/>
                  <a:pt x="1882" y="666"/>
                </a:cubicBezTo>
                <a:cubicBezTo>
                  <a:pt x="1884" y="663"/>
                  <a:pt x="1886" y="661"/>
                  <a:pt x="1889" y="659"/>
                </a:cubicBezTo>
                <a:cubicBezTo>
                  <a:pt x="1891" y="659"/>
                  <a:pt x="1892" y="658"/>
                  <a:pt x="1894" y="658"/>
                </a:cubicBezTo>
                <a:cubicBezTo>
                  <a:pt x="1899" y="658"/>
                  <a:pt x="1904" y="662"/>
                  <a:pt x="1906" y="666"/>
                </a:cubicBezTo>
                <a:cubicBezTo>
                  <a:pt x="1924" y="712"/>
                  <a:pt x="1938" y="759"/>
                  <a:pt x="1948" y="807"/>
                </a:cubicBezTo>
                <a:cubicBezTo>
                  <a:pt x="1949" y="816"/>
                  <a:pt x="1951" y="825"/>
                  <a:pt x="1953" y="834"/>
                </a:cubicBezTo>
                <a:cubicBezTo>
                  <a:pt x="1961" y="882"/>
                  <a:pt x="1965" y="930"/>
                  <a:pt x="1966" y="978"/>
                </a:cubicBezTo>
                <a:cubicBezTo>
                  <a:pt x="1966" y="981"/>
                  <a:pt x="1964" y="984"/>
                  <a:pt x="1962" y="987"/>
                </a:cubicBezTo>
                <a:cubicBezTo>
                  <a:pt x="1960" y="989"/>
                  <a:pt x="1956" y="990"/>
                  <a:pt x="1953" y="990"/>
                </a:cubicBezTo>
                <a:close/>
                <a:moveTo>
                  <a:pt x="51" y="743"/>
                </a:moveTo>
                <a:cubicBezTo>
                  <a:pt x="50" y="743"/>
                  <a:pt x="49" y="743"/>
                  <a:pt x="48" y="742"/>
                </a:cubicBezTo>
                <a:cubicBezTo>
                  <a:pt x="41" y="740"/>
                  <a:pt x="37" y="733"/>
                  <a:pt x="39" y="726"/>
                </a:cubicBezTo>
                <a:cubicBezTo>
                  <a:pt x="41" y="721"/>
                  <a:pt x="46" y="717"/>
                  <a:pt x="51" y="717"/>
                </a:cubicBezTo>
                <a:cubicBezTo>
                  <a:pt x="53" y="717"/>
                  <a:pt x="54" y="717"/>
                  <a:pt x="55" y="718"/>
                </a:cubicBezTo>
                <a:cubicBezTo>
                  <a:pt x="62" y="720"/>
                  <a:pt x="66" y="727"/>
                  <a:pt x="63" y="734"/>
                </a:cubicBezTo>
                <a:cubicBezTo>
                  <a:pt x="62" y="739"/>
                  <a:pt x="57" y="743"/>
                  <a:pt x="51" y="743"/>
                </a:cubicBezTo>
                <a:close/>
                <a:moveTo>
                  <a:pt x="65" y="703"/>
                </a:moveTo>
                <a:cubicBezTo>
                  <a:pt x="63" y="703"/>
                  <a:pt x="62" y="702"/>
                  <a:pt x="60" y="702"/>
                </a:cubicBezTo>
                <a:cubicBezTo>
                  <a:pt x="57" y="701"/>
                  <a:pt x="55" y="698"/>
                  <a:pt x="53" y="695"/>
                </a:cubicBezTo>
                <a:cubicBezTo>
                  <a:pt x="52" y="692"/>
                  <a:pt x="52" y="689"/>
                  <a:pt x="53" y="685"/>
                </a:cubicBezTo>
                <a:cubicBezTo>
                  <a:pt x="69" y="640"/>
                  <a:pt x="90" y="596"/>
                  <a:pt x="115" y="553"/>
                </a:cubicBezTo>
                <a:cubicBezTo>
                  <a:pt x="115" y="553"/>
                  <a:pt x="115" y="553"/>
                  <a:pt x="115" y="553"/>
                </a:cubicBezTo>
                <a:cubicBezTo>
                  <a:pt x="115" y="553"/>
                  <a:pt x="115" y="553"/>
                  <a:pt x="115" y="553"/>
                </a:cubicBezTo>
                <a:cubicBezTo>
                  <a:pt x="115" y="553"/>
                  <a:pt x="115" y="553"/>
                  <a:pt x="115" y="553"/>
                </a:cubicBezTo>
                <a:cubicBezTo>
                  <a:pt x="143" y="503"/>
                  <a:pt x="177" y="456"/>
                  <a:pt x="215" y="413"/>
                </a:cubicBezTo>
                <a:cubicBezTo>
                  <a:pt x="219" y="408"/>
                  <a:pt x="227" y="407"/>
                  <a:pt x="233" y="412"/>
                </a:cubicBezTo>
                <a:cubicBezTo>
                  <a:pt x="238" y="416"/>
                  <a:pt x="238" y="424"/>
                  <a:pt x="234" y="430"/>
                </a:cubicBezTo>
                <a:cubicBezTo>
                  <a:pt x="197" y="472"/>
                  <a:pt x="165" y="517"/>
                  <a:pt x="137" y="566"/>
                </a:cubicBezTo>
                <a:cubicBezTo>
                  <a:pt x="137" y="566"/>
                  <a:pt x="137" y="566"/>
                  <a:pt x="137" y="566"/>
                </a:cubicBezTo>
                <a:cubicBezTo>
                  <a:pt x="113" y="607"/>
                  <a:pt x="93" y="650"/>
                  <a:pt x="77" y="694"/>
                </a:cubicBezTo>
                <a:cubicBezTo>
                  <a:pt x="75" y="699"/>
                  <a:pt x="70" y="703"/>
                  <a:pt x="65" y="703"/>
                </a:cubicBezTo>
                <a:close/>
                <a:moveTo>
                  <a:pt x="1878" y="645"/>
                </a:moveTo>
                <a:cubicBezTo>
                  <a:pt x="1873" y="645"/>
                  <a:pt x="1868" y="642"/>
                  <a:pt x="1866" y="637"/>
                </a:cubicBezTo>
                <a:cubicBezTo>
                  <a:pt x="1863" y="631"/>
                  <a:pt x="1866" y="623"/>
                  <a:pt x="1872" y="620"/>
                </a:cubicBezTo>
                <a:cubicBezTo>
                  <a:pt x="1874" y="620"/>
                  <a:pt x="1876" y="619"/>
                  <a:pt x="1878" y="619"/>
                </a:cubicBezTo>
                <a:cubicBezTo>
                  <a:pt x="1883" y="619"/>
                  <a:pt x="1887" y="622"/>
                  <a:pt x="1889" y="627"/>
                </a:cubicBezTo>
                <a:cubicBezTo>
                  <a:pt x="1892" y="633"/>
                  <a:pt x="1889" y="641"/>
                  <a:pt x="1883" y="644"/>
                </a:cubicBezTo>
                <a:cubicBezTo>
                  <a:pt x="1881" y="644"/>
                  <a:pt x="1879" y="645"/>
                  <a:pt x="1878" y="645"/>
                </a:cubicBezTo>
                <a:close/>
                <a:moveTo>
                  <a:pt x="1859" y="607"/>
                </a:moveTo>
                <a:cubicBezTo>
                  <a:pt x="1854" y="607"/>
                  <a:pt x="1850" y="604"/>
                  <a:pt x="1848" y="600"/>
                </a:cubicBezTo>
                <a:cubicBezTo>
                  <a:pt x="1829" y="562"/>
                  <a:pt x="1806" y="526"/>
                  <a:pt x="1782" y="492"/>
                </a:cubicBezTo>
                <a:cubicBezTo>
                  <a:pt x="1775" y="482"/>
                  <a:pt x="1768" y="473"/>
                  <a:pt x="1761" y="464"/>
                </a:cubicBezTo>
                <a:cubicBezTo>
                  <a:pt x="1759" y="462"/>
                  <a:pt x="1758" y="461"/>
                  <a:pt x="1757" y="459"/>
                </a:cubicBezTo>
                <a:cubicBezTo>
                  <a:pt x="1756" y="458"/>
                  <a:pt x="1754" y="456"/>
                  <a:pt x="1753" y="454"/>
                </a:cubicBezTo>
                <a:cubicBezTo>
                  <a:pt x="1752" y="453"/>
                  <a:pt x="1752" y="453"/>
                  <a:pt x="1752" y="453"/>
                </a:cubicBezTo>
                <a:cubicBezTo>
                  <a:pt x="1742" y="441"/>
                  <a:pt x="1732" y="429"/>
                  <a:pt x="1722" y="418"/>
                </a:cubicBezTo>
                <a:cubicBezTo>
                  <a:pt x="1722" y="418"/>
                  <a:pt x="1722" y="418"/>
                  <a:pt x="1722" y="418"/>
                </a:cubicBezTo>
                <a:cubicBezTo>
                  <a:pt x="1705" y="400"/>
                  <a:pt x="1705" y="400"/>
                  <a:pt x="1705" y="400"/>
                </a:cubicBezTo>
                <a:cubicBezTo>
                  <a:pt x="1700" y="395"/>
                  <a:pt x="1694" y="389"/>
                  <a:pt x="1691" y="386"/>
                </a:cubicBezTo>
                <a:cubicBezTo>
                  <a:pt x="1691" y="386"/>
                  <a:pt x="1691" y="386"/>
                  <a:pt x="1691" y="386"/>
                </a:cubicBezTo>
                <a:cubicBezTo>
                  <a:pt x="1660" y="355"/>
                  <a:pt x="1660" y="355"/>
                  <a:pt x="1660" y="355"/>
                </a:cubicBezTo>
                <a:cubicBezTo>
                  <a:pt x="1658" y="353"/>
                  <a:pt x="1656" y="349"/>
                  <a:pt x="1656" y="346"/>
                </a:cubicBezTo>
                <a:cubicBezTo>
                  <a:pt x="1656" y="343"/>
                  <a:pt x="1658" y="339"/>
                  <a:pt x="1660" y="337"/>
                </a:cubicBezTo>
                <a:cubicBezTo>
                  <a:pt x="1665" y="332"/>
                  <a:pt x="1673" y="332"/>
                  <a:pt x="1678" y="337"/>
                </a:cubicBezTo>
                <a:cubicBezTo>
                  <a:pt x="1709" y="367"/>
                  <a:pt x="1709" y="367"/>
                  <a:pt x="1709" y="367"/>
                </a:cubicBezTo>
                <a:cubicBezTo>
                  <a:pt x="1712" y="371"/>
                  <a:pt x="1717" y="376"/>
                  <a:pt x="1722" y="381"/>
                </a:cubicBezTo>
                <a:cubicBezTo>
                  <a:pt x="1741" y="401"/>
                  <a:pt x="1741" y="401"/>
                  <a:pt x="1741" y="401"/>
                </a:cubicBezTo>
                <a:cubicBezTo>
                  <a:pt x="1752" y="413"/>
                  <a:pt x="1762" y="426"/>
                  <a:pt x="1773" y="438"/>
                </a:cubicBezTo>
                <a:cubicBezTo>
                  <a:pt x="1773" y="438"/>
                  <a:pt x="1773" y="438"/>
                  <a:pt x="1773" y="438"/>
                </a:cubicBezTo>
                <a:cubicBezTo>
                  <a:pt x="1774" y="440"/>
                  <a:pt x="1775" y="441"/>
                  <a:pt x="1776" y="443"/>
                </a:cubicBezTo>
                <a:cubicBezTo>
                  <a:pt x="1777" y="444"/>
                  <a:pt x="1777" y="444"/>
                  <a:pt x="1777" y="444"/>
                </a:cubicBezTo>
                <a:cubicBezTo>
                  <a:pt x="1778" y="445"/>
                  <a:pt x="1779" y="447"/>
                  <a:pt x="1781" y="448"/>
                </a:cubicBezTo>
                <a:cubicBezTo>
                  <a:pt x="1788" y="458"/>
                  <a:pt x="1795" y="467"/>
                  <a:pt x="1802" y="477"/>
                </a:cubicBezTo>
                <a:cubicBezTo>
                  <a:pt x="1828" y="512"/>
                  <a:pt x="1851" y="549"/>
                  <a:pt x="1870" y="588"/>
                </a:cubicBezTo>
                <a:cubicBezTo>
                  <a:pt x="1870" y="588"/>
                  <a:pt x="1870" y="588"/>
                  <a:pt x="1870" y="588"/>
                </a:cubicBezTo>
                <a:cubicBezTo>
                  <a:pt x="1872" y="591"/>
                  <a:pt x="1872" y="595"/>
                  <a:pt x="1871" y="598"/>
                </a:cubicBezTo>
                <a:cubicBezTo>
                  <a:pt x="1870" y="601"/>
                  <a:pt x="1868" y="604"/>
                  <a:pt x="1865" y="605"/>
                </a:cubicBezTo>
                <a:cubicBezTo>
                  <a:pt x="1863" y="606"/>
                  <a:pt x="1861" y="607"/>
                  <a:pt x="1859" y="607"/>
                </a:cubicBezTo>
                <a:close/>
                <a:moveTo>
                  <a:pt x="253" y="403"/>
                </a:moveTo>
                <a:cubicBezTo>
                  <a:pt x="253" y="403"/>
                  <a:pt x="253" y="403"/>
                  <a:pt x="253" y="403"/>
                </a:cubicBezTo>
                <a:cubicBezTo>
                  <a:pt x="250" y="403"/>
                  <a:pt x="246" y="402"/>
                  <a:pt x="244" y="399"/>
                </a:cubicBezTo>
                <a:cubicBezTo>
                  <a:pt x="239" y="394"/>
                  <a:pt x="239" y="386"/>
                  <a:pt x="244" y="381"/>
                </a:cubicBezTo>
                <a:cubicBezTo>
                  <a:pt x="249" y="376"/>
                  <a:pt x="257" y="376"/>
                  <a:pt x="262" y="381"/>
                </a:cubicBezTo>
                <a:cubicBezTo>
                  <a:pt x="267" y="386"/>
                  <a:pt x="267" y="394"/>
                  <a:pt x="262" y="399"/>
                </a:cubicBezTo>
                <a:cubicBezTo>
                  <a:pt x="260" y="402"/>
                  <a:pt x="256" y="403"/>
                  <a:pt x="253" y="403"/>
                </a:cubicBezTo>
                <a:close/>
                <a:moveTo>
                  <a:pt x="283" y="373"/>
                </a:moveTo>
                <a:cubicBezTo>
                  <a:pt x="279" y="373"/>
                  <a:pt x="276" y="371"/>
                  <a:pt x="274" y="369"/>
                </a:cubicBezTo>
                <a:cubicBezTo>
                  <a:pt x="269" y="364"/>
                  <a:pt x="269" y="356"/>
                  <a:pt x="274" y="351"/>
                </a:cubicBezTo>
                <a:cubicBezTo>
                  <a:pt x="376" y="249"/>
                  <a:pt x="376" y="249"/>
                  <a:pt x="376" y="249"/>
                </a:cubicBezTo>
                <a:cubicBezTo>
                  <a:pt x="400" y="226"/>
                  <a:pt x="400" y="226"/>
                  <a:pt x="400" y="226"/>
                </a:cubicBezTo>
                <a:cubicBezTo>
                  <a:pt x="405" y="222"/>
                  <a:pt x="409" y="218"/>
                  <a:pt x="413" y="215"/>
                </a:cubicBezTo>
                <a:cubicBezTo>
                  <a:pt x="415" y="213"/>
                  <a:pt x="417" y="211"/>
                  <a:pt x="419" y="210"/>
                </a:cubicBezTo>
                <a:cubicBezTo>
                  <a:pt x="437" y="194"/>
                  <a:pt x="437" y="194"/>
                  <a:pt x="437" y="194"/>
                </a:cubicBezTo>
                <a:cubicBezTo>
                  <a:pt x="457" y="179"/>
                  <a:pt x="457" y="179"/>
                  <a:pt x="457" y="179"/>
                </a:cubicBezTo>
                <a:cubicBezTo>
                  <a:pt x="459" y="177"/>
                  <a:pt x="461" y="176"/>
                  <a:pt x="463" y="174"/>
                </a:cubicBezTo>
                <a:cubicBezTo>
                  <a:pt x="467" y="171"/>
                  <a:pt x="472" y="167"/>
                  <a:pt x="476" y="164"/>
                </a:cubicBezTo>
                <a:cubicBezTo>
                  <a:pt x="496" y="150"/>
                  <a:pt x="496" y="150"/>
                  <a:pt x="496" y="150"/>
                </a:cubicBezTo>
                <a:cubicBezTo>
                  <a:pt x="501" y="147"/>
                  <a:pt x="505" y="144"/>
                  <a:pt x="510" y="141"/>
                </a:cubicBezTo>
                <a:cubicBezTo>
                  <a:pt x="510" y="141"/>
                  <a:pt x="510" y="141"/>
                  <a:pt x="510" y="141"/>
                </a:cubicBezTo>
                <a:cubicBezTo>
                  <a:pt x="512" y="139"/>
                  <a:pt x="514" y="139"/>
                  <a:pt x="517" y="139"/>
                </a:cubicBezTo>
                <a:cubicBezTo>
                  <a:pt x="521" y="139"/>
                  <a:pt x="525" y="141"/>
                  <a:pt x="527" y="144"/>
                </a:cubicBezTo>
                <a:cubicBezTo>
                  <a:pt x="531" y="150"/>
                  <a:pt x="529" y="158"/>
                  <a:pt x="524" y="162"/>
                </a:cubicBezTo>
                <a:cubicBezTo>
                  <a:pt x="519" y="165"/>
                  <a:pt x="515" y="168"/>
                  <a:pt x="511" y="171"/>
                </a:cubicBezTo>
                <a:cubicBezTo>
                  <a:pt x="511" y="171"/>
                  <a:pt x="511" y="171"/>
                  <a:pt x="511" y="171"/>
                </a:cubicBezTo>
                <a:cubicBezTo>
                  <a:pt x="491" y="185"/>
                  <a:pt x="491" y="185"/>
                  <a:pt x="491" y="185"/>
                </a:cubicBezTo>
                <a:cubicBezTo>
                  <a:pt x="487" y="188"/>
                  <a:pt x="483" y="191"/>
                  <a:pt x="478" y="194"/>
                </a:cubicBezTo>
                <a:cubicBezTo>
                  <a:pt x="476" y="196"/>
                  <a:pt x="474" y="197"/>
                  <a:pt x="472" y="199"/>
                </a:cubicBezTo>
                <a:cubicBezTo>
                  <a:pt x="454" y="213"/>
                  <a:pt x="454" y="213"/>
                  <a:pt x="454" y="213"/>
                </a:cubicBezTo>
                <a:cubicBezTo>
                  <a:pt x="436" y="229"/>
                  <a:pt x="436" y="229"/>
                  <a:pt x="436" y="229"/>
                </a:cubicBezTo>
                <a:cubicBezTo>
                  <a:pt x="433" y="231"/>
                  <a:pt x="431" y="232"/>
                  <a:pt x="429" y="234"/>
                </a:cubicBezTo>
                <a:cubicBezTo>
                  <a:pt x="425" y="238"/>
                  <a:pt x="421" y="241"/>
                  <a:pt x="418" y="244"/>
                </a:cubicBezTo>
                <a:cubicBezTo>
                  <a:pt x="388" y="272"/>
                  <a:pt x="388" y="272"/>
                  <a:pt x="388" y="272"/>
                </a:cubicBezTo>
                <a:cubicBezTo>
                  <a:pt x="388" y="272"/>
                  <a:pt x="388" y="272"/>
                  <a:pt x="388" y="272"/>
                </a:cubicBezTo>
                <a:cubicBezTo>
                  <a:pt x="292" y="369"/>
                  <a:pt x="292" y="369"/>
                  <a:pt x="292" y="369"/>
                </a:cubicBezTo>
                <a:cubicBezTo>
                  <a:pt x="289" y="371"/>
                  <a:pt x="286" y="373"/>
                  <a:pt x="283" y="373"/>
                </a:cubicBezTo>
                <a:close/>
                <a:moveTo>
                  <a:pt x="1639" y="329"/>
                </a:moveTo>
                <a:cubicBezTo>
                  <a:pt x="1636" y="329"/>
                  <a:pt x="1632" y="327"/>
                  <a:pt x="1630" y="325"/>
                </a:cubicBezTo>
                <a:cubicBezTo>
                  <a:pt x="1628" y="323"/>
                  <a:pt x="1626" y="319"/>
                  <a:pt x="1626" y="316"/>
                </a:cubicBezTo>
                <a:cubicBezTo>
                  <a:pt x="1626" y="313"/>
                  <a:pt x="1628" y="309"/>
                  <a:pt x="1630" y="307"/>
                </a:cubicBezTo>
                <a:cubicBezTo>
                  <a:pt x="1635" y="302"/>
                  <a:pt x="1643" y="302"/>
                  <a:pt x="1648" y="307"/>
                </a:cubicBezTo>
                <a:cubicBezTo>
                  <a:pt x="1653" y="312"/>
                  <a:pt x="1653" y="320"/>
                  <a:pt x="1648" y="325"/>
                </a:cubicBezTo>
                <a:cubicBezTo>
                  <a:pt x="1646" y="327"/>
                  <a:pt x="1642" y="329"/>
                  <a:pt x="1639" y="329"/>
                </a:cubicBezTo>
                <a:close/>
                <a:moveTo>
                  <a:pt x="1609" y="299"/>
                </a:moveTo>
                <a:cubicBezTo>
                  <a:pt x="1606" y="299"/>
                  <a:pt x="1602" y="297"/>
                  <a:pt x="1600" y="295"/>
                </a:cubicBezTo>
                <a:cubicBezTo>
                  <a:pt x="1577" y="271"/>
                  <a:pt x="1577" y="271"/>
                  <a:pt x="1577" y="271"/>
                </a:cubicBezTo>
                <a:cubicBezTo>
                  <a:pt x="1560" y="255"/>
                  <a:pt x="1560" y="255"/>
                  <a:pt x="1560" y="255"/>
                </a:cubicBezTo>
                <a:cubicBezTo>
                  <a:pt x="1533" y="230"/>
                  <a:pt x="1504" y="206"/>
                  <a:pt x="1474" y="184"/>
                </a:cubicBezTo>
                <a:cubicBezTo>
                  <a:pt x="1474" y="184"/>
                  <a:pt x="1474" y="184"/>
                  <a:pt x="1474" y="184"/>
                </a:cubicBezTo>
                <a:cubicBezTo>
                  <a:pt x="1453" y="169"/>
                  <a:pt x="1431" y="154"/>
                  <a:pt x="1409" y="141"/>
                </a:cubicBezTo>
                <a:cubicBezTo>
                  <a:pt x="1391" y="130"/>
                  <a:pt x="1372" y="120"/>
                  <a:pt x="1353" y="111"/>
                </a:cubicBezTo>
                <a:cubicBezTo>
                  <a:pt x="1350" y="109"/>
                  <a:pt x="1348" y="107"/>
                  <a:pt x="1346" y="104"/>
                </a:cubicBezTo>
                <a:cubicBezTo>
                  <a:pt x="1345" y="100"/>
                  <a:pt x="1346" y="97"/>
                  <a:pt x="1347" y="94"/>
                </a:cubicBezTo>
                <a:cubicBezTo>
                  <a:pt x="1349" y="90"/>
                  <a:pt x="1354" y="87"/>
                  <a:pt x="1358" y="87"/>
                </a:cubicBezTo>
                <a:cubicBezTo>
                  <a:pt x="1360" y="87"/>
                  <a:pt x="1362" y="87"/>
                  <a:pt x="1364" y="88"/>
                </a:cubicBezTo>
                <a:cubicBezTo>
                  <a:pt x="1384" y="98"/>
                  <a:pt x="1403" y="108"/>
                  <a:pt x="1422" y="119"/>
                </a:cubicBezTo>
                <a:cubicBezTo>
                  <a:pt x="1445" y="133"/>
                  <a:pt x="1467" y="148"/>
                  <a:pt x="1489" y="164"/>
                </a:cubicBezTo>
                <a:cubicBezTo>
                  <a:pt x="1520" y="186"/>
                  <a:pt x="1550" y="211"/>
                  <a:pt x="1577" y="237"/>
                </a:cubicBezTo>
                <a:cubicBezTo>
                  <a:pt x="1594" y="253"/>
                  <a:pt x="1594" y="253"/>
                  <a:pt x="1594" y="253"/>
                </a:cubicBezTo>
                <a:cubicBezTo>
                  <a:pt x="1618" y="277"/>
                  <a:pt x="1618" y="277"/>
                  <a:pt x="1618" y="277"/>
                </a:cubicBezTo>
                <a:cubicBezTo>
                  <a:pt x="1620" y="279"/>
                  <a:pt x="1622" y="283"/>
                  <a:pt x="1622" y="286"/>
                </a:cubicBezTo>
                <a:cubicBezTo>
                  <a:pt x="1622" y="289"/>
                  <a:pt x="1620" y="293"/>
                  <a:pt x="1618" y="295"/>
                </a:cubicBezTo>
                <a:cubicBezTo>
                  <a:pt x="1616" y="297"/>
                  <a:pt x="1612" y="299"/>
                  <a:pt x="1609" y="299"/>
                </a:cubicBezTo>
                <a:close/>
                <a:moveTo>
                  <a:pt x="553" y="142"/>
                </a:moveTo>
                <a:cubicBezTo>
                  <a:pt x="553" y="142"/>
                  <a:pt x="553" y="142"/>
                  <a:pt x="553" y="142"/>
                </a:cubicBezTo>
                <a:cubicBezTo>
                  <a:pt x="548" y="142"/>
                  <a:pt x="544" y="139"/>
                  <a:pt x="542" y="135"/>
                </a:cubicBezTo>
                <a:cubicBezTo>
                  <a:pt x="540" y="133"/>
                  <a:pt x="539" y="129"/>
                  <a:pt x="540" y="126"/>
                </a:cubicBezTo>
                <a:cubicBezTo>
                  <a:pt x="541" y="123"/>
                  <a:pt x="543" y="120"/>
                  <a:pt x="546" y="118"/>
                </a:cubicBezTo>
                <a:cubicBezTo>
                  <a:pt x="548" y="117"/>
                  <a:pt x="550" y="116"/>
                  <a:pt x="553" y="116"/>
                </a:cubicBezTo>
                <a:cubicBezTo>
                  <a:pt x="557" y="116"/>
                  <a:pt x="561" y="119"/>
                  <a:pt x="564" y="123"/>
                </a:cubicBezTo>
                <a:cubicBezTo>
                  <a:pt x="567" y="129"/>
                  <a:pt x="565" y="136"/>
                  <a:pt x="559" y="140"/>
                </a:cubicBezTo>
                <a:cubicBezTo>
                  <a:pt x="557" y="141"/>
                  <a:pt x="555" y="142"/>
                  <a:pt x="553" y="142"/>
                </a:cubicBezTo>
                <a:close/>
                <a:moveTo>
                  <a:pt x="590" y="121"/>
                </a:moveTo>
                <a:cubicBezTo>
                  <a:pt x="585" y="121"/>
                  <a:pt x="581" y="119"/>
                  <a:pt x="578" y="114"/>
                </a:cubicBezTo>
                <a:cubicBezTo>
                  <a:pt x="577" y="111"/>
                  <a:pt x="577" y="108"/>
                  <a:pt x="578" y="105"/>
                </a:cubicBezTo>
                <a:cubicBezTo>
                  <a:pt x="579" y="101"/>
                  <a:pt x="581" y="99"/>
                  <a:pt x="584" y="97"/>
                </a:cubicBezTo>
                <a:cubicBezTo>
                  <a:pt x="626" y="75"/>
                  <a:pt x="671" y="56"/>
                  <a:pt x="718" y="41"/>
                </a:cubicBezTo>
                <a:cubicBezTo>
                  <a:pt x="718" y="41"/>
                  <a:pt x="718" y="41"/>
                  <a:pt x="718" y="41"/>
                </a:cubicBezTo>
                <a:cubicBezTo>
                  <a:pt x="719" y="41"/>
                  <a:pt x="719" y="41"/>
                  <a:pt x="719" y="41"/>
                </a:cubicBezTo>
                <a:cubicBezTo>
                  <a:pt x="719" y="41"/>
                  <a:pt x="719" y="41"/>
                  <a:pt x="719" y="41"/>
                </a:cubicBezTo>
                <a:cubicBezTo>
                  <a:pt x="764" y="27"/>
                  <a:pt x="811" y="16"/>
                  <a:pt x="857" y="9"/>
                </a:cubicBezTo>
                <a:cubicBezTo>
                  <a:pt x="867" y="7"/>
                  <a:pt x="877" y="6"/>
                  <a:pt x="887" y="5"/>
                </a:cubicBezTo>
                <a:cubicBezTo>
                  <a:pt x="894" y="4"/>
                  <a:pt x="900" y="9"/>
                  <a:pt x="901" y="16"/>
                </a:cubicBezTo>
                <a:cubicBezTo>
                  <a:pt x="902" y="23"/>
                  <a:pt x="897" y="29"/>
                  <a:pt x="890" y="30"/>
                </a:cubicBezTo>
                <a:cubicBezTo>
                  <a:pt x="880" y="31"/>
                  <a:pt x="871" y="32"/>
                  <a:pt x="861" y="34"/>
                </a:cubicBezTo>
                <a:cubicBezTo>
                  <a:pt x="816" y="41"/>
                  <a:pt x="770" y="51"/>
                  <a:pt x="727" y="65"/>
                </a:cubicBezTo>
                <a:cubicBezTo>
                  <a:pt x="681" y="80"/>
                  <a:pt x="637" y="98"/>
                  <a:pt x="596" y="120"/>
                </a:cubicBezTo>
                <a:cubicBezTo>
                  <a:pt x="594" y="121"/>
                  <a:pt x="592" y="121"/>
                  <a:pt x="590" y="121"/>
                </a:cubicBezTo>
                <a:close/>
                <a:moveTo>
                  <a:pt x="1320" y="95"/>
                </a:moveTo>
                <a:cubicBezTo>
                  <a:pt x="1318" y="95"/>
                  <a:pt x="1316" y="94"/>
                  <a:pt x="1315" y="93"/>
                </a:cubicBezTo>
                <a:cubicBezTo>
                  <a:pt x="1312" y="92"/>
                  <a:pt x="1309" y="90"/>
                  <a:pt x="1308" y="86"/>
                </a:cubicBezTo>
                <a:cubicBezTo>
                  <a:pt x="1307" y="83"/>
                  <a:pt x="1307" y="80"/>
                  <a:pt x="1308" y="77"/>
                </a:cubicBezTo>
                <a:cubicBezTo>
                  <a:pt x="1310" y="72"/>
                  <a:pt x="1315" y="69"/>
                  <a:pt x="1320" y="69"/>
                </a:cubicBezTo>
                <a:cubicBezTo>
                  <a:pt x="1322" y="69"/>
                  <a:pt x="1323" y="69"/>
                  <a:pt x="1325" y="70"/>
                </a:cubicBezTo>
                <a:cubicBezTo>
                  <a:pt x="1326" y="70"/>
                  <a:pt x="1326" y="70"/>
                  <a:pt x="1326" y="70"/>
                </a:cubicBezTo>
                <a:cubicBezTo>
                  <a:pt x="1326" y="70"/>
                  <a:pt x="1326" y="70"/>
                  <a:pt x="1326" y="70"/>
                </a:cubicBezTo>
                <a:cubicBezTo>
                  <a:pt x="1332" y="74"/>
                  <a:pt x="1334" y="81"/>
                  <a:pt x="1332" y="87"/>
                </a:cubicBezTo>
                <a:cubicBezTo>
                  <a:pt x="1330" y="91"/>
                  <a:pt x="1325" y="95"/>
                  <a:pt x="1320" y="95"/>
                </a:cubicBezTo>
                <a:close/>
                <a:moveTo>
                  <a:pt x="1281" y="79"/>
                </a:moveTo>
                <a:cubicBezTo>
                  <a:pt x="1279" y="79"/>
                  <a:pt x="1278" y="78"/>
                  <a:pt x="1276" y="78"/>
                </a:cubicBezTo>
                <a:cubicBezTo>
                  <a:pt x="1263" y="73"/>
                  <a:pt x="1249" y="68"/>
                  <a:pt x="1236" y="64"/>
                </a:cubicBezTo>
                <a:cubicBezTo>
                  <a:pt x="1235" y="64"/>
                  <a:pt x="1235" y="64"/>
                  <a:pt x="1235" y="64"/>
                </a:cubicBezTo>
                <a:cubicBezTo>
                  <a:pt x="1224" y="60"/>
                  <a:pt x="1212" y="57"/>
                  <a:pt x="1200" y="54"/>
                </a:cubicBezTo>
                <a:cubicBezTo>
                  <a:pt x="1196" y="53"/>
                  <a:pt x="1193" y="52"/>
                  <a:pt x="1190" y="51"/>
                </a:cubicBezTo>
                <a:cubicBezTo>
                  <a:pt x="1190" y="51"/>
                  <a:pt x="1190" y="51"/>
                  <a:pt x="1190" y="51"/>
                </a:cubicBezTo>
                <a:cubicBezTo>
                  <a:pt x="1184" y="49"/>
                  <a:pt x="1178" y="48"/>
                  <a:pt x="1172" y="47"/>
                </a:cubicBezTo>
                <a:cubicBezTo>
                  <a:pt x="1170" y="46"/>
                  <a:pt x="1169" y="46"/>
                  <a:pt x="1167" y="46"/>
                </a:cubicBezTo>
                <a:cubicBezTo>
                  <a:pt x="1167" y="46"/>
                  <a:pt x="1167" y="46"/>
                  <a:pt x="1167" y="46"/>
                </a:cubicBezTo>
                <a:cubicBezTo>
                  <a:pt x="1144" y="40"/>
                  <a:pt x="1144" y="40"/>
                  <a:pt x="1144" y="40"/>
                </a:cubicBezTo>
                <a:cubicBezTo>
                  <a:pt x="1120" y="36"/>
                  <a:pt x="1120" y="36"/>
                  <a:pt x="1120" y="36"/>
                </a:cubicBezTo>
                <a:cubicBezTo>
                  <a:pt x="1118" y="36"/>
                  <a:pt x="1116" y="36"/>
                  <a:pt x="1115" y="35"/>
                </a:cubicBezTo>
                <a:cubicBezTo>
                  <a:pt x="1113" y="35"/>
                  <a:pt x="1113" y="35"/>
                  <a:pt x="1113" y="35"/>
                </a:cubicBezTo>
                <a:cubicBezTo>
                  <a:pt x="1108" y="34"/>
                  <a:pt x="1102" y="33"/>
                  <a:pt x="1097" y="33"/>
                </a:cubicBezTo>
                <a:cubicBezTo>
                  <a:pt x="1073" y="30"/>
                  <a:pt x="1073" y="30"/>
                  <a:pt x="1073" y="30"/>
                </a:cubicBezTo>
                <a:cubicBezTo>
                  <a:pt x="1072" y="30"/>
                  <a:pt x="1071" y="30"/>
                  <a:pt x="1070" y="30"/>
                </a:cubicBezTo>
                <a:cubicBezTo>
                  <a:pt x="1067" y="29"/>
                  <a:pt x="1064" y="29"/>
                  <a:pt x="1062" y="29"/>
                </a:cubicBezTo>
                <a:cubicBezTo>
                  <a:pt x="1050" y="28"/>
                  <a:pt x="1050" y="28"/>
                  <a:pt x="1050" y="28"/>
                </a:cubicBezTo>
                <a:cubicBezTo>
                  <a:pt x="1028" y="26"/>
                  <a:pt x="1005" y="25"/>
                  <a:pt x="982" y="25"/>
                </a:cubicBezTo>
                <a:cubicBezTo>
                  <a:pt x="979" y="25"/>
                  <a:pt x="976" y="25"/>
                  <a:pt x="973" y="25"/>
                </a:cubicBezTo>
                <a:cubicBezTo>
                  <a:pt x="973" y="25"/>
                  <a:pt x="973" y="25"/>
                  <a:pt x="973" y="25"/>
                </a:cubicBezTo>
                <a:cubicBezTo>
                  <a:pt x="966" y="25"/>
                  <a:pt x="960" y="20"/>
                  <a:pt x="960" y="13"/>
                </a:cubicBezTo>
                <a:cubicBezTo>
                  <a:pt x="960" y="6"/>
                  <a:pt x="966" y="0"/>
                  <a:pt x="973" y="0"/>
                </a:cubicBezTo>
                <a:cubicBezTo>
                  <a:pt x="977" y="0"/>
                  <a:pt x="980" y="0"/>
                  <a:pt x="982" y="0"/>
                </a:cubicBezTo>
                <a:cubicBezTo>
                  <a:pt x="1005" y="0"/>
                  <a:pt x="1029" y="1"/>
                  <a:pt x="1052" y="2"/>
                </a:cubicBezTo>
                <a:cubicBezTo>
                  <a:pt x="1064" y="3"/>
                  <a:pt x="1064" y="3"/>
                  <a:pt x="1064" y="3"/>
                </a:cubicBezTo>
                <a:cubicBezTo>
                  <a:pt x="1067" y="4"/>
                  <a:pt x="1070" y="4"/>
                  <a:pt x="1073" y="4"/>
                </a:cubicBezTo>
                <a:cubicBezTo>
                  <a:pt x="1074" y="4"/>
                  <a:pt x="1075" y="5"/>
                  <a:pt x="1076" y="5"/>
                </a:cubicBezTo>
                <a:cubicBezTo>
                  <a:pt x="1076" y="5"/>
                  <a:pt x="1076" y="5"/>
                  <a:pt x="1076" y="5"/>
                </a:cubicBezTo>
                <a:cubicBezTo>
                  <a:pt x="1100" y="8"/>
                  <a:pt x="1100" y="8"/>
                  <a:pt x="1100" y="8"/>
                </a:cubicBezTo>
                <a:cubicBezTo>
                  <a:pt x="1106" y="8"/>
                  <a:pt x="1111" y="9"/>
                  <a:pt x="1117" y="10"/>
                </a:cubicBezTo>
                <a:cubicBezTo>
                  <a:pt x="1119" y="10"/>
                  <a:pt x="1119" y="10"/>
                  <a:pt x="1119" y="10"/>
                </a:cubicBezTo>
                <a:cubicBezTo>
                  <a:pt x="1121" y="11"/>
                  <a:pt x="1123" y="11"/>
                  <a:pt x="1124" y="11"/>
                </a:cubicBezTo>
                <a:cubicBezTo>
                  <a:pt x="1149" y="15"/>
                  <a:pt x="1149" y="15"/>
                  <a:pt x="1149" y="15"/>
                </a:cubicBezTo>
                <a:cubicBezTo>
                  <a:pt x="1172" y="21"/>
                  <a:pt x="1172" y="21"/>
                  <a:pt x="1172" y="21"/>
                </a:cubicBezTo>
                <a:cubicBezTo>
                  <a:pt x="1174" y="21"/>
                  <a:pt x="1176" y="21"/>
                  <a:pt x="1178" y="22"/>
                </a:cubicBezTo>
                <a:cubicBezTo>
                  <a:pt x="1184" y="23"/>
                  <a:pt x="1190" y="25"/>
                  <a:pt x="1197" y="26"/>
                </a:cubicBezTo>
                <a:cubicBezTo>
                  <a:pt x="1200" y="27"/>
                  <a:pt x="1203" y="28"/>
                  <a:pt x="1207" y="29"/>
                </a:cubicBezTo>
                <a:cubicBezTo>
                  <a:pt x="1219" y="32"/>
                  <a:pt x="1231" y="36"/>
                  <a:pt x="1244" y="40"/>
                </a:cubicBezTo>
                <a:cubicBezTo>
                  <a:pt x="1244" y="40"/>
                  <a:pt x="1244" y="40"/>
                  <a:pt x="1244" y="40"/>
                </a:cubicBezTo>
                <a:cubicBezTo>
                  <a:pt x="1257" y="44"/>
                  <a:pt x="1271" y="49"/>
                  <a:pt x="1285" y="54"/>
                </a:cubicBezTo>
                <a:cubicBezTo>
                  <a:pt x="1292" y="57"/>
                  <a:pt x="1295" y="64"/>
                  <a:pt x="1292" y="70"/>
                </a:cubicBezTo>
                <a:cubicBezTo>
                  <a:pt x="1291" y="75"/>
                  <a:pt x="1286" y="79"/>
                  <a:pt x="1281" y="79"/>
                </a:cubicBezTo>
                <a:close/>
                <a:moveTo>
                  <a:pt x="931" y="27"/>
                </a:moveTo>
                <a:cubicBezTo>
                  <a:pt x="924" y="27"/>
                  <a:pt x="918" y="21"/>
                  <a:pt x="918" y="15"/>
                </a:cubicBezTo>
                <a:cubicBezTo>
                  <a:pt x="917" y="8"/>
                  <a:pt x="923" y="2"/>
                  <a:pt x="930" y="1"/>
                </a:cubicBezTo>
                <a:cubicBezTo>
                  <a:pt x="930" y="1"/>
                  <a:pt x="930" y="1"/>
                  <a:pt x="930" y="1"/>
                </a:cubicBezTo>
                <a:cubicBezTo>
                  <a:pt x="930" y="1"/>
                  <a:pt x="930" y="1"/>
                  <a:pt x="930" y="1"/>
                </a:cubicBezTo>
                <a:cubicBezTo>
                  <a:pt x="937" y="1"/>
                  <a:pt x="943" y="6"/>
                  <a:pt x="943" y="13"/>
                </a:cubicBezTo>
                <a:cubicBezTo>
                  <a:pt x="944" y="20"/>
                  <a:pt x="938" y="26"/>
                  <a:pt x="931" y="27"/>
                </a:cubicBezTo>
                <a:cubicBezTo>
                  <a:pt x="931" y="27"/>
                  <a:pt x="931" y="27"/>
                  <a:pt x="931" y="27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D0890D51-A70F-6342-F140-2EAAE5A92248}"/>
              </a:ext>
            </a:extLst>
          </p:cNvPr>
          <p:cNvSpPr>
            <a:spLocks noEditPoints="1"/>
          </p:cNvSpPr>
          <p:nvPr/>
        </p:nvSpPr>
        <p:spPr bwMode="auto">
          <a:xfrm>
            <a:off x="7032966" y="2139476"/>
            <a:ext cx="3247602" cy="3254586"/>
          </a:xfrm>
          <a:custGeom>
            <a:avLst/>
            <a:gdLst>
              <a:gd name="T0" fmla="*/ 930 w 1858"/>
              <a:gd name="T1" fmla="*/ 1835 h 1861"/>
              <a:gd name="T2" fmla="*/ 1175 w 1858"/>
              <a:gd name="T3" fmla="*/ 1796 h 1861"/>
              <a:gd name="T4" fmla="*/ 1276 w 1858"/>
              <a:gd name="T5" fmla="*/ 1754 h 1861"/>
              <a:gd name="T6" fmla="*/ 1244 w 1858"/>
              <a:gd name="T7" fmla="*/ 1797 h 1861"/>
              <a:gd name="T8" fmla="*/ 972 w 1858"/>
              <a:gd name="T9" fmla="*/ 1859 h 1861"/>
              <a:gd name="T10" fmla="*/ 758 w 1858"/>
              <a:gd name="T11" fmla="*/ 1842 h 1861"/>
              <a:gd name="T12" fmla="*/ 773 w 1858"/>
              <a:gd name="T13" fmla="*/ 1833 h 1861"/>
              <a:gd name="T14" fmla="*/ 481 w 1858"/>
              <a:gd name="T15" fmla="*/ 1726 h 1861"/>
              <a:gd name="T16" fmla="*/ 400 w 1858"/>
              <a:gd name="T17" fmla="*/ 1663 h 1861"/>
              <a:gd name="T18" fmla="*/ 358 w 1858"/>
              <a:gd name="T19" fmla="*/ 1625 h 1861"/>
              <a:gd name="T20" fmla="*/ 391 w 1858"/>
              <a:gd name="T21" fmla="*/ 1622 h 1861"/>
              <a:gd name="T22" fmla="*/ 433 w 1858"/>
              <a:gd name="T23" fmla="*/ 1658 h 1861"/>
              <a:gd name="T24" fmla="*/ 495 w 1858"/>
              <a:gd name="T25" fmla="*/ 1705 h 1861"/>
              <a:gd name="T26" fmla="*/ 1319 w 1858"/>
              <a:gd name="T27" fmla="*/ 1759 h 1861"/>
              <a:gd name="T28" fmla="*/ 1336 w 1858"/>
              <a:gd name="T29" fmla="*/ 1721 h 1861"/>
              <a:gd name="T30" fmla="*/ 1346 w 1858"/>
              <a:gd name="T31" fmla="*/ 1745 h 1861"/>
              <a:gd name="T32" fmla="*/ 1373 w 1858"/>
              <a:gd name="T33" fmla="*/ 1713 h 1861"/>
              <a:gd name="T34" fmla="*/ 1503 w 1858"/>
              <a:gd name="T35" fmla="*/ 1586 h 1861"/>
              <a:gd name="T36" fmla="*/ 1521 w 1858"/>
              <a:gd name="T37" fmla="*/ 1604 h 1861"/>
              <a:gd name="T38" fmla="*/ 1384 w 1858"/>
              <a:gd name="T39" fmla="*/ 1718 h 1861"/>
              <a:gd name="T40" fmla="*/ 224 w 1858"/>
              <a:gd name="T41" fmla="*/ 1472 h 1861"/>
              <a:gd name="T42" fmla="*/ 256 w 1858"/>
              <a:gd name="T43" fmla="*/ 1518 h 1861"/>
              <a:gd name="T44" fmla="*/ 1807 w 1858"/>
              <a:gd name="T45" fmla="*/ 1176 h 1861"/>
              <a:gd name="T46" fmla="*/ 195 w 1858"/>
              <a:gd name="T47" fmla="*/ 1458 h 1861"/>
              <a:gd name="T48" fmla="*/ 48 w 1858"/>
              <a:gd name="T49" fmla="*/ 1206 h 1861"/>
              <a:gd name="T50" fmla="*/ 15 w 1858"/>
              <a:gd name="T51" fmla="*/ 990 h 1861"/>
              <a:gd name="T52" fmla="*/ 72 w 1858"/>
              <a:gd name="T53" fmla="*/ 1197 h 1861"/>
              <a:gd name="T54" fmla="*/ 214 w 1858"/>
              <a:gd name="T55" fmla="*/ 1441 h 1861"/>
              <a:gd name="T56" fmla="*/ 1803 w 1858"/>
              <a:gd name="T57" fmla="*/ 1144 h 1861"/>
              <a:gd name="T58" fmla="*/ 1815 w 1858"/>
              <a:gd name="T59" fmla="*/ 1160 h 1861"/>
              <a:gd name="T60" fmla="*/ 1832 w 1858"/>
              <a:gd name="T61" fmla="*/ 932 h 1861"/>
              <a:gd name="T62" fmla="*/ 1764 w 1858"/>
              <a:gd name="T63" fmla="*/ 581 h 1861"/>
              <a:gd name="T64" fmla="*/ 1858 w 1858"/>
              <a:gd name="T65" fmla="*/ 932 h 1861"/>
              <a:gd name="T66" fmla="*/ 1 w 1858"/>
              <a:gd name="T67" fmla="*/ 961 h 1861"/>
              <a:gd name="T68" fmla="*/ 26 w 1858"/>
              <a:gd name="T69" fmla="*/ 927 h 1861"/>
              <a:gd name="T70" fmla="*/ 15 w 1858"/>
              <a:gd name="T71" fmla="*/ 897 h 1861"/>
              <a:gd name="T72" fmla="*/ 86 w 1858"/>
              <a:gd name="T73" fmla="*/ 569 h 1861"/>
              <a:gd name="T74" fmla="*/ 108 w 1858"/>
              <a:gd name="T75" fmla="*/ 581 h 1861"/>
              <a:gd name="T76" fmla="*/ 1739 w 1858"/>
              <a:gd name="T77" fmla="*/ 561 h 1861"/>
              <a:gd name="T78" fmla="*/ 1756 w 1858"/>
              <a:gd name="T79" fmla="*/ 566 h 1861"/>
              <a:gd name="T80" fmla="*/ 1665 w 1858"/>
              <a:gd name="T81" fmla="*/ 447 h 1861"/>
              <a:gd name="T82" fmla="*/ 1599 w 1858"/>
              <a:gd name="T83" fmla="*/ 373 h 1861"/>
              <a:gd name="T84" fmla="*/ 1357 w 1858"/>
              <a:gd name="T85" fmla="*/ 155 h 1861"/>
              <a:gd name="T86" fmla="*/ 1616 w 1858"/>
              <a:gd name="T87" fmla="*/ 355 h 1861"/>
              <a:gd name="T88" fmla="*/ 1685 w 1858"/>
              <a:gd name="T89" fmla="*/ 432 h 1861"/>
              <a:gd name="T90" fmla="*/ 216 w 1858"/>
              <a:gd name="T91" fmla="*/ 413 h 1861"/>
              <a:gd name="T92" fmla="*/ 248 w 1858"/>
              <a:gd name="T93" fmla="*/ 384 h 1861"/>
              <a:gd name="T94" fmla="*/ 260 w 1858"/>
              <a:gd name="T95" fmla="*/ 336 h 1861"/>
              <a:gd name="T96" fmla="*/ 418 w 1858"/>
              <a:gd name="T97" fmla="*/ 184 h 1861"/>
              <a:gd name="T98" fmla="*/ 504 w 1858"/>
              <a:gd name="T99" fmla="*/ 123 h 1861"/>
              <a:gd name="T100" fmla="*/ 518 w 1858"/>
              <a:gd name="T101" fmla="*/ 144 h 1861"/>
              <a:gd name="T102" fmla="*/ 451 w 1858"/>
              <a:gd name="T103" fmla="*/ 191 h 1861"/>
              <a:gd name="T104" fmla="*/ 370 w 1858"/>
              <a:gd name="T105" fmla="*/ 263 h 1861"/>
              <a:gd name="T106" fmla="*/ 1292 w 1858"/>
              <a:gd name="T107" fmla="*/ 117 h 1861"/>
              <a:gd name="T108" fmla="*/ 1327 w 1858"/>
              <a:gd name="T109" fmla="*/ 135 h 1861"/>
              <a:gd name="T110" fmla="*/ 1122 w 1858"/>
              <a:gd name="T111" fmla="*/ 52 h 1861"/>
              <a:gd name="T112" fmla="*/ 1058 w 1858"/>
              <a:gd name="T113" fmla="*/ 39 h 1861"/>
              <a:gd name="T114" fmla="*/ 992 w 1858"/>
              <a:gd name="T115" fmla="*/ 31 h 1861"/>
              <a:gd name="T116" fmla="*/ 811 w 1858"/>
              <a:gd name="T117" fmla="*/ 11 h 1861"/>
              <a:gd name="T118" fmla="*/ 1055 w 1858"/>
              <a:gd name="T119" fmla="*/ 12 h 1861"/>
              <a:gd name="T120" fmla="*/ 1111 w 1858"/>
              <a:gd name="T121" fmla="*/ 23 h 1861"/>
              <a:gd name="T122" fmla="*/ 1271 w 1858"/>
              <a:gd name="T123" fmla="*/ 92 h 1861"/>
              <a:gd name="T124" fmla="*/ 734 w 1858"/>
              <a:gd name="T125" fmla="*/ 26 h 1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58" h="1861">
                <a:moveTo>
                  <a:pt x="930" y="1861"/>
                </a:moveTo>
                <a:cubicBezTo>
                  <a:pt x="886" y="1861"/>
                  <a:pt x="843" y="1857"/>
                  <a:pt x="801" y="1850"/>
                </a:cubicBezTo>
                <a:cubicBezTo>
                  <a:pt x="794" y="1849"/>
                  <a:pt x="789" y="1843"/>
                  <a:pt x="790" y="1836"/>
                </a:cubicBezTo>
                <a:cubicBezTo>
                  <a:pt x="791" y="1829"/>
                  <a:pt x="798" y="1824"/>
                  <a:pt x="805" y="1825"/>
                </a:cubicBezTo>
                <a:cubicBezTo>
                  <a:pt x="846" y="1832"/>
                  <a:pt x="888" y="1835"/>
                  <a:pt x="930" y="1835"/>
                </a:cubicBezTo>
                <a:cubicBezTo>
                  <a:pt x="930" y="1835"/>
                  <a:pt x="930" y="1835"/>
                  <a:pt x="930" y="1835"/>
                </a:cubicBezTo>
                <a:cubicBezTo>
                  <a:pt x="943" y="1835"/>
                  <a:pt x="957" y="1835"/>
                  <a:pt x="971" y="1834"/>
                </a:cubicBezTo>
                <a:cubicBezTo>
                  <a:pt x="971" y="1834"/>
                  <a:pt x="971" y="1834"/>
                  <a:pt x="971" y="1834"/>
                </a:cubicBezTo>
                <a:cubicBezTo>
                  <a:pt x="981" y="1833"/>
                  <a:pt x="992" y="1833"/>
                  <a:pt x="1002" y="1832"/>
                </a:cubicBezTo>
                <a:cubicBezTo>
                  <a:pt x="1060" y="1826"/>
                  <a:pt x="1118" y="1814"/>
                  <a:pt x="1175" y="1796"/>
                </a:cubicBezTo>
                <a:cubicBezTo>
                  <a:pt x="1186" y="1792"/>
                  <a:pt x="1196" y="1788"/>
                  <a:pt x="1207" y="1784"/>
                </a:cubicBezTo>
                <a:cubicBezTo>
                  <a:pt x="1210" y="1783"/>
                  <a:pt x="1214" y="1782"/>
                  <a:pt x="1217" y="1781"/>
                </a:cubicBezTo>
                <a:cubicBezTo>
                  <a:pt x="1222" y="1779"/>
                  <a:pt x="1228" y="1776"/>
                  <a:pt x="1234" y="1774"/>
                </a:cubicBezTo>
                <a:cubicBezTo>
                  <a:pt x="1258" y="1763"/>
                  <a:pt x="1258" y="1763"/>
                  <a:pt x="1258" y="1763"/>
                </a:cubicBezTo>
                <a:cubicBezTo>
                  <a:pt x="1264" y="1760"/>
                  <a:pt x="1270" y="1757"/>
                  <a:pt x="1276" y="1754"/>
                </a:cubicBezTo>
                <a:cubicBezTo>
                  <a:pt x="1282" y="1751"/>
                  <a:pt x="1290" y="1754"/>
                  <a:pt x="1293" y="1760"/>
                </a:cubicBezTo>
                <a:cubicBezTo>
                  <a:pt x="1296" y="1766"/>
                  <a:pt x="1293" y="1774"/>
                  <a:pt x="1287" y="1777"/>
                </a:cubicBezTo>
                <a:cubicBezTo>
                  <a:pt x="1281" y="1780"/>
                  <a:pt x="1275" y="1783"/>
                  <a:pt x="1268" y="1786"/>
                </a:cubicBezTo>
                <a:cubicBezTo>
                  <a:pt x="1268" y="1786"/>
                  <a:pt x="1268" y="1786"/>
                  <a:pt x="1268" y="1786"/>
                </a:cubicBezTo>
                <a:cubicBezTo>
                  <a:pt x="1244" y="1797"/>
                  <a:pt x="1244" y="1797"/>
                  <a:pt x="1244" y="1797"/>
                </a:cubicBezTo>
                <a:cubicBezTo>
                  <a:pt x="1238" y="1800"/>
                  <a:pt x="1232" y="1802"/>
                  <a:pt x="1226" y="1804"/>
                </a:cubicBezTo>
                <a:cubicBezTo>
                  <a:pt x="1223" y="1806"/>
                  <a:pt x="1219" y="1807"/>
                  <a:pt x="1216" y="1808"/>
                </a:cubicBezTo>
                <a:cubicBezTo>
                  <a:pt x="1205" y="1812"/>
                  <a:pt x="1194" y="1816"/>
                  <a:pt x="1183" y="1820"/>
                </a:cubicBezTo>
                <a:cubicBezTo>
                  <a:pt x="1124" y="1839"/>
                  <a:pt x="1064" y="1852"/>
                  <a:pt x="1004" y="1857"/>
                </a:cubicBezTo>
                <a:cubicBezTo>
                  <a:pt x="993" y="1858"/>
                  <a:pt x="983" y="1859"/>
                  <a:pt x="972" y="1859"/>
                </a:cubicBezTo>
                <a:cubicBezTo>
                  <a:pt x="972" y="1859"/>
                  <a:pt x="972" y="1859"/>
                  <a:pt x="972" y="1859"/>
                </a:cubicBezTo>
                <a:cubicBezTo>
                  <a:pt x="958" y="1860"/>
                  <a:pt x="944" y="1861"/>
                  <a:pt x="930" y="1861"/>
                </a:cubicBezTo>
                <a:cubicBezTo>
                  <a:pt x="930" y="1861"/>
                  <a:pt x="930" y="1861"/>
                  <a:pt x="930" y="1861"/>
                </a:cubicBezTo>
                <a:close/>
                <a:moveTo>
                  <a:pt x="761" y="1843"/>
                </a:moveTo>
                <a:cubicBezTo>
                  <a:pt x="760" y="1843"/>
                  <a:pt x="759" y="1843"/>
                  <a:pt x="758" y="1842"/>
                </a:cubicBezTo>
                <a:cubicBezTo>
                  <a:pt x="747" y="1840"/>
                  <a:pt x="736" y="1837"/>
                  <a:pt x="725" y="1834"/>
                </a:cubicBezTo>
                <a:cubicBezTo>
                  <a:pt x="718" y="1833"/>
                  <a:pt x="714" y="1826"/>
                  <a:pt x="716" y="1819"/>
                </a:cubicBezTo>
                <a:cubicBezTo>
                  <a:pt x="717" y="1812"/>
                  <a:pt x="724" y="1808"/>
                  <a:pt x="731" y="1810"/>
                </a:cubicBezTo>
                <a:cubicBezTo>
                  <a:pt x="742" y="1813"/>
                  <a:pt x="753" y="1815"/>
                  <a:pt x="764" y="1818"/>
                </a:cubicBezTo>
                <a:cubicBezTo>
                  <a:pt x="770" y="1819"/>
                  <a:pt x="775" y="1826"/>
                  <a:pt x="773" y="1833"/>
                </a:cubicBezTo>
                <a:cubicBezTo>
                  <a:pt x="772" y="1839"/>
                  <a:pt x="767" y="1843"/>
                  <a:pt x="761" y="1843"/>
                </a:cubicBezTo>
                <a:close/>
                <a:moveTo>
                  <a:pt x="687" y="1823"/>
                </a:moveTo>
                <a:cubicBezTo>
                  <a:pt x="686" y="1823"/>
                  <a:pt x="684" y="1823"/>
                  <a:pt x="683" y="1823"/>
                </a:cubicBezTo>
                <a:cubicBezTo>
                  <a:pt x="670" y="1818"/>
                  <a:pt x="657" y="1814"/>
                  <a:pt x="644" y="1809"/>
                </a:cubicBezTo>
                <a:cubicBezTo>
                  <a:pt x="586" y="1787"/>
                  <a:pt x="531" y="1759"/>
                  <a:pt x="481" y="1726"/>
                </a:cubicBezTo>
                <a:cubicBezTo>
                  <a:pt x="459" y="1710"/>
                  <a:pt x="459" y="1710"/>
                  <a:pt x="459" y="1710"/>
                </a:cubicBezTo>
                <a:cubicBezTo>
                  <a:pt x="454" y="1707"/>
                  <a:pt x="449" y="1703"/>
                  <a:pt x="443" y="1699"/>
                </a:cubicBezTo>
                <a:cubicBezTo>
                  <a:pt x="423" y="1683"/>
                  <a:pt x="423" y="1683"/>
                  <a:pt x="423" y="1683"/>
                </a:cubicBezTo>
                <a:cubicBezTo>
                  <a:pt x="421" y="1681"/>
                  <a:pt x="419" y="1680"/>
                  <a:pt x="417" y="1678"/>
                </a:cubicBezTo>
                <a:cubicBezTo>
                  <a:pt x="400" y="1663"/>
                  <a:pt x="400" y="1663"/>
                  <a:pt x="400" y="1663"/>
                </a:cubicBezTo>
                <a:cubicBezTo>
                  <a:pt x="400" y="1663"/>
                  <a:pt x="400" y="1663"/>
                  <a:pt x="400" y="1663"/>
                </a:cubicBezTo>
                <a:cubicBezTo>
                  <a:pt x="391" y="1656"/>
                  <a:pt x="391" y="1656"/>
                  <a:pt x="391" y="1656"/>
                </a:cubicBezTo>
                <a:cubicBezTo>
                  <a:pt x="387" y="1652"/>
                  <a:pt x="383" y="1649"/>
                  <a:pt x="379" y="1645"/>
                </a:cubicBezTo>
                <a:cubicBezTo>
                  <a:pt x="378" y="1644"/>
                  <a:pt x="376" y="1642"/>
                  <a:pt x="374" y="1640"/>
                </a:cubicBezTo>
                <a:cubicBezTo>
                  <a:pt x="358" y="1625"/>
                  <a:pt x="358" y="1625"/>
                  <a:pt x="358" y="1625"/>
                </a:cubicBezTo>
                <a:cubicBezTo>
                  <a:pt x="277" y="1544"/>
                  <a:pt x="277" y="1544"/>
                  <a:pt x="277" y="1544"/>
                </a:cubicBezTo>
                <a:cubicBezTo>
                  <a:pt x="272" y="1539"/>
                  <a:pt x="272" y="1531"/>
                  <a:pt x="277" y="1526"/>
                </a:cubicBezTo>
                <a:cubicBezTo>
                  <a:pt x="282" y="1521"/>
                  <a:pt x="290" y="1521"/>
                  <a:pt x="295" y="1526"/>
                </a:cubicBezTo>
                <a:cubicBezTo>
                  <a:pt x="375" y="1606"/>
                  <a:pt x="375" y="1606"/>
                  <a:pt x="375" y="1606"/>
                </a:cubicBezTo>
                <a:cubicBezTo>
                  <a:pt x="391" y="1622"/>
                  <a:pt x="391" y="1622"/>
                  <a:pt x="391" y="1622"/>
                </a:cubicBezTo>
                <a:cubicBezTo>
                  <a:pt x="393" y="1623"/>
                  <a:pt x="395" y="1625"/>
                  <a:pt x="397" y="1627"/>
                </a:cubicBezTo>
                <a:cubicBezTo>
                  <a:pt x="400" y="1630"/>
                  <a:pt x="404" y="1633"/>
                  <a:pt x="407" y="1636"/>
                </a:cubicBezTo>
                <a:cubicBezTo>
                  <a:pt x="416" y="1644"/>
                  <a:pt x="416" y="1644"/>
                  <a:pt x="416" y="1644"/>
                </a:cubicBezTo>
                <a:cubicBezTo>
                  <a:pt x="416" y="1644"/>
                  <a:pt x="416" y="1644"/>
                  <a:pt x="416" y="1644"/>
                </a:cubicBezTo>
                <a:cubicBezTo>
                  <a:pt x="433" y="1658"/>
                  <a:pt x="433" y="1658"/>
                  <a:pt x="433" y="1658"/>
                </a:cubicBezTo>
                <a:cubicBezTo>
                  <a:pt x="435" y="1660"/>
                  <a:pt x="437" y="1661"/>
                  <a:pt x="438" y="1663"/>
                </a:cubicBezTo>
                <a:cubicBezTo>
                  <a:pt x="439" y="1663"/>
                  <a:pt x="440" y="1664"/>
                  <a:pt x="441" y="1665"/>
                </a:cubicBezTo>
                <a:cubicBezTo>
                  <a:pt x="459" y="1679"/>
                  <a:pt x="459" y="1679"/>
                  <a:pt x="459" y="1679"/>
                </a:cubicBezTo>
                <a:cubicBezTo>
                  <a:pt x="464" y="1683"/>
                  <a:pt x="469" y="1686"/>
                  <a:pt x="474" y="1689"/>
                </a:cubicBezTo>
                <a:cubicBezTo>
                  <a:pt x="495" y="1705"/>
                  <a:pt x="495" y="1705"/>
                  <a:pt x="495" y="1705"/>
                </a:cubicBezTo>
                <a:cubicBezTo>
                  <a:pt x="544" y="1737"/>
                  <a:pt x="597" y="1764"/>
                  <a:pt x="653" y="1785"/>
                </a:cubicBezTo>
                <a:cubicBezTo>
                  <a:pt x="666" y="1790"/>
                  <a:pt x="678" y="1794"/>
                  <a:pt x="691" y="1798"/>
                </a:cubicBezTo>
                <a:cubicBezTo>
                  <a:pt x="698" y="1800"/>
                  <a:pt x="701" y="1808"/>
                  <a:pt x="699" y="1814"/>
                </a:cubicBezTo>
                <a:cubicBezTo>
                  <a:pt x="697" y="1820"/>
                  <a:pt x="692" y="1823"/>
                  <a:pt x="687" y="1823"/>
                </a:cubicBezTo>
                <a:close/>
                <a:moveTo>
                  <a:pt x="1319" y="1759"/>
                </a:moveTo>
                <a:cubicBezTo>
                  <a:pt x="1315" y="1759"/>
                  <a:pt x="1310" y="1756"/>
                  <a:pt x="1308" y="1752"/>
                </a:cubicBezTo>
                <a:cubicBezTo>
                  <a:pt x="1305" y="1746"/>
                  <a:pt x="1307" y="1738"/>
                  <a:pt x="1313" y="1735"/>
                </a:cubicBezTo>
                <a:cubicBezTo>
                  <a:pt x="1327" y="1727"/>
                  <a:pt x="1327" y="1727"/>
                  <a:pt x="1327" y="1727"/>
                </a:cubicBezTo>
                <a:cubicBezTo>
                  <a:pt x="1328" y="1726"/>
                  <a:pt x="1330" y="1725"/>
                  <a:pt x="1332" y="1724"/>
                </a:cubicBezTo>
                <a:cubicBezTo>
                  <a:pt x="1336" y="1721"/>
                  <a:pt x="1336" y="1721"/>
                  <a:pt x="1336" y="1721"/>
                </a:cubicBezTo>
                <a:cubicBezTo>
                  <a:pt x="1338" y="1720"/>
                  <a:pt x="1340" y="1719"/>
                  <a:pt x="1342" y="1718"/>
                </a:cubicBezTo>
                <a:cubicBezTo>
                  <a:pt x="1348" y="1714"/>
                  <a:pt x="1355" y="1716"/>
                  <a:pt x="1359" y="1722"/>
                </a:cubicBezTo>
                <a:cubicBezTo>
                  <a:pt x="1363" y="1728"/>
                  <a:pt x="1361" y="1736"/>
                  <a:pt x="1355" y="1740"/>
                </a:cubicBezTo>
                <a:cubicBezTo>
                  <a:pt x="1353" y="1741"/>
                  <a:pt x="1351" y="1742"/>
                  <a:pt x="1349" y="1743"/>
                </a:cubicBezTo>
                <a:cubicBezTo>
                  <a:pt x="1346" y="1745"/>
                  <a:pt x="1346" y="1745"/>
                  <a:pt x="1346" y="1745"/>
                </a:cubicBezTo>
                <a:cubicBezTo>
                  <a:pt x="1344" y="1747"/>
                  <a:pt x="1341" y="1748"/>
                  <a:pt x="1339" y="1749"/>
                </a:cubicBezTo>
                <a:cubicBezTo>
                  <a:pt x="1325" y="1757"/>
                  <a:pt x="1325" y="1757"/>
                  <a:pt x="1325" y="1757"/>
                </a:cubicBezTo>
                <a:cubicBezTo>
                  <a:pt x="1323" y="1758"/>
                  <a:pt x="1321" y="1759"/>
                  <a:pt x="1319" y="1759"/>
                </a:cubicBezTo>
                <a:close/>
                <a:moveTo>
                  <a:pt x="1384" y="1718"/>
                </a:moveTo>
                <a:cubicBezTo>
                  <a:pt x="1380" y="1718"/>
                  <a:pt x="1376" y="1716"/>
                  <a:pt x="1373" y="1713"/>
                </a:cubicBezTo>
                <a:cubicBezTo>
                  <a:pt x="1369" y="1707"/>
                  <a:pt x="1371" y="1699"/>
                  <a:pt x="1376" y="1695"/>
                </a:cubicBezTo>
                <a:cubicBezTo>
                  <a:pt x="1412" y="1670"/>
                  <a:pt x="1445" y="1643"/>
                  <a:pt x="1476" y="1613"/>
                </a:cubicBezTo>
                <a:cubicBezTo>
                  <a:pt x="1490" y="1599"/>
                  <a:pt x="1490" y="1599"/>
                  <a:pt x="1490" y="1599"/>
                </a:cubicBezTo>
                <a:cubicBezTo>
                  <a:pt x="1503" y="1586"/>
                  <a:pt x="1503" y="1586"/>
                  <a:pt x="1503" y="1586"/>
                </a:cubicBezTo>
                <a:cubicBezTo>
                  <a:pt x="1503" y="1586"/>
                  <a:pt x="1503" y="1586"/>
                  <a:pt x="1503" y="1586"/>
                </a:cubicBezTo>
                <a:cubicBezTo>
                  <a:pt x="1579" y="1510"/>
                  <a:pt x="1579" y="1510"/>
                  <a:pt x="1579" y="1510"/>
                </a:cubicBezTo>
                <a:cubicBezTo>
                  <a:pt x="1584" y="1505"/>
                  <a:pt x="1592" y="1505"/>
                  <a:pt x="1597" y="1510"/>
                </a:cubicBezTo>
                <a:cubicBezTo>
                  <a:pt x="1602" y="1515"/>
                  <a:pt x="1602" y="1523"/>
                  <a:pt x="1597" y="1528"/>
                </a:cubicBezTo>
                <a:cubicBezTo>
                  <a:pt x="1521" y="1604"/>
                  <a:pt x="1521" y="1604"/>
                  <a:pt x="1521" y="1604"/>
                </a:cubicBezTo>
                <a:cubicBezTo>
                  <a:pt x="1521" y="1604"/>
                  <a:pt x="1521" y="1604"/>
                  <a:pt x="1521" y="1604"/>
                </a:cubicBezTo>
                <a:cubicBezTo>
                  <a:pt x="1521" y="1604"/>
                  <a:pt x="1521" y="1604"/>
                  <a:pt x="1521" y="1604"/>
                </a:cubicBezTo>
                <a:cubicBezTo>
                  <a:pt x="1502" y="1623"/>
                  <a:pt x="1502" y="1623"/>
                  <a:pt x="1502" y="1623"/>
                </a:cubicBezTo>
                <a:cubicBezTo>
                  <a:pt x="1493" y="1631"/>
                  <a:pt x="1493" y="1631"/>
                  <a:pt x="1493" y="1631"/>
                </a:cubicBezTo>
                <a:cubicBezTo>
                  <a:pt x="1462" y="1662"/>
                  <a:pt x="1427" y="1691"/>
                  <a:pt x="1391" y="1716"/>
                </a:cubicBezTo>
                <a:cubicBezTo>
                  <a:pt x="1389" y="1717"/>
                  <a:pt x="1386" y="1718"/>
                  <a:pt x="1384" y="1718"/>
                </a:cubicBezTo>
                <a:close/>
                <a:moveTo>
                  <a:pt x="256" y="1518"/>
                </a:moveTo>
                <a:cubicBezTo>
                  <a:pt x="253" y="1518"/>
                  <a:pt x="250" y="1517"/>
                  <a:pt x="247" y="1514"/>
                </a:cubicBezTo>
                <a:cubicBezTo>
                  <a:pt x="236" y="1503"/>
                  <a:pt x="236" y="1503"/>
                  <a:pt x="236" y="1503"/>
                </a:cubicBezTo>
                <a:cubicBezTo>
                  <a:pt x="223" y="1490"/>
                  <a:pt x="223" y="1490"/>
                  <a:pt x="223" y="1490"/>
                </a:cubicBezTo>
                <a:cubicBezTo>
                  <a:pt x="219" y="1485"/>
                  <a:pt x="219" y="1477"/>
                  <a:pt x="224" y="1472"/>
                </a:cubicBezTo>
                <a:cubicBezTo>
                  <a:pt x="229" y="1467"/>
                  <a:pt x="237" y="1467"/>
                  <a:pt x="242" y="1472"/>
                </a:cubicBezTo>
                <a:cubicBezTo>
                  <a:pt x="255" y="1486"/>
                  <a:pt x="255" y="1486"/>
                  <a:pt x="255" y="1486"/>
                </a:cubicBezTo>
                <a:cubicBezTo>
                  <a:pt x="265" y="1496"/>
                  <a:pt x="265" y="1496"/>
                  <a:pt x="265" y="1496"/>
                </a:cubicBezTo>
                <a:cubicBezTo>
                  <a:pt x="270" y="1501"/>
                  <a:pt x="270" y="1509"/>
                  <a:pt x="265" y="1514"/>
                </a:cubicBezTo>
                <a:cubicBezTo>
                  <a:pt x="263" y="1517"/>
                  <a:pt x="260" y="1518"/>
                  <a:pt x="256" y="1518"/>
                </a:cubicBezTo>
                <a:close/>
                <a:moveTo>
                  <a:pt x="1641" y="1477"/>
                </a:moveTo>
                <a:cubicBezTo>
                  <a:pt x="1638" y="1477"/>
                  <a:pt x="1635" y="1476"/>
                  <a:pt x="1632" y="1474"/>
                </a:cubicBezTo>
                <a:cubicBezTo>
                  <a:pt x="1627" y="1469"/>
                  <a:pt x="1627" y="1461"/>
                  <a:pt x="1631" y="1456"/>
                </a:cubicBezTo>
                <a:cubicBezTo>
                  <a:pt x="1702" y="1377"/>
                  <a:pt x="1757" y="1283"/>
                  <a:pt x="1791" y="1184"/>
                </a:cubicBezTo>
                <a:cubicBezTo>
                  <a:pt x="1793" y="1177"/>
                  <a:pt x="1800" y="1174"/>
                  <a:pt x="1807" y="1176"/>
                </a:cubicBezTo>
                <a:cubicBezTo>
                  <a:pt x="1813" y="1178"/>
                  <a:pt x="1817" y="1185"/>
                  <a:pt x="1815" y="1192"/>
                </a:cubicBezTo>
                <a:cubicBezTo>
                  <a:pt x="1780" y="1295"/>
                  <a:pt x="1723" y="1392"/>
                  <a:pt x="1650" y="1473"/>
                </a:cubicBezTo>
                <a:cubicBezTo>
                  <a:pt x="1648" y="1476"/>
                  <a:pt x="1644" y="1477"/>
                  <a:pt x="1641" y="1477"/>
                </a:cubicBezTo>
                <a:close/>
                <a:moveTo>
                  <a:pt x="204" y="1462"/>
                </a:moveTo>
                <a:cubicBezTo>
                  <a:pt x="201" y="1462"/>
                  <a:pt x="197" y="1461"/>
                  <a:pt x="195" y="1458"/>
                </a:cubicBezTo>
                <a:cubicBezTo>
                  <a:pt x="183" y="1444"/>
                  <a:pt x="183" y="1444"/>
                  <a:pt x="183" y="1444"/>
                </a:cubicBezTo>
                <a:cubicBezTo>
                  <a:pt x="174" y="1433"/>
                  <a:pt x="164" y="1420"/>
                  <a:pt x="155" y="1408"/>
                </a:cubicBezTo>
                <a:cubicBezTo>
                  <a:pt x="141" y="1387"/>
                  <a:pt x="141" y="1387"/>
                  <a:pt x="141" y="1387"/>
                </a:cubicBezTo>
                <a:cubicBezTo>
                  <a:pt x="137" y="1382"/>
                  <a:pt x="133" y="1376"/>
                  <a:pt x="129" y="1370"/>
                </a:cubicBezTo>
                <a:cubicBezTo>
                  <a:pt x="96" y="1319"/>
                  <a:pt x="69" y="1263"/>
                  <a:pt x="48" y="1206"/>
                </a:cubicBezTo>
                <a:cubicBezTo>
                  <a:pt x="44" y="1195"/>
                  <a:pt x="40" y="1184"/>
                  <a:pt x="37" y="1173"/>
                </a:cubicBezTo>
                <a:cubicBezTo>
                  <a:pt x="37" y="1173"/>
                  <a:pt x="37" y="1173"/>
                  <a:pt x="37" y="1173"/>
                </a:cubicBezTo>
                <a:cubicBezTo>
                  <a:pt x="23" y="1127"/>
                  <a:pt x="12" y="1078"/>
                  <a:pt x="6" y="1028"/>
                </a:cubicBezTo>
                <a:cubicBezTo>
                  <a:pt x="5" y="1020"/>
                  <a:pt x="4" y="1012"/>
                  <a:pt x="4" y="1004"/>
                </a:cubicBezTo>
                <a:cubicBezTo>
                  <a:pt x="3" y="997"/>
                  <a:pt x="8" y="991"/>
                  <a:pt x="15" y="990"/>
                </a:cubicBezTo>
                <a:cubicBezTo>
                  <a:pt x="22" y="990"/>
                  <a:pt x="28" y="995"/>
                  <a:pt x="29" y="1002"/>
                </a:cubicBezTo>
                <a:cubicBezTo>
                  <a:pt x="30" y="1010"/>
                  <a:pt x="31" y="1017"/>
                  <a:pt x="31" y="1025"/>
                </a:cubicBezTo>
                <a:cubicBezTo>
                  <a:pt x="37" y="1074"/>
                  <a:pt x="47" y="1121"/>
                  <a:pt x="61" y="1165"/>
                </a:cubicBezTo>
                <a:cubicBezTo>
                  <a:pt x="61" y="1165"/>
                  <a:pt x="61" y="1165"/>
                  <a:pt x="61" y="1165"/>
                </a:cubicBezTo>
                <a:cubicBezTo>
                  <a:pt x="65" y="1176"/>
                  <a:pt x="68" y="1187"/>
                  <a:pt x="72" y="1197"/>
                </a:cubicBezTo>
                <a:cubicBezTo>
                  <a:pt x="92" y="1253"/>
                  <a:pt x="119" y="1306"/>
                  <a:pt x="150" y="1356"/>
                </a:cubicBezTo>
                <a:cubicBezTo>
                  <a:pt x="154" y="1362"/>
                  <a:pt x="158" y="1367"/>
                  <a:pt x="162" y="1373"/>
                </a:cubicBezTo>
                <a:cubicBezTo>
                  <a:pt x="176" y="1393"/>
                  <a:pt x="176" y="1393"/>
                  <a:pt x="176" y="1393"/>
                </a:cubicBezTo>
                <a:cubicBezTo>
                  <a:pt x="185" y="1405"/>
                  <a:pt x="194" y="1417"/>
                  <a:pt x="203" y="1428"/>
                </a:cubicBezTo>
                <a:cubicBezTo>
                  <a:pt x="214" y="1441"/>
                  <a:pt x="214" y="1441"/>
                  <a:pt x="214" y="1441"/>
                </a:cubicBezTo>
                <a:cubicBezTo>
                  <a:pt x="218" y="1447"/>
                  <a:pt x="218" y="1455"/>
                  <a:pt x="213" y="1459"/>
                </a:cubicBezTo>
                <a:cubicBezTo>
                  <a:pt x="210" y="1461"/>
                  <a:pt x="207" y="1462"/>
                  <a:pt x="204" y="1462"/>
                </a:cubicBezTo>
                <a:close/>
                <a:moveTo>
                  <a:pt x="1815" y="1160"/>
                </a:moveTo>
                <a:cubicBezTo>
                  <a:pt x="1814" y="1160"/>
                  <a:pt x="1813" y="1160"/>
                  <a:pt x="1812" y="1160"/>
                </a:cubicBezTo>
                <a:cubicBezTo>
                  <a:pt x="1805" y="1158"/>
                  <a:pt x="1801" y="1151"/>
                  <a:pt x="1803" y="1144"/>
                </a:cubicBezTo>
                <a:cubicBezTo>
                  <a:pt x="1806" y="1133"/>
                  <a:pt x="1809" y="1123"/>
                  <a:pt x="1811" y="1112"/>
                </a:cubicBezTo>
                <a:cubicBezTo>
                  <a:pt x="1813" y="1105"/>
                  <a:pt x="1820" y="1101"/>
                  <a:pt x="1827" y="1102"/>
                </a:cubicBezTo>
                <a:cubicBezTo>
                  <a:pt x="1833" y="1104"/>
                  <a:pt x="1838" y="1111"/>
                  <a:pt x="1836" y="1118"/>
                </a:cubicBezTo>
                <a:cubicBezTo>
                  <a:pt x="1833" y="1129"/>
                  <a:pt x="1831" y="1140"/>
                  <a:pt x="1827" y="1151"/>
                </a:cubicBezTo>
                <a:cubicBezTo>
                  <a:pt x="1826" y="1157"/>
                  <a:pt x="1821" y="1160"/>
                  <a:pt x="1815" y="1160"/>
                </a:cubicBezTo>
                <a:close/>
                <a:moveTo>
                  <a:pt x="1832" y="1086"/>
                </a:moveTo>
                <a:cubicBezTo>
                  <a:pt x="1832" y="1086"/>
                  <a:pt x="1831" y="1086"/>
                  <a:pt x="1830" y="1086"/>
                </a:cubicBezTo>
                <a:cubicBezTo>
                  <a:pt x="1823" y="1084"/>
                  <a:pt x="1818" y="1078"/>
                  <a:pt x="1820" y="1071"/>
                </a:cubicBezTo>
                <a:cubicBezTo>
                  <a:pt x="1825" y="1039"/>
                  <a:pt x="1829" y="1006"/>
                  <a:pt x="1831" y="973"/>
                </a:cubicBezTo>
                <a:cubicBezTo>
                  <a:pt x="1832" y="960"/>
                  <a:pt x="1832" y="946"/>
                  <a:pt x="1832" y="932"/>
                </a:cubicBezTo>
                <a:cubicBezTo>
                  <a:pt x="1832" y="923"/>
                  <a:pt x="1832" y="914"/>
                  <a:pt x="1832" y="905"/>
                </a:cubicBezTo>
                <a:cubicBezTo>
                  <a:pt x="1832" y="905"/>
                  <a:pt x="1832" y="905"/>
                  <a:pt x="1832" y="905"/>
                </a:cubicBezTo>
                <a:cubicBezTo>
                  <a:pt x="1830" y="869"/>
                  <a:pt x="1827" y="833"/>
                  <a:pt x="1821" y="797"/>
                </a:cubicBezTo>
                <a:cubicBezTo>
                  <a:pt x="1809" y="729"/>
                  <a:pt x="1788" y="662"/>
                  <a:pt x="1758" y="598"/>
                </a:cubicBezTo>
                <a:cubicBezTo>
                  <a:pt x="1755" y="592"/>
                  <a:pt x="1758" y="584"/>
                  <a:pt x="1764" y="581"/>
                </a:cubicBezTo>
                <a:cubicBezTo>
                  <a:pt x="1770" y="578"/>
                  <a:pt x="1778" y="581"/>
                  <a:pt x="1781" y="587"/>
                </a:cubicBezTo>
                <a:cubicBezTo>
                  <a:pt x="1812" y="653"/>
                  <a:pt x="1834" y="722"/>
                  <a:pt x="1846" y="793"/>
                </a:cubicBezTo>
                <a:cubicBezTo>
                  <a:pt x="1852" y="830"/>
                  <a:pt x="1856" y="867"/>
                  <a:pt x="1857" y="904"/>
                </a:cubicBezTo>
                <a:cubicBezTo>
                  <a:pt x="1857" y="904"/>
                  <a:pt x="1857" y="904"/>
                  <a:pt x="1857" y="904"/>
                </a:cubicBezTo>
                <a:cubicBezTo>
                  <a:pt x="1858" y="913"/>
                  <a:pt x="1858" y="923"/>
                  <a:pt x="1858" y="932"/>
                </a:cubicBezTo>
                <a:cubicBezTo>
                  <a:pt x="1858" y="946"/>
                  <a:pt x="1857" y="961"/>
                  <a:pt x="1857" y="975"/>
                </a:cubicBezTo>
                <a:cubicBezTo>
                  <a:pt x="1855" y="1008"/>
                  <a:pt x="1851" y="1042"/>
                  <a:pt x="1845" y="1075"/>
                </a:cubicBezTo>
                <a:cubicBezTo>
                  <a:pt x="1844" y="1081"/>
                  <a:pt x="1838" y="1086"/>
                  <a:pt x="1832" y="1086"/>
                </a:cubicBezTo>
                <a:close/>
                <a:moveTo>
                  <a:pt x="14" y="973"/>
                </a:moveTo>
                <a:cubicBezTo>
                  <a:pt x="7" y="973"/>
                  <a:pt x="1" y="968"/>
                  <a:pt x="1" y="961"/>
                </a:cubicBezTo>
                <a:cubicBezTo>
                  <a:pt x="1" y="952"/>
                  <a:pt x="0" y="942"/>
                  <a:pt x="0" y="932"/>
                </a:cubicBezTo>
                <a:cubicBezTo>
                  <a:pt x="0" y="927"/>
                  <a:pt x="0" y="927"/>
                  <a:pt x="0" y="927"/>
                </a:cubicBezTo>
                <a:cubicBezTo>
                  <a:pt x="0" y="920"/>
                  <a:pt x="6" y="914"/>
                  <a:pt x="13" y="914"/>
                </a:cubicBezTo>
                <a:cubicBezTo>
                  <a:pt x="13" y="914"/>
                  <a:pt x="13" y="914"/>
                  <a:pt x="13" y="914"/>
                </a:cubicBezTo>
                <a:cubicBezTo>
                  <a:pt x="20" y="914"/>
                  <a:pt x="26" y="920"/>
                  <a:pt x="26" y="927"/>
                </a:cubicBezTo>
                <a:cubicBezTo>
                  <a:pt x="26" y="932"/>
                  <a:pt x="26" y="932"/>
                  <a:pt x="26" y="932"/>
                </a:cubicBezTo>
                <a:cubicBezTo>
                  <a:pt x="26" y="941"/>
                  <a:pt x="26" y="951"/>
                  <a:pt x="26" y="960"/>
                </a:cubicBezTo>
                <a:cubicBezTo>
                  <a:pt x="27" y="967"/>
                  <a:pt x="21" y="973"/>
                  <a:pt x="14" y="973"/>
                </a:cubicBezTo>
                <a:cubicBezTo>
                  <a:pt x="14" y="973"/>
                  <a:pt x="14" y="973"/>
                  <a:pt x="14" y="973"/>
                </a:cubicBezTo>
                <a:close/>
                <a:moveTo>
                  <a:pt x="15" y="897"/>
                </a:moveTo>
                <a:cubicBezTo>
                  <a:pt x="14" y="897"/>
                  <a:pt x="14" y="897"/>
                  <a:pt x="14" y="897"/>
                </a:cubicBezTo>
                <a:cubicBezTo>
                  <a:pt x="7" y="897"/>
                  <a:pt x="1" y="891"/>
                  <a:pt x="2" y="884"/>
                </a:cubicBezTo>
                <a:cubicBezTo>
                  <a:pt x="6" y="810"/>
                  <a:pt x="21" y="737"/>
                  <a:pt x="45" y="667"/>
                </a:cubicBezTo>
                <a:cubicBezTo>
                  <a:pt x="56" y="634"/>
                  <a:pt x="70" y="601"/>
                  <a:pt x="86" y="569"/>
                </a:cubicBezTo>
                <a:cubicBezTo>
                  <a:pt x="86" y="569"/>
                  <a:pt x="86" y="569"/>
                  <a:pt x="86" y="569"/>
                </a:cubicBezTo>
                <a:cubicBezTo>
                  <a:pt x="112" y="518"/>
                  <a:pt x="143" y="469"/>
                  <a:pt x="179" y="424"/>
                </a:cubicBezTo>
                <a:cubicBezTo>
                  <a:pt x="183" y="419"/>
                  <a:pt x="191" y="418"/>
                  <a:pt x="197" y="423"/>
                </a:cubicBezTo>
                <a:cubicBezTo>
                  <a:pt x="202" y="427"/>
                  <a:pt x="203" y="435"/>
                  <a:pt x="199" y="440"/>
                </a:cubicBezTo>
                <a:cubicBezTo>
                  <a:pt x="164" y="484"/>
                  <a:pt x="133" y="531"/>
                  <a:pt x="109" y="581"/>
                </a:cubicBezTo>
                <a:cubicBezTo>
                  <a:pt x="108" y="581"/>
                  <a:pt x="108" y="581"/>
                  <a:pt x="108" y="581"/>
                </a:cubicBezTo>
                <a:cubicBezTo>
                  <a:pt x="93" y="612"/>
                  <a:pt x="80" y="643"/>
                  <a:pt x="69" y="675"/>
                </a:cubicBezTo>
                <a:cubicBezTo>
                  <a:pt x="45" y="743"/>
                  <a:pt x="31" y="814"/>
                  <a:pt x="27" y="885"/>
                </a:cubicBezTo>
                <a:cubicBezTo>
                  <a:pt x="27" y="892"/>
                  <a:pt x="21" y="897"/>
                  <a:pt x="15" y="897"/>
                </a:cubicBezTo>
                <a:close/>
                <a:moveTo>
                  <a:pt x="1750" y="568"/>
                </a:moveTo>
                <a:cubicBezTo>
                  <a:pt x="1746" y="568"/>
                  <a:pt x="1741" y="565"/>
                  <a:pt x="1739" y="561"/>
                </a:cubicBezTo>
                <a:cubicBezTo>
                  <a:pt x="1734" y="551"/>
                  <a:pt x="1728" y="541"/>
                  <a:pt x="1723" y="532"/>
                </a:cubicBezTo>
                <a:cubicBezTo>
                  <a:pt x="1719" y="526"/>
                  <a:pt x="1721" y="518"/>
                  <a:pt x="1727" y="514"/>
                </a:cubicBezTo>
                <a:cubicBezTo>
                  <a:pt x="1733" y="511"/>
                  <a:pt x="1741" y="513"/>
                  <a:pt x="1745" y="519"/>
                </a:cubicBezTo>
                <a:cubicBezTo>
                  <a:pt x="1751" y="529"/>
                  <a:pt x="1756" y="539"/>
                  <a:pt x="1762" y="549"/>
                </a:cubicBezTo>
                <a:cubicBezTo>
                  <a:pt x="1765" y="555"/>
                  <a:pt x="1763" y="563"/>
                  <a:pt x="1756" y="566"/>
                </a:cubicBezTo>
                <a:cubicBezTo>
                  <a:pt x="1755" y="567"/>
                  <a:pt x="1752" y="568"/>
                  <a:pt x="1750" y="568"/>
                </a:cubicBezTo>
                <a:close/>
                <a:moveTo>
                  <a:pt x="1711" y="502"/>
                </a:moveTo>
                <a:cubicBezTo>
                  <a:pt x="1707" y="502"/>
                  <a:pt x="1703" y="500"/>
                  <a:pt x="1701" y="496"/>
                </a:cubicBezTo>
                <a:cubicBezTo>
                  <a:pt x="1695" y="488"/>
                  <a:pt x="1690" y="480"/>
                  <a:pt x="1684" y="472"/>
                </a:cubicBezTo>
                <a:cubicBezTo>
                  <a:pt x="1678" y="464"/>
                  <a:pt x="1671" y="455"/>
                  <a:pt x="1665" y="447"/>
                </a:cubicBezTo>
                <a:cubicBezTo>
                  <a:pt x="1662" y="444"/>
                  <a:pt x="1660" y="441"/>
                  <a:pt x="1657" y="437"/>
                </a:cubicBezTo>
                <a:cubicBezTo>
                  <a:pt x="1655" y="435"/>
                  <a:pt x="1655" y="435"/>
                  <a:pt x="1655" y="435"/>
                </a:cubicBezTo>
                <a:cubicBezTo>
                  <a:pt x="1646" y="425"/>
                  <a:pt x="1637" y="414"/>
                  <a:pt x="1628" y="404"/>
                </a:cubicBezTo>
                <a:cubicBezTo>
                  <a:pt x="1611" y="385"/>
                  <a:pt x="1611" y="385"/>
                  <a:pt x="1611" y="385"/>
                </a:cubicBezTo>
                <a:cubicBezTo>
                  <a:pt x="1606" y="381"/>
                  <a:pt x="1602" y="376"/>
                  <a:pt x="1599" y="373"/>
                </a:cubicBezTo>
                <a:cubicBezTo>
                  <a:pt x="1594" y="368"/>
                  <a:pt x="1594" y="368"/>
                  <a:pt x="1594" y="368"/>
                </a:cubicBezTo>
                <a:cubicBezTo>
                  <a:pt x="1594" y="368"/>
                  <a:pt x="1594" y="368"/>
                  <a:pt x="1594" y="368"/>
                </a:cubicBezTo>
                <a:cubicBezTo>
                  <a:pt x="1484" y="258"/>
                  <a:pt x="1484" y="258"/>
                  <a:pt x="1484" y="258"/>
                </a:cubicBezTo>
                <a:cubicBezTo>
                  <a:pt x="1468" y="243"/>
                  <a:pt x="1468" y="243"/>
                  <a:pt x="1468" y="243"/>
                </a:cubicBezTo>
                <a:cubicBezTo>
                  <a:pt x="1434" y="211"/>
                  <a:pt x="1396" y="181"/>
                  <a:pt x="1357" y="155"/>
                </a:cubicBezTo>
                <a:cubicBezTo>
                  <a:pt x="1351" y="151"/>
                  <a:pt x="1349" y="143"/>
                  <a:pt x="1353" y="137"/>
                </a:cubicBezTo>
                <a:cubicBezTo>
                  <a:pt x="1357" y="131"/>
                  <a:pt x="1365" y="130"/>
                  <a:pt x="1371" y="133"/>
                </a:cubicBezTo>
                <a:cubicBezTo>
                  <a:pt x="1412" y="160"/>
                  <a:pt x="1450" y="191"/>
                  <a:pt x="1486" y="225"/>
                </a:cubicBezTo>
                <a:cubicBezTo>
                  <a:pt x="1502" y="240"/>
                  <a:pt x="1502" y="240"/>
                  <a:pt x="1502" y="240"/>
                </a:cubicBezTo>
                <a:cubicBezTo>
                  <a:pt x="1616" y="355"/>
                  <a:pt x="1616" y="355"/>
                  <a:pt x="1616" y="355"/>
                </a:cubicBezTo>
                <a:cubicBezTo>
                  <a:pt x="1620" y="358"/>
                  <a:pt x="1624" y="363"/>
                  <a:pt x="1629" y="368"/>
                </a:cubicBezTo>
                <a:cubicBezTo>
                  <a:pt x="1647" y="386"/>
                  <a:pt x="1647" y="386"/>
                  <a:pt x="1647" y="386"/>
                </a:cubicBezTo>
                <a:cubicBezTo>
                  <a:pt x="1656" y="397"/>
                  <a:pt x="1666" y="408"/>
                  <a:pt x="1675" y="419"/>
                </a:cubicBezTo>
                <a:cubicBezTo>
                  <a:pt x="1677" y="421"/>
                  <a:pt x="1677" y="421"/>
                  <a:pt x="1677" y="421"/>
                </a:cubicBezTo>
                <a:cubicBezTo>
                  <a:pt x="1680" y="425"/>
                  <a:pt x="1682" y="428"/>
                  <a:pt x="1685" y="432"/>
                </a:cubicBezTo>
                <a:cubicBezTo>
                  <a:pt x="1691" y="440"/>
                  <a:pt x="1698" y="449"/>
                  <a:pt x="1705" y="458"/>
                </a:cubicBezTo>
                <a:cubicBezTo>
                  <a:pt x="1710" y="466"/>
                  <a:pt x="1716" y="474"/>
                  <a:pt x="1722" y="482"/>
                </a:cubicBezTo>
                <a:cubicBezTo>
                  <a:pt x="1726" y="488"/>
                  <a:pt x="1724" y="496"/>
                  <a:pt x="1718" y="500"/>
                </a:cubicBezTo>
                <a:cubicBezTo>
                  <a:pt x="1716" y="501"/>
                  <a:pt x="1714" y="502"/>
                  <a:pt x="1711" y="502"/>
                </a:cubicBezTo>
                <a:close/>
                <a:moveTo>
                  <a:pt x="216" y="413"/>
                </a:moveTo>
                <a:cubicBezTo>
                  <a:pt x="213" y="413"/>
                  <a:pt x="210" y="412"/>
                  <a:pt x="208" y="410"/>
                </a:cubicBezTo>
                <a:cubicBezTo>
                  <a:pt x="202" y="405"/>
                  <a:pt x="202" y="397"/>
                  <a:pt x="207" y="392"/>
                </a:cubicBezTo>
                <a:cubicBezTo>
                  <a:pt x="214" y="383"/>
                  <a:pt x="222" y="375"/>
                  <a:pt x="230" y="366"/>
                </a:cubicBezTo>
                <a:cubicBezTo>
                  <a:pt x="235" y="361"/>
                  <a:pt x="243" y="361"/>
                  <a:pt x="248" y="366"/>
                </a:cubicBezTo>
                <a:cubicBezTo>
                  <a:pt x="253" y="371"/>
                  <a:pt x="253" y="379"/>
                  <a:pt x="248" y="384"/>
                </a:cubicBezTo>
                <a:cubicBezTo>
                  <a:pt x="241" y="392"/>
                  <a:pt x="233" y="400"/>
                  <a:pt x="226" y="409"/>
                </a:cubicBezTo>
                <a:cubicBezTo>
                  <a:pt x="223" y="411"/>
                  <a:pt x="220" y="413"/>
                  <a:pt x="216" y="413"/>
                </a:cubicBezTo>
                <a:close/>
                <a:moveTo>
                  <a:pt x="269" y="358"/>
                </a:moveTo>
                <a:cubicBezTo>
                  <a:pt x="266" y="358"/>
                  <a:pt x="263" y="357"/>
                  <a:pt x="260" y="354"/>
                </a:cubicBezTo>
                <a:cubicBezTo>
                  <a:pt x="255" y="349"/>
                  <a:pt x="255" y="341"/>
                  <a:pt x="260" y="336"/>
                </a:cubicBezTo>
                <a:cubicBezTo>
                  <a:pt x="358" y="238"/>
                  <a:pt x="358" y="238"/>
                  <a:pt x="358" y="238"/>
                </a:cubicBezTo>
                <a:cubicBezTo>
                  <a:pt x="383" y="215"/>
                  <a:pt x="383" y="215"/>
                  <a:pt x="383" y="215"/>
                </a:cubicBezTo>
                <a:cubicBezTo>
                  <a:pt x="387" y="211"/>
                  <a:pt x="391" y="208"/>
                  <a:pt x="395" y="204"/>
                </a:cubicBezTo>
                <a:cubicBezTo>
                  <a:pt x="396" y="203"/>
                  <a:pt x="398" y="201"/>
                  <a:pt x="400" y="199"/>
                </a:cubicBezTo>
                <a:cubicBezTo>
                  <a:pt x="418" y="184"/>
                  <a:pt x="418" y="184"/>
                  <a:pt x="418" y="184"/>
                </a:cubicBezTo>
                <a:cubicBezTo>
                  <a:pt x="436" y="170"/>
                  <a:pt x="436" y="170"/>
                  <a:pt x="436" y="170"/>
                </a:cubicBezTo>
                <a:cubicBezTo>
                  <a:pt x="438" y="169"/>
                  <a:pt x="440" y="167"/>
                  <a:pt x="441" y="166"/>
                </a:cubicBezTo>
                <a:cubicBezTo>
                  <a:pt x="446" y="163"/>
                  <a:pt x="450" y="160"/>
                  <a:pt x="454" y="156"/>
                </a:cubicBezTo>
                <a:cubicBezTo>
                  <a:pt x="473" y="144"/>
                  <a:pt x="473" y="144"/>
                  <a:pt x="473" y="144"/>
                </a:cubicBezTo>
                <a:cubicBezTo>
                  <a:pt x="483" y="136"/>
                  <a:pt x="494" y="129"/>
                  <a:pt x="504" y="123"/>
                </a:cubicBezTo>
                <a:cubicBezTo>
                  <a:pt x="504" y="123"/>
                  <a:pt x="505" y="123"/>
                  <a:pt x="505" y="123"/>
                </a:cubicBezTo>
                <a:cubicBezTo>
                  <a:pt x="553" y="93"/>
                  <a:pt x="605" y="68"/>
                  <a:pt x="660" y="49"/>
                </a:cubicBezTo>
                <a:cubicBezTo>
                  <a:pt x="666" y="46"/>
                  <a:pt x="674" y="50"/>
                  <a:pt x="676" y="56"/>
                </a:cubicBezTo>
                <a:cubicBezTo>
                  <a:pt x="678" y="63"/>
                  <a:pt x="675" y="70"/>
                  <a:pt x="668" y="73"/>
                </a:cubicBezTo>
                <a:cubicBezTo>
                  <a:pt x="615" y="91"/>
                  <a:pt x="565" y="115"/>
                  <a:pt x="518" y="144"/>
                </a:cubicBezTo>
                <a:cubicBezTo>
                  <a:pt x="518" y="144"/>
                  <a:pt x="518" y="144"/>
                  <a:pt x="518" y="144"/>
                </a:cubicBezTo>
                <a:cubicBezTo>
                  <a:pt x="507" y="151"/>
                  <a:pt x="497" y="158"/>
                  <a:pt x="487" y="164"/>
                </a:cubicBezTo>
                <a:cubicBezTo>
                  <a:pt x="469" y="177"/>
                  <a:pt x="469" y="177"/>
                  <a:pt x="469" y="177"/>
                </a:cubicBezTo>
                <a:cubicBezTo>
                  <a:pt x="465" y="180"/>
                  <a:pt x="461" y="183"/>
                  <a:pt x="457" y="186"/>
                </a:cubicBezTo>
                <a:cubicBezTo>
                  <a:pt x="455" y="188"/>
                  <a:pt x="453" y="189"/>
                  <a:pt x="451" y="191"/>
                </a:cubicBezTo>
                <a:cubicBezTo>
                  <a:pt x="434" y="204"/>
                  <a:pt x="434" y="204"/>
                  <a:pt x="434" y="204"/>
                </a:cubicBezTo>
                <a:cubicBezTo>
                  <a:pt x="417" y="219"/>
                  <a:pt x="417" y="219"/>
                  <a:pt x="417" y="219"/>
                </a:cubicBezTo>
                <a:cubicBezTo>
                  <a:pt x="415" y="220"/>
                  <a:pt x="413" y="222"/>
                  <a:pt x="411" y="224"/>
                </a:cubicBezTo>
                <a:cubicBezTo>
                  <a:pt x="407" y="227"/>
                  <a:pt x="404" y="230"/>
                  <a:pt x="400" y="233"/>
                </a:cubicBezTo>
                <a:cubicBezTo>
                  <a:pt x="370" y="263"/>
                  <a:pt x="370" y="263"/>
                  <a:pt x="370" y="263"/>
                </a:cubicBezTo>
                <a:cubicBezTo>
                  <a:pt x="278" y="354"/>
                  <a:pt x="278" y="354"/>
                  <a:pt x="278" y="354"/>
                </a:cubicBezTo>
                <a:cubicBezTo>
                  <a:pt x="276" y="357"/>
                  <a:pt x="272" y="358"/>
                  <a:pt x="269" y="358"/>
                </a:cubicBezTo>
                <a:close/>
                <a:moveTo>
                  <a:pt x="1327" y="135"/>
                </a:moveTo>
                <a:cubicBezTo>
                  <a:pt x="1325" y="135"/>
                  <a:pt x="1323" y="134"/>
                  <a:pt x="1321" y="133"/>
                </a:cubicBezTo>
                <a:cubicBezTo>
                  <a:pt x="1312" y="127"/>
                  <a:pt x="1302" y="122"/>
                  <a:pt x="1292" y="117"/>
                </a:cubicBezTo>
                <a:cubicBezTo>
                  <a:pt x="1286" y="114"/>
                  <a:pt x="1283" y="106"/>
                  <a:pt x="1286" y="100"/>
                </a:cubicBezTo>
                <a:cubicBezTo>
                  <a:pt x="1290" y="93"/>
                  <a:pt x="1297" y="91"/>
                  <a:pt x="1304" y="94"/>
                </a:cubicBezTo>
                <a:cubicBezTo>
                  <a:pt x="1314" y="100"/>
                  <a:pt x="1324" y="105"/>
                  <a:pt x="1334" y="111"/>
                </a:cubicBezTo>
                <a:cubicBezTo>
                  <a:pt x="1340" y="114"/>
                  <a:pt x="1342" y="122"/>
                  <a:pt x="1338" y="128"/>
                </a:cubicBezTo>
                <a:cubicBezTo>
                  <a:pt x="1336" y="132"/>
                  <a:pt x="1332" y="135"/>
                  <a:pt x="1327" y="135"/>
                </a:cubicBezTo>
                <a:close/>
                <a:moveTo>
                  <a:pt x="1260" y="100"/>
                </a:moveTo>
                <a:cubicBezTo>
                  <a:pt x="1258" y="100"/>
                  <a:pt x="1256" y="99"/>
                  <a:pt x="1254" y="99"/>
                </a:cubicBezTo>
                <a:cubicBezTo>
                  <a:pt x="1225" y="86"/>
                  <a:pt x="1196" y="74"/>
                  <a:pt x="1165" y="64"/>
                </a:cubicBezTo>
                <a:cubicBezTo>
                  <a:pt x="1155" y="61"/>
                  <a:pt x="1144" y="58"/>
                  <a:pt x="1133" y="55"/>
                </a:cubicBezTo>
                <a:cubicBezTo>
                  <a:pt x="1129" y="54"/>
                  <a:pt x="1126" y="53"/>
                  <a:pt x="1122" y="52"/>
                </a:cubicBezTo>
                <a:cubicBezTo>
                  <a:pt x="1117" y="51"/>
                  <a:pt x="1112" y="50"/>
                  <a:pt x="1106" y="48"/>
                </a:cubicBezTo>
                <a:cubicBezTo>
                  <a:pt x="1096" y="46"/>
                  <a:pt x="1096" y="46"/>
                  <a:pt x="1096" y="46"/>
                </a:cubicBezTo>
                <a:cubicBezTo>
                  <a:pt x="1096" y="46"/>
                  <a:pt x="1096" y="46"/>
                  <a:pt x="1096" y="46"/>
                </a:cubicBezTo>
                <a:cubicBezTo>
                  <a:pt x="1079" y="42"/>
                  <a:pt x="1079" y="42"/>
                  <a:pt x="1079" y="42"/>
                </a:cubicBezTo>
                <a:cubicBezTo>
                  <a:pt x="1058" y="39"/>
                  <a:pt x="1058" y="39"/>
                  <a:pt x="1058" y="39"/>
                </a:cubicBezTo>
                <a:cubicBezTo>
                  <a:pt x="1055" y="38"/>
                  <a:pt x="1053" y="38"/>
                  <a:pt x="1050" y="38"/>
                </a:cubicBezTo>
                <a:cubicBezTo>
                  <a:pt x="1045" y="37"/>
                  <a:pt x="1041" y="36"/>
                  <a:pt x="1036" y="35"/>
                </a:cubicBezTo>
                <a:cubicBezTo>
                  <a:pt x="1010" y="32"/>
                  <a:pt x="1010" y="32"/>
                  <a:pt x="1010" y="32"/>
                </a:cubicBezTo>
                <a:cubicBezTo>
                  <a:pt x="1007" y="32"/>
                  <a:pt x="1005" y="32"/>
                  <a:pt x="1003" y="31"/>
                </a:cubicBezTo>
                <a:cubicBezTo>
                  <a:pt x="992" y="31"/>
                  <a:pt x="992" y="31"/>
                  <a:pt x="992" y="31"/>
                </a:cubicBezTo>
                <a:cubicBezTo>
                  <a:pt x="932" y="26"/>
                  <a:pt x="873" y="28"/>
                  <a:pt x="815" y="36"/>
                </a:cubicBezTo>
                <a:cubicBezTo>
                  <a:pt x="804" y="38"/>
                  <a:pt x="792" y="40"/>
                  <a:pt x="781" y="42"/>
                </a:cubicBezTo>
                <a:cubicBezTo>
                  <a:pt x="774" y="43"/>
                  <a:pt x="767" y="39"/>
                  <a:pt x="766" y="32"/>
                </a:cubicBezTo>
                <a:cubicBezTo>
                  <a:pt x="765" y="25"/>
                  <a:pt x="769" y="18"/>
                  <a:pt x="776" y="17"/>
                </a:cubicBezTo>
                <a:cubicBezTo>
                  <a:pt x="788" y="15"/>
                  <a:pt x="800" y="13"/>
                  <a:pt x="811" y="11"/>
                </a:cubicBezTo>
                <a:cubicBezTo>
                  <a:pt x="871" y="2"/>
                  <a:pt x="933" y="0"/>
                  <a:pt x="994" y="5"/>
                </a:cubicBezTo>
                <a:cubicBezTo>
                  <a:pt x="1005" y="6"/>
                  <a:pt x="1005" y="6"/>
                  <a:pt x="1005" y="6"/>
                </a:cubicBezTo>
                <a:cubicBezTo>
                  <a:pt x="1008" y="6"/>
                  <a:pt x="1010" y="7"/>
                  <a:pt x="1013" y="7"/>
                </a:cubicBezTo>
                <a:cubicBezTo>
                  <a:pt x="1039" y="10"/>
                  <a:pt x="1039" y="10"/>
                  <a:pt x="1039" y="10"/>
                </a:cubicBezTo>
                <a:cubicBezTo>
                  <a:pt x="1044" y="11"/>
                  <a:pt x="1050" y="12"/>
                  <a:pt x="1055" y="12"/>
                </a:cubicBezTo>
                <a:cubicBezTo>
                  <a:pt x="1057" y="13"/>
                  <a:pt x="1059" y="13"/>
                  <a:pt x="1062" y="14"/>
                </a:cubicBezTo>
                <a:cubicBezTo>
                  <a:pt x="1085" y="18"/>
                  <a:pt x="1085" y="18"/>
                  <a:pt x="1085" y="18"/>
                </a:cubicBezTo>
                <a:cubicBezTo>
                  <a:pt x="1101" y="21"/>
                  <a:pt x="1101" y="21"/>
                  <a:pt x="1101" y="21"/>
                </a:cubicBezTo>
                <a:cubicBezTo>
                  <a:pt x="1101" y="21"/>
                  <a:pt x="1101" y="21"/>
                  <a:pt x="1101" y="21"/>
                </a:cubicBezTo>
                <a:cubicBezTo>
                  <a:pt x="1111" y="23"/>
                  <a:pt x="1111" y="23"/>
                  <a:pt x="1111" y="23"/>
                </a:cubicBezTo>
                <a:cubicBezTo>
                  <a:pt x="1117" y="25"/>
                  <a:pt x="1123" y="26"/>
                  <a:pt x="1129" y="28"/>
                </a:cubicBezTo>
                <a:cubicBezTo>
                  <a:pt x="1133" y="29"/>
                  <a:pt x="1136" y="30"/>
                  <a:pt x="1139" y="30"/>
                </a:cubicBezTo>
                <a:cubicBezTo>
                  <a:pt x="1150" y="33"/>
                  <a:pt x="1162" y="36"/>
                  <a:pt x="1173" y="40"/>
                </a:cubicBezTo>
                <a:cubicBezTo>
                  <a:pt x="1204" y="50"/>
                  <a:pt x="1235" y="62"/>
                  <a:pt x="1265" y="75"/>
                </a:cubicBezTo>
                <a:cubicBezTo>
                  <a:pt x="1271" y="78"/>
                  <a:pt x="1274" y="86"/>
                  <a:pt x="1271" y="92"/>
                </a:cubicBezTo>
                <a:cubicBezTo>
                  <a:pt x="1269" y="97"/>
                  <a:pt x="1264" y="100"/>
                  <a:pt x="1260" y="100"/>
                </a:cubicBezTo>
                <a:close/>
                <a:moveTo>
                  <a:pt x="704" y="60"/>
                </a:moveTo>
                <a:cubicBezTo>
                  <a:pt x="699" y="60"/>
                  <a:pt x="694" y="57"/>
                  <a:pt x="692" y="51"/>
                </a:cubicBezTo>
                <a:cubicBezTo>
                  <a:pt x="690" y="44"/>
                  <a:pt x="694" y="37"/>
                  <a:pt x="701" y="35"/>
                </a:cubicBezTo>
                <a:cubicBezTo>
                  <a:pt x="712" y="32"/>
                  <a:pt x="723" y="29"/>
                  <a:pt x="734" y="26"/>
                </a:cubicBezTo>
                <a:cubicBezTo>
                  <a:pt x="741" y="25"/>
                  <a:pt x="748" y="29"/>
                  <a:pt x="749" y="36"/>
                </a:cubicBezTo>
                <a:cubicBezTo>
                  <a:pt x="751" y="43"/>
                  <a:pt x="747" y="49"/>
                  <a:pt x="740" y="51"/>
                </a:cubicBezTo>
                <a:cubicBezTo>
                  <a:pt x="729" y="54"/>
                  <a:pt x="719" y="57"/>
                  <a:pt x="708" y="60"/>
                </a:cubicBezTo>
                <a:cubicBezTo>
                  <a:pt x="707" y="60"/>
                  <a:pt x="706" y="60"/>
                  <a:pt x="704" y="60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6" name="Freeform 38">
            <a:extLst>
              <a:ext uri="{FF2B5EF4-FFF2-40B4-BE49-F238E27FC236}">
                <a16:creationId xmlns:a16="http://schemas.microsoft.com/office/drawing/2014/main" id="{AC3B5433-E351-0B55-E716-8F526ECD17EB}"/>
              </a:ext>
            </a:extLst>
          </p:cNvPr>
          <p:cNvSpPr>
            <a:spLocks noEditPoints="1"/>
          </p:cNvSpPr>
          <p:nvPr/>
        </p:nvSpPr>
        <p:spPr bwMode="auto">
          <a:xfrm>
            <a:off x="7127251" y="2235507"/>
            <a:ext cx="3059032" cy="3064270"/>
          </a:xfrm>
          <a:custGeom>
            <a:avLst/>
            <a:gdLst>
              <a:gd name="T0" fmla="*/ 876 w 1750"/>
              <a:gd name="T1" fmla="*/ 1726 h 1752"/>
              <a:gd name="T2" fmla="*/ 1086 w 1750"/>
              <a:gd name="T3" fmla="*/ 1708 h 1752"/>
              <a:gd name="T4" fmla="*/ 876 w 1750"/>
              <a:gd name="T5" fmla="*/ 1752 h 1752"/>
              <a:gd name="T6" fmla="*/ 619 w 1750"/>
              <a:gd name="T7" fmla="*/ 1680 h 1752"/>
              <a:gd name="T8" fmla="*/ 1102 w 1750"/>
              <a:gd name="T9" fmla="*/ 1703 h 1752"/>
              <a:gd name="T10" fmla="*/ 1150 w 1750"/>
              <a:gd name="T11" fmla="*/ 1700 h 1752"/>
              <a:gd name="T12" fmla="*/ 571 w 1750"/>
              <a:gd name="T13" fmla="*/ 1688 h 1752"/>
              <a:gd name="T14" fmla="*/ 422 w 1750"/>
              <a:gd name="T15" fmla="*/ 1601 h 1752"/>
              <a:gd name="T16" fmla="*/ 357 w 1750"/>
              <a:gd name="T17" fmla="*/ 1546 h 1752"/>
              <a:gd name="T18" fmla="*/ 360 w 1750"/>
              <a:gd name="T19" fmla="*/ 1513 h 1752"/>
              <a:gd name="T20" fmla="*/ 418 w 1750"/>
              <a:gd name="T21" fmla="*/ 1566 h 1752"/>
              <a:gd name="T22" fmla="*/ 451 w 1750"/>
              <a:gd name="T23" fmla="*/ 1590 h 1752"/>
              <a:gd name="T24" fmla="*/ 1185 w 1750"/>
              <a:gd name="T25" fmla="*/ 1684 h 1752"/>
              <a:gd name="T26" fmla="*/ 1245 w 1750"/>
              <a:gd name="T27" fmla="*/ 1626 h 1752"/>
              <a:gd name="T28" fmla="*/ 1384 w 1750"/>
              <a:gd name="T29" fmla="*/ 1519 h 1752"/>
              <a:gd name="T30" fmla="*/ 1409 w 1750"/>
              <a:gd name="T31" fmla="*/ 1530 h 1752"/>
              <a:gd name="T32" fmla="*/ 1264 w 1750"/>
              <a:gd name="T33" fmla="*/ 1644 h 1752"/>
              <a:gd name="T34" fmla="*/ 1185 w 1750"/>
              <a:gd name="T35" fmla="*/ 1684 h 1752"/>
              <a:gd name="T36" fmla="*/ 206 w 1750"/>
              <a:gd name="T37" fmla="*/ 1376 h 1752"/>
              <a:gd name="T38" fmla="*/ 238 w 1750"/>
              <a:gd name="T39" fmla="*/ 1423 h 1752"/>
              <a:gd name="T40" fmla="*/ 1651 w 1750"/>
              <a:gd name="T41" fmla="*/ 1224 h 1752"/>
              <a:gd name="T42" fmla="*/ 177 w 1750"/>
              <a:gd name="T43" fmla="*/ 1362 h 1752"/>
              <a:gd name="T44" fmla="*/ 82 w 1750"/>
              <a:gd name="T45" fmla="*/ 1218 h 1752"/>
              <a:gd name="T46" fmla="*/ 37 w 1750"/>
              <a:gd name="T47" fmla="*/ 1002 h 1752"/>
              <a:gd name="T48" fmla="*/ 165 w 1750"/>
              <a:gd name="T49" fmla="*/ 1306 h 1752"/>
              <a:gd name="T50" fmla="*/ 1664 w 1750"/>
              <a:gd name="T51" fmla="*/ 1210 h 1752"/>
              <a:gd name="T52" fmla="*/ 1690 w 1750"/>
              <a:gd name="T53" fmla="*/ 1172 h 1752"/>
              <a:gd name="T54" fmla="*/ 1682 w 1750"/>
              <a:gd name="T55" fmla="*/ 1123 h 1752"/>
              <a:gd name="T56" fmla="*/ 1724 w 1750"/>
              <a:gd name="T57" fmla="*/ 877 h 1752"/>
              <a:gd name="T58" fmla="*/ 1738 w 1750"/>
              <a:gd name="T59" fmla="*/ 747 h 1752"/>
              <a:gd name="T60" fmla="*/ 1720 w 1750"/>
              <a:gd name="T61" fmla="*/ 1085 h 1752"/>
              <a:gd name="T62" fmla="*/ 2 w 1750"/>
              <a:gd name="T63" fmla="*/ 929 h 1752"/>
              <a:gd name="T64" fmla="*/ 18 w 1750"/>
              <a:gd name="T65" fmla="*/ 975 h 1752"/>
              <a:gd name="T66" fmla="*/ 42 w 1750"/>
              <a:gd name="T67" fmla="*/ 630 h 1752"/>
              <a:gd name="T68" fmla="*/ 43 w 1750"/>
              <a:gd name="T69" fmla="*/ 720 h 1752"/>
              <a:gd name="T70" fmla="*/ 13 w 1750"/>
              <a:gd name="T71" fmla="*/ 899 h 1752"/>
              <a:gd name="T72" fmla="*/ 1719 w 1750"/>
              <a:gd name="T73" fmla="*/ 665 h 1752"/>
              <a:gd name="T74" fmla="*/ 1682 w 1750"/>
              <a:gd name="T75" fmla="*/ 632 h 1752"/>
              <a:gd name="T76" fmla="*/ 1561 w 1750"/>
              <a:gd name="T77" fmla="*/ 416 h 1752"/>
              <a:gd name="T78" fmla="*/ 1468 w 1750"/>
              <a:gd name="T79" fmla="*/ 317 h 1752"/>
              <a:gd name="T80" fmla="*/ 1553 w 1750"/>
              <a:gd name="T81" fmla="*/ 368 h 1752"/>
              <a:gd name="T82" fmla="*/ 1601 w 1750"/>
              <a:gd name="T83" fmla="*/ 426 h 1752"/>
              <a:gd name="T84" fmla="*/ 130 w 1750"/>
              <a:gd name="T85" fmla="*/ 488 h 1752"/>
              <a:gd name="T86" fmla="*/ 160 w 1750"/>
              <a:gd name="T87" fmla="*/ 455 h 1752"/>
              <a:gd name="T88" fmla="*/ 165 w 1750"/>
              <a:gd name="T89" fmla="*/ 406 h 1752"/>
              <a:gd name="T90" fmla="*/ 365 w 1750"/>
              <a:gd name="T91" fmla="*/ 199 h 1752"/>
              <a:gd name="T92" fmla="*/ 420 w 1750"/>
              <a:gd name="T93" fmla="*/ 154 h 1752"/>
              <a:gd name="T94" fmla="*/ 446 w 1750"/>
              <a:gd name="T95" fmla="*/ 166 h 1752"/>
              <a:gd name="T96" fmla="*/ 393 w 1750"/>
              <a:gd name="T97" fmla="*/ 209 h 1752"/>
              <a:gd name="T98" fmla="*/ 239 w 1750"/>
              <a:gd name="T99" fmla="*/ 360 h 1752"/>
              <a:gd name="T100" fmla="*/ 1414 w 1750"/>
              <a:gd name="T101" fmla="*/ 263 h 1752"/>
              <a:gd name="T102" fmla="*/ 1447 w 1750"/>
              <a:gd name="T103" fmla="*/ 291 h 1752"/>
              <a:gd name="T104" fmla="*/ 1208 w 1750"/>
              <a:gd name="T105" fmla="*/ 107 h 1752"/>
              <a:gd name="T106" fmla="*/ 1052 w 1750"/>
              <a:gd name="T107" fmla="*/ 49 h 1752"/>
              <a:gd name="T108" fmla="*/ 1103 w 1750"/>
              <a:gd name="T109" fmla="*/ 37 h 1752"/>
              <a:gd name="T110" fmla="*/ 1402 w 1750"/>
              <a:gd name="T111" fmla="*/ 233 h 1752"/>
              <a:gd name="T112" fmla="*/ 515 w 1750"/>
              <a:gd name="T113" fmla="*/ 93 h 1752"/>
              <a:gd name="T114" fmla="*/ 559 w 1750"/>
              <a:gd name="T115" fmla="*/ 98 h 1752"/>
              <a:gd name="T116" fmla="*/ 935 w 1750"/>
              <a:gd name="T117" fmla="*/ 4 h 1752"/>
              <a:gd name="T118" fmla="*/ 769 w 1750"/>
              <a:gd name="T119" fmla="*/ 35 h 1752"/>
              <a:gd name="T120" fmla="*/ 1012 w 1750"/>
              <a:gd name="T121" fmla="*/ 40 h 1752"/>
              <a:gd name="T122" fmla="*/ 983 w 1750"/>
              <a:gd name="T123" fmla="*/ 9 h 1752"/>
              <a:gd name="T124" fmla="*/ 1014 w 1750"/>
              <a:gd name="T125" fmla="*/ 40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50" h="1752">
                <a:moveTo>
                  <a:pt x="876" y="1752"/>
                </a:moveTo>
                <a:cubicBezTo>
                  <a:pt x="811" y="1752"/>
                  <a:pt x="746" y="1743"/>
                  <a:pt x="684" y="1727"/>
                </a:cubicBezTo>
                <a:cubicBezTo>
                  <a:pt x="678" y="1726"/>
                  <a:pt x="674" y="1719"/>
                  <a:pt x="675" y="1712"/>
                </a:cubicBezTo>
                <a:cubicBezTo>
                  <a:pt x="677" y="1705"/>
                  <a:pt x="684" y="1701"/>
                  <a:pt x="691" y="1703"/>
                </a:cubicBezTo>
                <a:cubicBezTo>
                  <a:pt x="751" y="1718"/>
                  <a:pt x="813" y="1726"/>
                  <a:pt x="876" y="1726"/>
                </a:cubicBezTo>
                <a:cubicBezTo>
                  <a:pt x="886" y="1726"/>
                  <a:pt x="896" y="1726"/>
                  <a:pt x="906" y="1725"/>
                </a:cubicBezTo>
                <a:cubicBezTo>
                  <a:pt x="906" y="1725"/>
                  <a:pt x="906" y="1725"/>
                  <a:pt x="906" y="1725"/>
                </a:cubicBezTo>
                <a:cubicBezTo>
                  <a:pt x="918" y="1725"/>
                  <a:pt x="930" y="1724"/>
                  <a:pt x="943" y="1723"/>
                </a:cubicBezTo>
                <a:cubicBezTo>
                  <a:pt x="985" y="1719"/>
                  <a:pt x="1028" y="1711"/>
                  <a:pt x="1070" y="1700"/>
                </a:cubicBezTo>
                <a:cubicBezTo>
                  <a:pt x="1077" y="1698"/>
                  <a:pt x="1084" y="1702"/>
                  <a:pt x="1086" y="1708"/>
                </a:cubicBezTo>
                <a:cubicBezTo>
                  <a:pt x="1088" y="1715"/>
                  <a:pt x="1084" y="1722"/>
                  <a:pt x="1077" y="1724"/>
                </a:cubicBezTo>
                <a:cubicBezTo>
                  <a:pt x="1033" y="1736"/>
                  <a:pt x="989" y="1744"/>
                  <a:pt x="945" y="1748"/>
                </a:cubicBezTo>
                <a:cubicBezTo>
                  <a:pt x="932" y="1750"/>
                  <a:pt x="920" y="1750"/>
                  <a:pt x="907" y="1751"/>
                </a:cubicBezTo>
                <a:cubicBezTo>
                  <a:pt x="907" y="1751"/>
                  <a:pt x="907" y="1751"/>
                  <a:pt x="907" y="1751"/>
                </a:cubicBezTo>
                <a:cubicBezTo>
                  <a:pt x="896" y="1751"/>
                  <a:pt x="886" y="1752"/>
                  <a:pt x="876" y="1752"/>
                </a:cubicBezTo>
                <a:close/>
                <a:moveTo>
                  <a:pt x="647" y="1716"/>
                </a:moveTo>
                <a:cubicBezTo>
                  <a:pt x="646" y="1716"/>
                  <a:pt x="644" y="1716"/>
                  <a:pt x="643" y="1715"/>
                </a:cubicBezTo>
                <a:cubicBezTo>
                  <a:pt x="632" y="1712"/>
                  <a:pt x="621" y="1708"/>
                  <a:pt x="610" y="1704"/>
                </a:cubicBezTo>
                <a:cubicBezTo>
                  <a:pt x="604" y="1701"/>
                  <a:pt x="601" y="1694"/>
                  <a:pt x="603" y="1687"/>
                </a:cubicBezTo>
                <a:cubicBezTo>
                  <a:pt x="605" y="1681"/>
                  <a:pt x="613" y="1678"/>
                  <a:pt x="619" y="1680"/>
                </a:cubicBezTo>
                <a:cubicBezTo>
                  <a:pt x="630" y="1684"/>
                  <a:pt x="640" y="1688"/>
                  <a:pt x="651" y="1691"/>
                </a:cubicBezTo>
                <a:cubicBezTo>
                  <a:pt x="658" y="1693"/>
                  <a:pt x="661" y="1700"/>
                  <a:pt x="659" y="1707"/>
                </a:cubicBezTo>
                <a:cubicBezTo>
                  <a:pt x="657" y="1712"/>
                  <a:pt x="652" y="1716"/>
                  <a:pt x="647" y="1716"/>
                </a:cubicBezTo>
                <a:close/>
                <a:moveTo>
                  <a:pt x="1114" y="1712"/>
                </a:moveTo>
                <a:cubicBezTo>
                  <a:pt x="1109" y="1712"/>
                  <a:pt x="1104" y="1709"/>
                  <a:pt x="1102" y="1703"/>
                </a:cubicBezTo>
                <a:cubicBezTo>
                  <a:pt x="1100" y="1697"/>
                  <a:pt x="1103" y="1690"/>
                  <a:pt x="1110" y="1687"/>
                </a:cubicBezTo>
                <a:cubicBezTo>
                  <a:pt x="1118" y="1685"/>
                  <a:pt x="1126" y="1682"/>
                  <a:pt x="1133" y="1679"/>
                </a:cubicBezTo>
                <a:cubicBezTo>
                  <a:pt x="1136" y="1678"/>
                  <a:pt x="1139" y="1677"/>
                  <a:pt x="1142" y="1676"/>
                </a:cubicBezTo>
                <a:cubicBezTo>
                  <a:pt x="1148" y="1673"/>
                  <a:pt x="1155" y="1677"/>
                  <a:pt x="1158" y="1683"/>
                </a:cubicBezTo>
                <a:cubicBezTo>
                  <a:pt x="1160" y="1690"/>
                  <a:pt x="1157" y="1697"/>
                  <a:pt x="1150" y="1700"/>
                </a:cubicBezTo>
                <a:cubicBezTo>
                  <a:pt x="1148" y="1701"/>
                  <a:pt x="1145" y="1702"/>
                  <a:pt x="1142" y="1703"/>
                </a:cubicBezTo>
                <a:cubicBezTo>
                  <a:pt x="1135" y="1706"/>
                  <a:pt x="1126" y="1709"/>
                  <a:pt x="1118" y="1712"/>
                </a:cubicBezTo>
                <a:cubicBezTo>
                  <a:pt x="1117" y="1712"/>
                  <a:pt x="1115" y="1712"/>
                  <a:pt x="1114" y="1712"/>
                </a:cubicBezTo>
                <a:close/>
                <a:moveTo>
                  <a:pt x="576" y="1689"/>
                </a:moveTo>
                <a:cubicBezTo>
                  <a:pt x="574" y="1689"/>
                  <a:pt x="572" y="1688"/>
                  <a:pt x="571" y="1688"/>
                </a:cubicBezTo>
                <a:cubicBezTo>
                  <a:pt x="531" y="1670"/>
                  <a:pt x="492" y="1649"/>
                  <a:pt x="457" y="1626"/>
                </a:cubicBezTo>
                <a:cubicBezTo>
                  <a:pt x="436" y="1611"/>
                  <a:pt x="436" y="1611"/>
                  <a:pt x="436" y="1611"/>
                </a:cubicBezTo>
                <a:cubicBezTo>
                  <a:pt x="432" y="1608"/>
                  <a:pt x="427" y="1605"/>
                  <a:pt x="422" y="1601"/>
                </a:cubicBezTo>
                <a:cubicBezTo>
                  <a:pt x="422" y="1601"/>
                  <a:pt x="422" y="1601"/>
                  <a:pt x="422" y="1601"/>
                </a:cubicBezTo>
                <a:cubicBezTo>
                  <a:pt x="422" y="1601"/>
                  <a:pt x="422" y="1601"/>
                  <a:pt x="422" y="1601"/>
                </a:cubicBezTo>
                <a:cubicBezTo>
                  <a:pt x="403" y="1586"/>
                  <a:pt x="403" y="1586"/>
                  <a:pt x="403" y="1586"/>
                </a:cubicBezTo>
                <a:cubicBezTo>
                  <a:pt x="401" y="1584"/>
                  <a:pt x="399" y="1583"/>
                  <a:pt x="397" y="1581"/>
                </a:cubicBezTo>
                <a:cubicBezTo>
                  <a:pt x="373" y="1560"/>
                  <a:pt x="373" y="1560"/>
                  <a:pt x="373" y="1560"/>
                </a:cubicBezTo>
                <a:cubicBezTo>
                  <a:pt x="369" y="1557"/>
                  <a:pt x="366" y="1554"/>
                  <a:pt x="362" y="1551"/>
                </a:cubicBezTo>
                <a:cubicBezTo>
                  <a:pt x="360" y="1549"/>
                  <a:pt x="359" y="1547"/>
                  <a:pt x="357" y="1546"/>
                </a:cubicBezTo>
                <a:cubicBezTo>
                  <a:pt x="342" y="1531"/>
                  <a:pt x="342" y="1531"/>
                  <a:pt x="342" y="1531"/>
                </a:cubicBezTo>
                <a:cubicBezTo>
                  <a:pt x="259" y="1449"/>
                  <a:pt x="259" y="1449"/>
                  <a:pt x="259" y="1449"/>
                </a:cubicBezTo>
                <a:cubicBezTo>
                  <a:pt x="254" y="1444"/>
                  <a:pt x="254" y="1436"/>
                  <a:pt x="259" y="1431"/>
                </a:cubicBezTo>
                <a:cubicBezTo>
                  <a:pt x="264" y="1426"/>
                  <a:pt x="272" y="1426"/>
                  <a:pt x="277" y="1431"/>
                </a:cubicBezTo>
                <a:cubicBezTo>
                  <a:pt x="360" y="1513"/>
                  <a:pt x="360" y="1513"/>
                  <a:pt x="360" y="1513"/>
                </a:cubicBezTo>
                <a:cubicBezTo>
                  <a:pt x="374" y="1527"/>
                  <a:pt x="374" y="1527"/>
                  <a:pt x="374" y="1527"/>
                </a:cubicBezTo>
                <a:cubicBezTo>
                  <a:pt x="376" y="1529"/>
                  <a:pt x="378" y="1531"/>
                  <a:pt x="380" y="1532"/>
                </a:cubicBezTo>
                <a:cubicBezTo>
                  <a:pt x="383" y="1535"/>
                  <a:pt x="386" y="1538"/>
                  <a:pt x="389" y="1541"/>
                </a:cubicBezTo>
                <a:cubicBezTo>
                  <a:pt x="413" y="1562"/>
                  <a:pt x="413" y="1562"/>
                  <a:pt x="413" y="1562"/>
                </a:cubicBezTo>
                <a:cubicBezTo>
                  <a:pt x="415" y="1563"/>
                  <a:pt x="416" y="1564"/>
                  <a:pt x="418" y="1566"/>
                </a:cubicBezTo>
                <a:cubicBezTo>
                  <a:pt x="419" y="1566"/>
                  <a:pt x="420" y="1567"/>
                  <a:pt x="421" y="1568"/>
                </a:cubicBezTo>
                <a:cubicBezTo>
                  <a:pt x="437" y="1580"/>
                  <a:pt x="437" y="1580"/>
                  <a:pt x="437" y="1580"/>
                </a:cubicBezTo>
                <a:cubicBezTo>
                  <a:pt x="437" y="1580"/>
                  <a:pt x="437" y="1580"/>
                  <a:pt x="437" y="1580"/>
                </a:cubicBezTo>
                <a:cubicBezTo>
                  <a:pt x="438" y="1581"/>
                  <a:pt x="438" y="1581"/>
                  <a:pt x="438" y="1581"/>
                </a:cubicBezTo>
                <a:cubicBezTo>
                  <a:pt x="442" y="1584"/>
                  <a:pt x="446" y="1587"/>
                  <a:pt x="451" y="1590"/>
                </a:cubicBezTo>
                <a:cubicBezTo>
                  <a:pt x="471" y="1605"/>
                  <a:pt x="471" y="1605"/>
                  <a:pt x="471" y="1605"/>
                </a:cubicBezTo>
                <a:cubicBezTo>
                  <a:pt x="505" y="1627"/>
                  <a:pt x="542" y="1647"/>
                  <a:pt x="581" y="1664"/>
                </a:cubicBezTo>
                <a:cubicBezTo>
                  <a:pt x="587" y="1667"/>
                  <a:pt x="590" y="1675"/>
                  <a:pt x="587" y="1681"/>
                </a:cubicBezTo>
                <a:cubicBezTo>
                  <a:pt x="585" y="1686"/>
                  <a:pt x="581" y="1689"/>
                  <a:pt x="576" y="1689"/>
                </a:cubicBezTo>
                <a:close/>
                <a:moveTo>
                  <a:pt x="1185" y="1684"/>
                </a:moveTo>
                <a:cubicBezTo>
                  <a:pt x="1180" y="1684"/>
                  <a:pt x="1175" y="1681"/>
                  <a:pt x="1173" y="1676"/>
                </a:cubicBezTo>
                <a:cubicBezTo>
                  <a:pt x="1171" y="1670"/>
                  <a:pt x="1174" y="1662"/>
                  <a:pt x="1180" y="1660"/>
                </a:cubicBezTo>
                <a:cubicBezTo>
                  <a:pt x="1181" y="1659"/>
                  <a:pt x="1181" y="1659"/>
                  <a:pt x="1181" y="1659"/>
                </a:cubicBezTo>
                <a:cubicBezTo>
                  <a:pt x="1194" y="1653"/>
                  <a:pt x="1206" y="1647"/>
                  <a:pt x="1218" y="1641"/>
                </a:cubicBezTo>
                <a:cubicBezTo>
                  <a:pt x="1245" y="1626"/>
                  <a:pt x="1245" y="1626"/>
                  <a:pt x="1245" y="1626"/>
                </a:cubicBezTo>
                <a:cubicBezTo>
                  <a:pt x="1247" y="1625"/>
                  <a:pt x="1249" y="1623"/>
                  <a:pt x="1251" y="1622"/>
                </a:cubicBezTo>
                <a:cubicBezTo>
                  <a:pt x="1254" y="1620"/>
                  <a:pt x="1254" y="1620"/>
                  <a:pt x="1254" y="1620"/>
                </a:cubicBezTo>
                <a:cubicBezTo>
                  <a:pt x="1291" y="1597"/>
                  <a:pt x="1327" y="1571"/>
                  <a:pt x="1360" y="1541"/>
                </a:cubicBezTo>
                <a:cubicBezTo>
                  <a:pt x="1360" y="1541"/>
                  <a:pt x="1360" y="1541"/>
                  <a:pt x="1360" y="1541"/>
                </a:cubicBezTo>
                <a:cubicBezTo>
                  <a:pt x="1368" y="1534"/>
                  <a:pt x="1376" y="1527"/>
                  <a:pt x="1384" y="1519"/>
                </a:cubicBezTo>
                <a:cubicBezTo>
                  <a:pt x="1398" y="1506"/>
                  <a:pt x="1398" y="1506"/>
                  <a:pt x="1398" y="1506"/>
                </a:cubicBezTo>
                <a:cubicBezTo>
                  <a:pt x="1481" y="1423"/>
                  <a:pt x="1481" y="1423"/>
                  <a:pt x="1481" y="1423"/>
                </a:cubicBezTo>
                <a:cubicBezTo>
                  <a:pt x="1486" y="1418"/>
                  <a:pt x="1494" y="1418"/>
                  <a:pt x="1499" y="1423"/>
                </a:cubicBezTo>
                <a:cubicBezTo>
                  <a:pt x="1504" y="1428"/>
                  <a:pt x="1504" y="1436"/>
                  <a:pt x="1499" y="1441"/>
                </a:cubicBezTo>
                <a:cubicBezTo>
                  <a:pt x="1409" y="1530"/>
                  <a:pt x="1409" y="1530"/>
                  <a:pt x="1409" y="1530"/>
                </a:cubicBezTo>
                <a:cubicBezTo>
                  <a:pt x="1402" y="1538"/>
                  <a:pt x="1402" y="1538"/>
                  <a:pt x="1402" y="1538"/>
                </a:cubicBezTo>
                <a:cubicBezTo>
                  <a:pt x="1394" y="1545"/>
                  <a:pt x="1386" y="1553"/>
                  <a:pt x="1377" y="1560"/>
                </a:cubicBezTo>
                <a:cubicBezTo>
                  <a:pt x="1377" y="1560"/>
                  <a:pt x="1377" y="1560"/>
                  <a:pt x="1377" y="1560"/>
                </a:cubicBezTo>
                <a:cubicBezTo>
                  <a:pt x="1343" y="1591"/>
                  <a:pt x="1306" y="1618"/>
                  <a:pt x="1267" y="1642"/>
                </a:cubicBezTo>
                <a:cubicBezTo>
                  <a:pt x="1264" y="1644"/>
                  <a:pt x="1264" y="1644"/>
                  <a:pt x="1264" y="1644"/>
                </a:cubicBezTo>
                <a:cubicBezTo>
                  <a:pt x="1262" y="1645"/>
                  <a:pt x="1260" y="1646"/>
                  <a:pt x="1258" y="1648"/>
                </a:cubicBezTo>
                <a:cubicBezTo>
                  <a:pt x="1230" y="1663"/>
                  <a:pt x="1230" y="1663"/>
                  <a:pt x="1230" y="1663"/>
                </a:cubicBezTo>
                <a:cubicBezTo>
                  <a:pt x="1217" y="1670"/>
                  <a:pt x="1205" y="1676"/>
                  <a:pt x="1193" y="1682"/>
                </a:cubicBezTo>
                <a:cubicBezTo>
                  <a:pt x="1190" y="1683"/>
                  <a:pt x="1190" y="1683"/>
                  <a:pt x="1190" y="1683"/>
                </a:cubicBezTo>
                <a:cubicBezTo>
                  <a:pt x="1188" y="1684"/>
                  <a:pt x="1187" y="1684"/>
                  <a:pt x="1185" y="1684"/>
                </a:cubicBezTo>
                <a:close/>
                <a:moveTo>
                  <a:pt x="238" y="1423"/>
                </a:moveTo>
                <a:cubicBezTo>
                  <a:pt x="235" y="1423"/>
                  <a:pt x="232" y="1421"/>
                  <a:pt x="229" y="1419"/>
                </a:cubicBezTo>
                <a:cubicBezTo>
                  <a:pt x="221" y="1410"/>
                  <a:pt x="221" y="1410"/>
                  <a:pt x="221" y="1410"/>
                </a:cubicBezTo>
                <a:cubicBezTo>
                  <a:pt x="206" y="1394"/>
                  <a:pt x="206" y="1394"/>
                  <a:pt x="206" y="1394"/>
                </a:cubicBezTo>
                <a:cubicBezTo>
                  <a:pt x="201" y="1389"/>
                  <a:pt x="201" y="1381"/>
                  <a:pt x="206" y="1376"/>
                </a:cubicBezTo>
                <a:cubicBezTo>
                  <a:pt x="211" y="1372"/>
                  <a:pt x="219" y="1372"/>
                  <a:pt x="224" y="1377"/>
                </a:cubicBezTo>
                <a:cubicBezTo>
                  <a:pt x="239" y="1392"/>
                  <a:pt x="239" y="1392"/>
                  <a:pt x="239" y="1392"/>
                </a:cubicBezTo>
                <a:cubicBezTo>
                  <a:pt x="247" y="1401"/>
                  <a:pt x="247" y="1401"/>
                  <a:pt x="247" y="1401"/>
                </a:cubicBezTo>
                <a:cubicBezTo>
                  <a:pt x="252" y="1406"/>
                  <a:pt x="252" y="1414"/>
                  <a:pt x="247" y="1419"/>
                </a:cubicBezTo>
                <a:cubicBezTo>
                  <a:pt x="245" y="1421"/>
                  <a:pt x="242" y="1423"/>
                  <a:pt x="238" y="1423"/>
                </a:cubicBezTo>
                <a:close/>
                <a:moveTo>
                  <a:pt x="1547" y="1386"/>
                </a:moveTo>
                <a:cubicBezTo>
                  <a:pt x="1544" y="1386"/>
                  <a:pt x="1541" y="1385"/>
                  <a:pt x="1538" y="1383"/>
                </a:cubicBezTo>
                <a:cubicBezTo>
                  <a:pt x="1533" y="1378"/>
                  <a:pt x="1533" y="1370"/>
                  <a:pt x="1537" y="1365"/>
                </a:cubicBezTo>
                <a:cubicBezTo>
                  <a:pt x="1574" y="1323"/>
                  <a:pt x="1607" y="1278"/>
                  <a:pt x="1634" y="1229"/>
                </a:cubicBezTo>
                <a:cubicBezTo>
                  <a:pt x="1637" y="1223"/>
                  <a:pt x="1645" y="1221"/>
                  <a:pt x="1651" y="1224"/>
                </a:cubicBezTo>
                <a:cubicBezTo>
                  <a:pt x="1657" y="1227"/>
                  <a:pt x="1659" y="1235"/>
                  <a:pt x="1656" y="1241"/>
                </a:cubicBezTo>
                <a:cubicBezTo>
                  <a:pt x="1628" y="1292"/>
                  <a:pt x="1595" y="1339"/>
                  <a:pt x="1556" y="1382"/>
                </a:cubicBezTo>
                <a:cubicBezTo>
                  <a:pt x="1554" y="1385"/>
                  <a:pt x="1550" y="1386"/>
                  <a:pt x="1547" y="1386"/>
                </a:cubicBezTo>
                <a:close/>
                <a:moveTo>
                  <a:pt x="187" y="1367"/>
                </a:moveTo>
                <a:cubicBezTo>
                  <a:pt x="183" y="1367"/>
                  <a:pt x="179" y="1365"/>
                  <a:pt x="177" y="1362"/>
                </a:cubicBezTo>
                <a:cubicBezTo>
                  <a:pt x="171" y="1355"/>
                  <a:pt x="171" y="1355"/>
                  <a:pt x="171" y="1355"/>
                </a:cubicBezTo>
                <a:cubicBezTo>
                  <a:pt x="162" y="1343"/>
                  <a:pt x="153" y="1332"/>
                  <a:pt x="145" y="1321"/>
                </a:cubicBezTo>
                <a:cubicBezTo>
                  <a:pt x="131" y="1302"/>
                  <a:pt x="131" y="1302"/>
                  <a:pt x="131" y="1302"/>
                </a:cubicBezTo>
                <a:cubicBezTo>
                  <a:pt x="128" y="1297"/>
                  <a:pt x="124" y="1291"/>
                  <a:pt x="120" y="1285"/>
                </a:cubicBezTo>
                <a:cubicBezTo>
                  <a:pt x="107" y="1264"/>
                  <a:pt x="94" y="1241"/>
                  <a:pt x="82" y="1218"/>
                </a:cubicBezTo>
                <a:cubicBezTo>
                  <a:pt x="82" y="1218"/>
                  <a:pt x="82" y="1218"/>
                  <a:pt x="82" y="1218"/>
                </a:cubicBezTo>
                <a:cubicBezTo>
                  <a:pt x="68" y="1191"/>
                  <a:pt x="55" y="1162"/>
                  <a:pt x="45" y="1133"/>
                </a:cubicBezTo>
                <a:cubicBezTo>
                  <a:pt x="30" y="1093"/>
                  <a:pt x="19" y="1050"/>
                  <a:pt x="12" y="1006"/>
                </a:cubicBezTo>
                <a:cubicBezTo>
                  <a:pt x="10" y="999"/>
                  <a:pt x="15" y="993"/>
                  <a:pt x="22" y="991"/>
                </a:cubicBezTo>
                <a:cubicBezTo>
                  <a:pt x="29" y="990"/>
                  <a:pt x="36" y="995"/>
                  <a:pt x="37" y="1002"/>
                </a:cubicBezTo>
                <a:cubicBezTo>
                  <a:pt x="44" y="1044"/>
                  <a:pt x="55" y="1085"/>
                  <a:pt x="69" y="1124"/>
                </a:cubicBezTo>
                <a:cubicBezTo>
                  <a:pt x="79" y="1152"/>
                  <a:pt x="91" y="1180"/>
                  <a:pt x="105" y="1207"/>
                </a:cubicBezTo>
                <a:cubicBezTo>
                  <a:pt x="116" y="1229"/>
                  <a:pt x="128" y="1251"/>
                  <a:pt x="142" y="1272"/>
                </a:cubicBezTo>
                <a:cubicBezTo>
                  <a:pt x="145" y="1277"/>
                  <a:pt x="148" y="1282"/>
                  <a:pt x="152" y="1287"/>
                </a:cubicBezTo>
                <a:cubicBezTo>
                  <a:pt x="165" y="1306"/>
                  <a:pt x="165" y="1306"/>
                  <a:pt x="165" y="1306"/>
                </a:cubicBezTo>
                <a:cubicBezTo>
                  <a:pt x="173" y="1317"/>
                  <a:pt x="182" y="1328"/>
                  <a:pt x="190" y="1339"/>
                </a:cubicBezTo>
                <a:cubicBezTo>
                  <a:pt x="196" y="1346"/>
                  <a:pt x="196" y="1346"/>
                  <a:pt x="196" y="1346"/>
                </a:cubicBezTo>
                <a:cubicBezTo>
                  <a:pt x="201" y="1351"/>
                  <a:pt x="200" y="1359"/>
                  <a:pt x="195" y="1364"/>
                </a:cubicBezTo>
                <a:cubicBezTo>
                  <a:pt x="193" y="1366"/>
                  <a:pt x="190" y="1367"/>
                  <a:pt x="187" y="1367"/>
                </a:cubicBezTo>
                <a:close/>
                <a:moveTo>
                  <a:pt x="1664" y="1210"/>
                </a:moveTo>
                <a:cubicBezTo>
                  <a:pt x="1662" y="1210"/>
                  <a:pt x="1661" y="1210"/>
                  <a:pt x="1659" y="1209"/>
                </a:cubicBezTo>
                <a:cubicBezTo>
                  <a:pt x="1652" y="1206"/>
                  <a:pt x="1650" y="1198"/>
                  <a:pt x="1653" y="1192"/>
                </a:cubicBezTo>
                <a:cubicBezTo>
                  <a:pt x="1658" y="1182"/>
                  <a:pt x="1662" y="1172"/>
                  <a:pt x="1666" y="1162"/>
                </a:cubicBezTo>
                <a:cubicBezTo>
                  <a:pt x="1669" y="1155"/>
                  <a:pt x="1677" y="1152"/>
                  <a:pt x="1683" y="1155"/>
                </a:cubicBezTo>
                <a:cubicBezTo>
                  <a:pt x="1690" y="1158"/>
                  <a:pt x="1693" y="1165"/>
                  <a:pt x="1690" y="1172"/>
                </a:cubicBezTo>
                <a:cubicBezTo>
                  <a:pt x="1685" y="1182"/>
                  <a:pt x="1681" y="1193"/>
                  <a:pt x="1676" y="1203"/>
                </a:cubicBezTo>
                <a:cubicBezTo>
                  <a:pt x="1674" y="1208"/>
                  <a:pt x="1669" y="1210"/>
                  <a:pt x="1664" y="1210"/>
                </a:cubicBezTo>
                <a:close/>
                <a:moveTo>
                  <a:pt x="1694" y="1140"/>
                </a:moveTo>
                <a:cubicBezTo>
                  <a:pt x="1692" y="1140"/>
                  <a:pt x="1691" y="1140"/>
                  <a:pt x="1689" y="1139"/>
                </a:cubicBezTo>
                <a:cubicBezTo>
                  <a:pt x="1683" y="1137"/>
                  <a:pt x="1679" y="1129"/>
                  <a:pt x="1682" y="1123"/>
                </a:cubicBezTo>
                <a:cubicBezTo>
                  <a:pt x="1687" y="1108"/>
                  <a:pt x="1692" y="1093"/>
                  <a:pt x="1696" y="1078"/>
                </a:cubicBezTo>
                <a:cubicBezTo>
                  <a:pt x="1711" y="1025"/>
                  <a:pt x="1720" y="971"/>
                  <a:pt x="1723" y="916"/>
                </a:cubicBezTo>
                <a:cubicBezTo>
                  <a:pt x="1723" y="911"/>
                  <a:pt x="1723" y="911"/>
                  <a:pt x="1723" y="911"/>
                </a:cubicBezTo>
                <a:cubicBezTo>
                  <a:pt x="1723" y="911"/>
                  <a:pt x="1723" y="911"/>
                  <a:pt x="1723" y="911"/>
                </a:cubicBezTo>
                <a:cubicBezTo>
                  <a:pt x="1724" y="900"/>
                  <a:pt x="1724" y="888"/>
                  <a:pt x="1724" y="877"/>
                </a:cubicBezTo>
                <a:cubicBezTo>
                  <a:pt x="1724" y="836"/>
                  <a:pt x="1721" y="793"/>
                  <a:pt x="1713" y="751"/>
                </a:cubicBezTo>
                <a:cubicBezTo>
                  <a:pt x="1713" y="749"/>
                  <a:pt x="1713" y="747"/>
                  <a:pt x="1712" y="745"/>
                </a:cubicBezTo>
                <a:cubicBezTo>
                  <a:pt x="1711" y="738"/>
                  <a:pt x="1716" y="731"/>
                  <a:pt x="1722" y="730"/>
                </a:cubicBezTo>
                <a:cubicBezTo>
                  <a:pt x="1729" y="729"/>
                  <a:pt x="1736" y="733"/>
                  <a:pt x="1737" y="740"/>
                </a:cubicBezTo>
                <a:cubicBezTo>
                  <a:pt x="1738" y="742"/>
                  <a:pt x="1738" y="745"/>
                  <a:pt x="1738" y="747"/>
                </a:cubicBezTo>
                <a:cubicBezTo>
                  <a:pt x="1746" y="790"/>
                  <a:pt x="1750" y="834"/>
                  <a:pt x="1750" y="877"/>
                </a:cubicBezTo>
                <a:cubicBezTo>
                  <a:pt x="1750" y="889"/>
                  <a:pt x="1749" y="900"/>
                  <a:pt x="1749" y="912"/>
                </a:cubicBezTo>
                <a:cubicBezTo>
                  <a:pt x="1749" y="912"/>
                  <a:pt x="1749" y="912"/>
                  <a:pt x="1749" y="912"/>
                </a:cubicBezTo>
                <a:cubicBezTo>
                  <a:pt x="1749" y="917"/>
                  <a:pt x="1749" y="917"/>
                  <a:pt x="1749" y="917"/>
                </a:cubicBezTo>
                <a:cubicBezTo>
                  <a:pt x="1745" y="974"/>
                  <a:pt x="1736" y="1030"/>
                  <a:pt x="1720" y="1085"/>
                </a:cubicBezTo>
                <a:cubicBezTo>
                  <a:pt x="1716" y="1101"/>
                  <a:pt x="1711" y="1116"/>
                  <a:pt x="1706" y="1131"/>
                </a:cubicBezTo>
                <a:cubicBezTo>
                  <a:pt x="1704" y="1137"/>
                  <a:pt x="1699" y="1140"/>
                  <a:pt x="1694" y="1140"/>
                </a:cubicBezTo>
                <a:close/>
                <a:moveTo>
                  <a:pt x="18" y="975"/>
                </a:moveTo>
                <a:cubicBezTo>
                  <a:pt x="12" y="975"/>
                  <a:pt x="6" y="970"/>
                  <a:pt x="5" y="964"/>
                </a:cubicBezTo>
                <a:cubicBezTo>
                  <a:pt x="4" y="952"/>
                  <a:pt x="3" y="941"/>
                  <a:pt x="2" y="929"/>
                </a:cubicBezTo>
                <a:cubicBezTo>
                  <a:pt x="2" y="922"/>
                  <a:pt x="7" y="916"/>
                  <a:pt x="14" y="916"/>
                </a:cubicBezTo>
                <a:cubicBezTo>
                  <a:pt x="21" y="915"/>
                  <a:pt x="27" y="920"/>
                  <a:pt x="28" y="927"/>
                </a:cubicBezTo>
                <a:cubicBezTo>
                  <a:pt x="28" y="938"/>
                  <a:pt x="29" y="950"/>
                  <a:pt x="31" y="961"/>
                </a:cubicBezTo>
                <a:cubicBezTo>
                  <a:pt x="32" y="968"/>
                  <a:pt x="27" y="974"/>
                  <a:pt x="20" y="975"/>
                </a:cubicBezTo>
                <a:cubicBezTo>
                  <a:pt x="19" y="975"/>
                  <a:pt x="19" y="975"/>
                  <a:pt x="18" y="975"/>
                </a:cubicBezTo>
                <a:close/>
                <a:moveTo>
                  <a:pt x="13" y="899"/>
                </a:moveTo>
                <a:cubicBezTo>
                  <a:pt x="6" y="899"/>
                  <a:pt x="1" y="893"/>
                  <a:pt x="0" y="886"/>
                </a:cubicBezTo>
                <a:cubicBezTo>
                  <a:pt x="0" y="883"/>
                  <a:pt x="0" y="880"/>
                  <a:pt x="0" y="877"/>
                </a:cubicBezTo>
                <a:cubicBezTo>
                  <a:pt x="0" y="823"/>
                  <a:pt x="6" y="768"/>
                  <a:pt x="18" y="715"/>
                </a:cubicBezTo>
                <a:cubicBezTo>
                  <a:pt x="24" y="686"/>
                  <a:pt x="32" y="657"/>
                  <a:pt x="42" y="630"/>
                </a:cubicBezTo>
                <a:cubicBezTo>
                  <a:pt x="56" y="587"/>
                  <a:pt x="75" y="545"/>
                  <a:pt x="97" y="506"/>
                </a:cubicBezTo>
                <a:cubicBezTo>
                  <a:pt x="101" y="500"/>
                  <a:pt x="109" y="497"/>
                  <a:pt x="115" y="501"/>
                </a:cubicBezTo>
                <a:cubicBezTo>
                  <a:pt x="121" y="504"/>
                  <a:pt x="123" y="512"/>
                  <a:pt x="120" y="518"/>
                </a:cubicBezTo>
                <a:cubicBezTo>
                  <a:pt x="98" y="557"/>
                  <a:pt x="80" y="597"/>
                  <a:pt x="66" y="638"/>
                </a:cubicBezTo>
                <a:cubicBezTo>
                  <a:pt x="57" y="665"/>
                  <a:pt x="49" y="692"/>
                  <a:pt x="43" y="720"/>
                </a:cubicBezTo>
                <a:cubicBezTo>
                  <a:pt x="43" y="720"/>
                  <a:pt x="43" y="720"/>
                  <a:pt x="43" y="720"/>
                </a:cubicBezTo>
                <a:cubicBezTo>
                  <a:pt x="32" y="772"/>
                  <a:pt x="26" y="824"/>
                  <a:pt x="26" y="877"/>
                </a:cubicBezTo>
                <a:cubicBezTo>
                  <a:pt x="26" y="880"/>
                  <a:pt x="26" y="883"/>
                  <a:pt x="26" y="886"/>
                </a:cubicBezTo>
                <a:cubicBezTo>
                  <a:pt x="26" y="893"/>
                  <a:pt x="20" y="899"/>
                  <a:pt x="13" y="899"/>
                </a:cubicBezTo>
                <a:cubicBezTo>
                  <a:pt x="13" y="899"/>
                  <a:pt x="13" y="899"/>
                  <a:pt x="13" y="899"/>
                </a:cubicBezTo>
                <a:close/>
                <a:moveTo>
                  <a:pt x="1716" y="714"/>
                </a:moveTo>
                <a:cubicBezTo>
                  <a:pt x="1710" y="714"/>
                  <a:pt x="1705" y="710"/>
                  <a:pt x="1704" y="704"/>
                </a:cubicBezTo>
                <a:cubicBezTo>
                  <a:pt x="1701" y="693"/>
                  <a:pt x="1698" y="682"/>
                  <a:pt x="1695" y="672"/>
                </a:cubicBezTo>
                <a:cubicBezTo>
                  <a:pt x="1693" y="665"/>
                  <a:pt x="1697" y="658"/>
                  <a:pt x="1704" y="656"/>
                </a:cubicBezTo>
                <a:cubicBezTo>
                  <a:pt x="1710" y="654"/>
                  <a:pt x="1718" y="658"/>
                  <a:pt x="1719" y="665"/>
                </a:cubicBezTo>
                <a:cubicBezTo>
                  <a:pt x="1723" y="676"/>
                  <a:pt x="1726" y="687"/>
                  <a:pt x="1728" y="698"/>
                </a:cubicBezTo>
                <a:cubicBezTo>
                  <a:pt x="1730" y="705"/>
                  <a:pt x="1726" y="712"/>
                  <a:pt x="1719" y="713"/>
                </a:cubicBezTo>
                <a:cubicBezTo>
                  <a:pt x="1718" y="714"/>
                  <a:pt x="1717" y="714"/>
                  <a:pt x="1716" y="714"/>
                </a:cubicBezTo>
                <a:close/>
                <a:moveTo>
                  <a:pt x="1694" y="640"/>
                </a:moveTo>
                <a:cubicBezTo>
                  <a:pt x="1689" y="640"/>
                  <a:pt x="1684" y="637"/>
                  <a:pt x="1682" y="632"/>
                </a:cubicBezTo>
                <a:cubicBezTo>
                  <a:pt x="1659" y="567"/>
                  <a:pt x="1627" y="505"/>
                  <a:pt x="1586" y="449"/>
                </a:cubicBezTo>
                <a:cubicBezTo>
                  <a:pt x="1584" y="447"/>
                  <a:pt x="1582" y="444"/>
                  <a:pt x="1581" y="441"/>
                </a:cubicBezTo>
                <a:cubicBezTo>
                  <a:pt x="1581" y="441"/>
                  <a:pt x="1581" y="441"/>
                  <a:pt x="1581" y="441"/>
                </a:cubicBezTo>
                <a:cubicBezTo>
                  <a:pt x="1577" y="436"/>
                  <a:pt x="1573" y="431"/>
                  <a:pt x="1569" y="426"/>
                </a:cubicBezTo>
                <a:cubicBezTo>
                  <a:pt x="1566" y="423"/>
                  <a:pt x="1564" y="420"/>
                  <a:pt x="1561" y="416"/>
                </a:cubicBezTo>
                <a:cubicBezTo>
                  <a:pt x="1558" y="412"/>
                  <a:pt x="1558" y="412"/>
                  <a:pt x="1558" y="412"/>
                </a:cubicBezTo>
                <a:cubicBezTo>
                  <a:pt x="1550" y="403"/>
                  <a:pt x="1542" y="394"/>
                  <a:pt x="1534" y="385"/>
                </a:cubicBezTo>
                <a:cubicBezTo>
                  <a:pt x="1517" y="367"/>
                  <a:pt x="1517" y="367"/>
                  <a:pt x="1517" y="367"/>
                </a:cubicBezTo>
                <a:cubicBezTo>
                  <a:pt x="1513" y="363"/>
                  <a:pt x="1509" y="359"/>
                  <a:pt x="1506" y="356"/>
                </a:cubicBezTo>
                <a:cubicBezTo>
                  <a:pt x="1468" y="317"/>
                  <a:pt x="1468" y="317"/>
                  <a:pt x="1468" y="317"/>
                </a:cubicBezTo>
                <a:cubicBezTo>
                  <a:pt x="1463" y="312"/>
                  <a:pt x="1463" y="304"/>
                  <a:pt x="1468" y="299"/>
                </a:cubicBezTo>
                <a:cubicBezTo>
                  <a:pt x="1473" y="294"/>
                  <a:pt x="1481" y="294"/>
                  <a:pt x="1486" y="299"/>
                </a:cubicBezTo>
                <a:cubicBezTo>
                  <a:pt x="1524" y="338"/>
                  <a:pt x="1524" y="338"/>
                  <a:pt x="1524" y="338"/>
                </a:cubicBezTo>
                <a:cubicBezTo>
                  <a:pt x="1528" y="341"/>
                  <a:pt x="1532" y="345"/>
                  <a:pt x="1536" y="350"/>
                </a:cubicBezTo>
                <a:cubicBezTo>
                  <a:pt x="1553" y="368"/>
                  <a:pt x="1553" y="368"/>
                  <a:pt x="1553" y="368"/>
                </a:cubicBezTo>
                <a:cubicBezTo>
                  <a:pt x="1561" y="377"/>
                  <a:pt x="1569" y="386"/>
                  <a:pt x="1577" y="396"/>
                </a:cubicBezTo>
                <a:cubicBezTo>
                  <a:pt x="1581" y="401"/>
                  <a:pt x="1581" y="401"/>
                  <a:pt x="1581" y="401"/>
                </a:cubicBezTo>
                <a:cubicBezTo>
                  <a:pt x="1584" y="404"/>
                  <a:pt x="1586" y="407"/>
                  <a:pt x="1589" y="411"/>
                </a:cubicBezTo>
                <a:cubicBezTo>
                  <a:pt x="1593" y="416"/>
                  <a:pt x="1597" y="421"/>
                  <a:pt x="1601" y="426"/>
                </a:cubicBezTo>
                <a:cubicBezTo>
                  <a:pt x="1601" y="426"/>
                  <a:pt x="1601" y="426"/>
                  <a:pt x="1601" y="426"/>
                </a:cubicBezTo>
                <a:cubicBezTo>
                  <a:pt x="1603" y="429"/>
                  <a:pt x="1605" y="432"/>
                  <a:pt x="1607" y="434"/>
                </a:cubicBezTo>
                <a:cubicBezTo>
                  <a:pt x="1649" y="492"/>
                  <a:pt x="1682" y="556"/>
                  <a:pt x="1706" y="623"/>
                </a:cubicBezTo>
                <a:cubicBezTo>
                  <a:pt x="1709" y="630"/>
                  <a:pt x="1705" y="637"/>
                  <a:pt x="1698" y="640"/>
                </a:cubicBezTo>
                <a:cubicBezTo>
                  <a:pt x="1697" y="640"/>
                  <a:pt x="1696" y="640"/>
                  <a:pt x="1694" y="640"/>
                </a:cubicBezTo>
                <a:close/>
                <a:moveTo>
                  <a:pt x="130" y="488"/>
                </a:moveTo>
                <a:cubicBezTo>
                  <a:pt x="128" y="488"/>
                  <a:pt x="126" y="488"/>
                  <a:pt x="124" y="486"/>
                </a:cubicBezTo>
                <a:cubicBezTo>
                  <a:pt x="118" y="483"/>
                  <a:pt x="116" y="475"/>
                  <a:pt x="120" y="469"/>
                </a:cubicBezTo>
                <a:cubicBezTo>
                  <a:pt x="126" y="459"/>
                  <a:pt x="132" y="450"/>
                  <a:pt x="139" y="440"/>
                </a:cubicBezTo>
                <a:cubicBezTo>
                  <a:pt x="143" y="434"/>
                  <a:pt x="151" y="433"/>
                  <a:pt x="157" y="437"/>
                </a:cubicBezTo>
                <a:cubicBezTo>
                  <a:pt x="163" y="441"/>
                  <a:pt x="164" y="449"/>
                  <a:pt x="160" y="455"/>
                </a:cubicBezTo>
                <a:cubicBezTo>
                  <a:pt x="153" y="464"/>
                  <a:pt x="147" y="473"/>
                  <a:pt x="141" y="483"/>
                </a:cubicBezTo>
                <a:cubicBezTo>
                  <a:pt x="139" y="486"/>
                  <a:pt x="135" y="488"/>
                  <a:pt x="130" y="488"/>
                </a:cubicBezTo>
                <a:close/>
                <a:moveTo>
                  <a:pt x="175" y="426"/>
                </a:moveTo>
                <a:cubicBezTo>
                  <a:pt x="172" y="426"/>
                  <a:pt x="169" y="425"/>
                  <a:pt x="167" y="424"/>
                </a:cubicBezTo>
                <a:cubicBezTo>
                  <a:pt x="161" y="419"/>
                  <a:pt x="161" y="411"/>
                  <a:pt x="165" y="406"/>
                </a:cubicBezTo>
                <a:cubicBezTo>
                  <a:pt x="183" y="383"/>
                  <a:pt x="202" y="362"/>
                  <a:pt x="221" y="342"/>
                </a:cubicBezTo>
                <a:cubicBezTo>
                  <a:pt x="282" y="281"/>
                  <a:pt x="282" y="281"/>
                  <a:pt x="282" y="281"/>
                </a:cubicBezTo>
                <a:cubicBezTo>
                  <a:pt x="282" y="281"/>
                  <a:pt x="282" y="281"/>
                  <a:pt x="282" y="281"/>
                </a:cubicBezTo>
                <a:cubicBezTo>
                  <a:pt x="342" y="221"/>
                  <a:pt x="342" y="221"/>
                  <a:pt x="342" y="221"/>
                </a:cubicBezTo>
                <a:cubicBezTo>
                  <a:pt x="365" y="199"/>
                  <a:pt x="365" y="199"/>
                  <a:pt x="365" y="199"/>
                </a:cubicBezTo>
                <a:cubicBezTo>
                  <a:pt x="369" y="196"/>
                  <a:pt x="373" y="193"/>
                  <a:pt x="376" y="190"/>
                </a:cubicBezTo>
                <a:cubicBezTo>
                  <a:pt x="378" y="188"/>
                  <a:pt x="380" y="187"/>
                  <a:pt x="381" y="185"/>
                </a:cubicBezTo>
                <a:cubicBezTo>
                  <a:pt x="398" y="171"/>
                  <a:pt x="398" y="171"/>
                  <a:pt x="398" y="171"/>
                </a:cubicBezTo>
                <a:cubicBezTo>
                  <a:pt x="415" y="158"/>
                  <a:pt x="415" y="158"/>
                  <a:pt x="415" y="158"/>
                </a:cubicBezTo>
                <a:cubicBezTo>
                  <a:pt x="417" y="157"/>
                  <a:pt x="418" y="155"/>
                  <a:pt x="420" y="154"/>
                </a:cubicBezTo>
                <a:cubicBezTo>
                  <a:pt x="424" y="151"/>
                  <a:pt x="428" y="148"/>
                  <a:pt x="432" y="145"/>
                </a:cubicBezTo>
                <a:cubicBezTo>
                  <a:pt x="449" y="133"/>
                  <a:pt x="449" y="133"/>
                  <a:pt x="449" y="133"/>
                </a:cubicBezTo>
                <a:cubicBezTo>
                  <a:pt x="454" y="129"/>
                  <a:pt x="462" y="131"/>
                  <a:pt x="466" y="137"/>
                </a:cubicBezTo>
                <a:cubicBezTo>
                  <a:pt x="470" y="142"/>
                  <a:pt x="469" y="150"/>
                  <a:pt x="463" y="154"/>
                </a:cubicBezTo>
                <a:cubicBezTo>
                  <a:pt x="446" y="166"/>
                  <a:pt x="446" y="166"/>
                  <a:pt x="446" y="166"/>
                </a:cubicBezTo>
                <a:cubicBezTo>
                  <a:pt x="443" y="168"/>
                  <a:pt x="439" y="171"/>
                  <a:pt x="436" y="174"/>
                </a:cubicBezTo>
                <a:cubicBezTo>
                  <a:pt x="434" y="175"/>
                  <a:pt x="432" y="177"/>
                  <a:pt x="430" y="178"/>
                </a:cubicBezTo>
                <a:cubicBezTo>
                  <a:pt x="414" y="191"/>
                  <a:pt x="414" y="191"/>
                  <a:pt x="414" y="191"/>
                </a:cubicBezTo>
                <a:cubicBezTo>
                  <a:pt x="398" y="205"/>
                  <a:pt x="398" y="205"/>
                  <a:pt x="398" y="205"/>
                </a:cubicBezTo>
                <a:cubicBezTo>
                  <a:pt x="396" y="206"/>
                  <a:pt x="395" y="208"/>
                  <a:pt x="393" y="209"/>
                </a:cubicBezTo>
                <a:cubicBezTo>
                  <a:pt x="389" y="212"/>
                  <a:pt x="386" y="215"/>
                  <a:pt x="383" y="218"/>
                </a:cubicBezTo>
                <a:cubicBezTo>
                  <a:pt x="354" y="246"/>
                  <a:pt x="354" y="246"/>
                  <a:pt x="354" y="246"/>
                </a:cubicBezTo>
                <a:cubicBezTo>
                  <a:pt x="300" y="299"/>
                  <a:pt x="300" y="299"/>
                  <a:pt x="300" y="299"/>
                </a:cubicBezTo>
                <a:cubicBezTo>
                  <a:pt x="300" y="299"/>
                  <a:pt x="300" y="299"/>
                  <a:pt x="300" y="299"/>
                </a:cubicBezTo>
                <a:cubicBezTo>
                  <a:pt x="239" y="360"/>
                  <a:pt x="239" y="360"/>
                  <a:pt x="239" y="360"/>
                </a:cubicBezTo>
                <a:cubicBezTo>
                  <a:pt x="220" y="379"/>
                  <a:pt x="202" y="400"/>
                  <a:pt x="185" y="422"/>
                </a:cubicBezTo>
                <a:cubicBezTo>
                  <a:pt x="182" y="425"/>
                  <a:pt x="179" y="426"/>
                  <a:pt x="175" y="426"/>
                </a:cubicBezTo>
                <a:close/>
                <a:moveTo>
                  <a:pt x="1447" y="291"/>
                </a:moveTo>
                <a:cubicBezTo>
                  <a:pt x="1443" y="291"/>
                  <a:pt x="1440" y="290"/>
                  <a:pt x="1438" y="287"/>
                </a:cubicBezTo>
                <a:cubicBezTo>
                  <a:pt x="1414" y="263"/>
                  <a:pt x="1414" y="263"/>
                  <a:pt x="1414" y="263"/>
                </a:cubicBezTo>
                <a:cubicBezTo>
                  <a:pt x="1409" y="258"/>
                  <a:pt x="1409" y="250"/>
                  <a:pt x="1414" y="245"/>
                </a:cubicBezTo>
                <a:cubicBezTo>
                  <a:pt x="1419" y="240"/>
                  <a:pt x="1427" y="240"/>
                  <a:pt x="1432" y="245"/>
                </a:cubicBezTo>
                <a:cubicBezTo>
                  <a:pt x="1456" y="269"/>
                  <a:pt x="1456" y="269"/>
                  <a:pt x="1456" y="269"/>
                </a:cubicBezTo>
                <a:cubicBezTo>
                  <a:pt x="1461" y="274"/>
                  <a:pt x="1461" y="282"/>
                  <a:pt x="1456" y="287"/>
                </a:cubicBezTo>
                <a:cubicBezTo>
                  <a:pt x="1453" y="290"/>
                  <a:pt x="1450" y="291"/>
                  <a:pt x="1447" y="291"/>
                </a:cubicBezTo>
                <a:close/>
                <a:moveTo>
                  <a:pt x="1393" y="237"/>
                </a:moveTo>
                <a:cubicBezTo>
                  <a:pt x="1389" y="237"/>
                  <a:pt x="1386" y="236"/>
                  <a:pt x="1384" y="234"/>
                </a:cubicBezTo>
                <a:cubicBezTo>
                  <a:pt x="1377" y="227"/>
                  <a:pt x="1377" y="227"/>
                  <a:pt x="1377" y="227"/>
                </a:cubicBezTo>
                <a:cubicBezTo>
                  <a:pt x="1337" y="189"/>
                  <a:pt x="1293" y="156"/>
                  <a:pt x="1246" y="128"/>
                </a:cubicBezTo>
                <a:cubicBezTo>
                  <a:pt x="1234" y="121"/>
                  <a:pt x="1221" y="114"/>
                  <a:pt x="1208" y="107"/>
                </a:cubicBezTo>
                <a:cubicBezTo>
                  <a:pt x="1208" y="107"/>
                  <a:pt x="1208" y="107"/>
                  <a:pt x="1208" y="107"/>
                </a:cubicBezTo>
                <a:cubicBezTo>
                  <a:pt x="1172" y="89"/>
                  <a:pt x="1134" y="73"/>
                  <a:pt x="1095" y="61"/>
                </a:cubicBezTo>
                <a:cubicBezTo>
                  <a:pt x="1085" y="58"/>
                  <a:pt x="1076" y="55"/>
                  <a:pt x="1065" y="52"/>
                </a:cubicBezTo>
                <a:cubicBezTo>
                  <a:pt x="1062" y="51"/>
                  <a:pt x="1059" y="51"/>
                  <a:pt x="1055" y="50"/>
                </a:cubicBezTo>
                <a:cubicBezTo>
                  <a:pt x="1054" y="49"/>
                  <a:pt x="1053" y="49"/>
                  <a:pt x="1052" y="49"/>
                </a:cubicBezTo>
                <a:cubicBezTo>
                  <a:pt x="1046" y="47"/>
                  <a:pt x="1042" y="40"/>
                  <a:pt x="1043" y="33"/>
                </a:cubicBezTo>
                <a:cubicBezTo>
                  <a:pt x="1045" y="26"/>
                  <a:pt x="1052" y="22"/>
                  <a:pt x="1059" y="24"/>
                </a:cubicBezTo>
                <a:cubicBezTo>
                  <a:pt x="1060" y="24"/>
                  <a:pt x="1061" y="25"/>
                  <a:pt x="1062" y="25"/>
                </a:cubicBezTo>
                <a:cubicBezTo>
                  <a:pt x="1065" y="26"/>
                  <a:pt x="1069" y="27"/>
                  <a:pt x="1072" y="28"/>
                </a:cubicBezTo>
                <a:cubicBezTo>
                  <a:pt x="1082" y="30"/>
                  <a:pt x="1093" y="33"/>
                  <a:pt x="1103" y="37"/>
                </a:cubicBezTo>
                <a:cubicBezTo>
                  <a:pt x="1143" y="49"/>
                  <a:pt x="1182" y="66"/>
                  <a:pt x="1220" y="85"/>
                </a:cubicBezTo>
                <a:cubicBezTo>
                  <a:pt x="1233" y="91"/>
                  <a:pt x="1246" y="99"/>
                  <a:pt x="1259" y="106"/>
                </a:cubicBezTo>
                <a:cubicBezTo>
                  <a:pt x="1308" y="135"/>
                  <a:pt x="1353" y="170"/>
                  <a:pt x="1395" y="209"/>
                </a:cubicBezTo>
                <a:cubicBezTo>
                  <a:pt x="1401" y="215"/>
                  <a:pt x="1401" y="215"/>
                  <a:pt x="1401" y="215"/>
                </a:cubicBezTo>
                <a:cubicBezTo>
                  <a:pt x="1406" y="220"/>
                  <a:pt x="1407" y="228"/>
                  <a:pt x="1402" y="233"/>
                </a:cubicBezTo>
                <a:cubicBezTo>
                  <a:pt x="1399" y="236"/>
                  <a:pt x="1396" y="237"/>
                  <a:pt x="1393" y="237"/>
                </a:cubicBezTo>
                <a:close/>
                <a:moveTo>
                  <a:pt x="491" y="134"/>
                </a:moveTo>
                <a:cubicBezTo>
                  <a:pt x="487" y="134"/>
                  <a:pt x="483" y="131"/>
                  <a:pt x="481" y="127"/>
                </a:cubicBezTo>
                <a:cubicBezTo>
                  <a:pt x="477" y="121"/>
                  <a:pt x="479" y="114"/>
                  <a:pt x="485" y="110"/>
                </a:cubicBezTo>
                <a:cubicBezTo>
                  <a:pt x="495" y="104"/>
                  <a:pt x="505" y="98"/>
                  <a:pt x="515" y="93"/>
                </a:cubicBezTo>
                <a:cubicBezTo>
                  <a:pt x="521" y="89"/>
                  <a:pt x="529" y="92"/>
                  <a:pt x="532" y="98"/>
                </a:cubicBezTo>
                <a:cubicBezTo>
                  <a:pt x="535" y="104"/>
                  <a:pt x="533" y="112"/>
                  <a:pt x="527" y="115"/>
                </a:cubicBezTo>
                <a:cubicBezTo>
                  <a:pt x="517" y="120"/>
                  <a:pt x="507" y="126"/>
                  <a:pt x="498" y="132"/>
                </a:cubicBezTo>
                <a:cubicBezTo>
                  <a:pt x="496" y="133"/>
                  <a:pt x="494" y="134"/>
                  <a:pt x="491" y="134"/>
                </a:cubicBezTo>
                <a:close/>
                <a:moveTo>
                  <a:pt x="559" y="98"/>
                </a:moveTo>
                <a:cubicBezTo>
                  <a:pt x="554" y="98"/>
                  <a:pt x="549" y="95"/>
                  <a:pt x="547" y="90"/>
                </a:cubicBezTo>
                <a:cubicBezTo>
                  <a:pt x="544" y="84"/>
                  <a:pt x="547" y="76"/>
                  <a:pt x="553" y="73"/>
                </a:cubicBezTo>
                <a:cubicBezTo>
                  <a:pt x="605" y="49"/>
                  <a:pt x="660" y="31"/>
                  <a:pt x="717" y="18"/>
                </a:cubicBezTo>
                <a:cubicBezTo>
                  <a:pt x="733" y="15"/>
                  <a:pt x="749" y="12"/>
                  <a:pt x="765" y="10"/>
                </a:cubicBezTo>
                <a:cubicBezTo>
                  <a:pt x="821" y="1"/>
                  <a:pt x="878" y="0"/>
                  <a:pt x="935" y="4"/>
                </a:cubicBezTo>
                <a:cubicBezTo>
                  <a:pt x="940" y="4"/>
                  <a:pt x="940" y="4"/>
                  <a:pt x="940" y="4"/>
                </a:cubicBezTo>
                <a:cubicBezTo>
                  <a:pt x="947" y="5"/>
                  <a:pt x="952" y="11"/>
                  <a:pt x="951" y="18"/>
                </a:cubicBezTo>
                <a:cubicBezTo>
                  <a:pt x="951" y="25"/>
                  <a:pt x="945" y="30"/>
                  <a:pt x="938" y="30"/>
                </a:cubicBezTo>
                <a:cubicBezTo>
                  <a:pt x="933" y="29"/>
                  <a:pt x="933" y="29"/>
                  <a:pt x="933" y="29"/>
                </a:cubicBezTo>
                <a:cubicBezTo>
                  <a:pt x="878" y="25"/>
                  <a:pt x="822" y="27"/>
                  <a:pt x="769" y="35"/>
                </a:cubicBezTo>
                <a:cubicBezTo>
                  <a:pt x="753" y="37"/>
                  <a:pt x="737" y="40"/>
                  <a:pt x="722" y="43"/>
                </a:cubicBezTo>
                <a:cubicBezTo>
                  <a:pt x="667" y="55"/>
                  <a:pt x="614" y="73"/>
                  <a:pt x="564" y="96"/>
                </a:cubicBezTo>
                <a:cubicBezTo>
                  <a:pt x="562" y="97"/>
                  <a:pt x="561" y="98"/>
                  <a:pt x="559" y="98"/>
                </a:cubicBezTo>
                <a:close/>
                <a:moveTo>
                  <a:pt x="1014" y="40"/>
                </a:moveTo>
                <a:cubicBezTo>
                  <a:pt x="1014" y="40"/>
                  <a:pt x="1013" y="40"/>
                  <a:pt x="1012" y="40"/>
                </a:cubicBezTo>
                <a:cubicBezTo>
                  <a:pt x="995" y="37"/>
                  <a:pt x="995" y="37"/>
                  <a:pt x="995" y="37"/>
                </a:cubicBezTo>
                <a:cubicBezTo>
                  <a:pt x="993" y="37"/>
                  <a:pt x="990" y="36"/>
                  <a:pt x="988" y="36"/>
                </a:cubicBezTo>
                <a:cubicBezTo>
                  <a:pt x="985" y="35"/>
                  <a:pt x="982" y="35"/>
                  <a:pt x="979" y="34"/>
                </a:cubicBezTo>
                <a:cubicBezTo>
                  <a:pt x="972" y="33"/>
                  <a:pt x="967" y="27"/>
                  <a:pt x="968" y="20"/>
                </a:cubicBezTo>
                <a:cubicBezTo>
                  <a:pt x="969" y="13"/>
                  <a:pt x="976" y="8"/>
                  <a:pt x="983" y="9"/>
                </a:cubicBezTo>
                <a:cubicBezTo>
                  <a:pt x="986" y="10"/>
                  <a:pt x="989" y="10"/>
                  <a:pt x="992" y="11"/>
                </a:cubicBezTo>
                <a:cubicBezTo>
                  <a:pt x="994" y="11"/>
                  <a:pt x="997" y="12"/>
                  <a:pt x="999" y="12"/>
                </a:cubicBezTo>
                <a:cubicBezTo>
                  <a:pt x="1016" y="15"/>
                  <a:pt x="1016" y="15"/>
                  <a:pt x="1016" y="15"/>
                </a:cubicBezTo>
                <a:cubicBezTo>
                  <a:pt x="1023" y="16"/>
                  <a:pt x="1028" y="23"/>
                  <a:pt x="1027" y="30"/>
                </a:cubicBezTo>
                <a:cubicBezTo>
                  <a:pt x="1026" y="36"/>
                  <a:pt x="1020" y="40"/>
                  <a:pt x="1014" y="40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7" name="Freeform 39">
            <a:extLst>
              <a:ext uri="{FF2B5EF4-FFF2-40B4-BE49-F238E27FC236}">
                <a16:creationId xmlns:a16="http://schemas.microsoft.com/office/drawing/2014/main" id="{0C82FB8B-F7DE-27D9-2CB4-2EED3BC88A18}"/>
              </a:ext>
            </a:extLst>
          </p:cNvPr>
          <p:cNvSpPr>
            <a:spLocks noEditPoints="1"/>
          </p:cNvSpPr>
          <p:nvPr/>
        </p:nvSpPr>
        <p:spPr bwMode="auto">
          <a:xfrm>
            <a:off x="7221537" y="2332411"/>
            <a:ext cx="2870461" cy="2872208"/>
          </a:xfrm>
          <a:custGeom>
            <a:avLst/>
            <a:gdLst>
              <a:gd name="T0" fmla="*/ 564 w 1642"/>
              <a:gd name="T1" fmla="*/ 1566 h 1643"/>
              <a:gd name="T2" fmla="*/ 904 w 1642"/>
              <a:gd name="T3" fmla="*/ 1625 h 1643"/>
              <a:gd name="T4" fmla="*/ 923 w 1642"/>
              <a:gd name="T5" fmla="*/ 1613 h 1643"/>
              <a:gd name="T6" fmla="*/ 934 w 1642"/>
              <a:gd name="T7" fmla="*/ 1633 h 1643"/>
              <a:gd name="T8" fmla="*/ 1060 w 1642"/>
              <a:gd name="T9" fmla="*/ 1574 h 1643"/>
              <a:gd name="T10" fmla="*/ 1164 w 1642"/>
              <a:gd name="T11" fmla="*/ 1524 h 1643"/>
              <a:gd name="T12" fmla="*/ 1283 w 1642"/>
              <a:gd name="T13" fmla="*/ 1469 h 1643"/>
              <a:gd name="T14" fmla="*/ 1176 w 1642"/>
              <a:gd name="T15" fmla="*/ 1546 h 1643"/>
              <a:gd name="T16" fmla="*/ 1069 w 1642"/>
              <a:gd name="T17" fmla="*/ 1597 h 1643"/>
              <a:gd name="T18" fmla="*/ 515 w 1642"/>
              <a:gd name="T19" fmla="*/ 1572 h 1643"/>
              <a:gd name="T20" fmla="*/ 477 w 1642"/>
              <a:gd name="T21" fmla="*/ 1552 h 1643"/>
              <a:gd name="T22" fmla="*/ 385 w 1642"/>
              <a:gd name="T23" fmla="*/ 1491 h 1643"/>
              <a:gd name="T24" fmla="*/ 340 w 1642"/>
              <a:gd name="T25" fmla="*/ 1452 h 1643"/>
              <a:gd name="T26" fmla="*/ 236 w 1642"/>
              <a:gd name="T27" fmla="*/ 1312 h 1643"/>
              <a:gd name="T28" fmla="*/ 393 w 1642"/>
              <a:gd name="T29" fmla="*/ 1465 h 1643"/>
              <a:gd name="T30" fmla="*/ 419 w 1642"/>
              <a:gd name="T31" fmla="*/ 1485 h 1643"/>
              <a:gd name="T32" fmla="*/ 483 w 1642"/>
              <a:gd name="T33" fmla="*/ 1554 h 1643"/>
              <a:gd name="T34" fmla="*/ 1314 w 1642"/>
              <a:gd name="T35" fmla="*/ 1440 h 1643"/>
              <a:gd name="T36" fmla="*/ 1412 w 1642"/>
              <a:gd name="T37" fmla="*/ 1342 h 1643"/>
              <a:gd name="T38" fmla="*/ 206 w 1642"/>
              <a:gd name="T39" fmla="*/ 1281 h 1643"/>
              <a:gd name="T40" fmla="*/ 1443 w 1642"/>
              <a:gd name="T41" fmla="*/ 1274 h 1643"/>
              <a:gd name="T42" fmla="*/ 1462 w 1642"/>
              <a:gd name="T43" fmla="*/ 1291 h 1643"/>
              <a:gd name="T44" fmla="*/ 123 w 1642"/>
              <a:gd name="T45" fmla="*/ 1218 h 1643"/>
              <a:gd name="T46" fmla="*/ 15 w 1642"/>
              <a:gd name="T47" fmla="*/ 947 h 1643"/>
              <a:gd name="T48" fmla="*/ 143 w 1642"/>
              <a:gd name="T49" fmla="*/ 1202 h 1643"/>
              <a:gd name="T50" fmla="*/ 1522 w 1642"/>
              <a:gd name="T51" fmla="*/ 1191 h 1643"/>
              <a:gd name="T52" fmla="*/ 1549 w 1642"/>
              <a:gd name="T53" fmla="*/ 1156 h 1643"/>
              <a:gd name="T54" fmla="*/ 1616 w 1642"/>
              <a:gd name="T55" fmla="*/ 817 h 1643"/>
              <a:gd name="T56" fmla="*/ 1637 w 1642"/>
              <a:gd name="T57" fmla="*/ 903 h 1643"/>
              <a:gd name="T58" fmla="*/ 9 w 1642"/>
              <a:gd name="T59" fmla="*/ 905 h 1643"/>
              <a:gd name="T60" fmla="*/ 2 w 1642"/>
              <a:gd name="T61" fmla="*/ 871 h 1643"/>
              <a:gd name="T62" fmla="*/ 73 w 1642"/>
              <a:gd name="T63" fmla="*/ 527 h 1643"/>
              <a:gd name="T64" fmla="*/ 16 w 1642"/>
              <a:gd name="T65" fmla="*/ 883 h 1643"/>
              <a:gd name="T66" fmla="*/ 1628 w 1642"/>
              <a:gd name="T67" fmla="*/ 787 h 1643"/>
              <a:gd name="T68" fmla="*/ 1492 w 1642"/>
              <a:gd name="T69" fmla="*/ 409 h 1643"/>
              <a:gd name="T70" fmla="*/ 1631 w 1642"/>
              <a:gd name="T71" fmla="*/ 701 h 1643"/>
              <a:gd name="T72" fmla="*/ 81 w 1642"/>
              <a:gd name="T73" fmla="*/ 495 h 1643"/>
              <a:gd name="T74" fmla="*/ 113 w 1642"/>
              <a:gd name="T75" fmla="*/ 477 h 1643"/>
              <a:gd name="T76" fmla="*/ 327 w 1642"/>
              <a:gd name="T77" fmla="*/ 204 h 1643"/>
              <a:gd name="T78" fmla="*/ 338 w 1642"/>
              <a:gd name="T79" fmla="*/ 229 h 1643"/>
              <a:gd name="T80" fmla="*/ 1464 w 1642"/>
              <a:gd name="T81" fmla="*/ 394 h 1643"/>
              <a:gd name="T82" fmla="*/ 1446 w 1642"/>
              <a:gd name="T83" fmla="*/ 367 h 1643"/>
              <a:gd name="T84" fmla="*/ 1257 w 1642"/>
              <a:gd name="T85" fmla="*/ 185 h 1643"/>
              <a:gd name="T86" fmla="*/ 1273 w 1642"/>
              <a:gd name="T87" fmla="*/ 166 h 1643"/>
              <a:gd name="T88" fmla="*/ 1455 w 1642"/>
              <a:gd name="T89" fmla="*/ 363 h 1643"/>
              <a:gd name="T90" fmla="*/ 361 w 1642"/>
              <a:gd name="T91" fmla="*/ 173 h 1643"/>
              <a:gd name="T92" fmla="*/ 391 w 1642"/>
              <a:gd name="T93" fmla="*/ 164 h 1643"/>
              <a:gd name="T94" fmla="*/ 465 w 1642"/>
              <a:gd name="T95" fmla="*/ 97 h 1643"/>
              <a:gd name="T96" fmla="*/ 478 w 1642"/>
              <a:gd name="T97" fmla="*/ 119 h 1643"/>
              <a:gd name="T98" fmla="*/ 1161 w 1642"/>
              <a:gd name="T99" fmla="*/ 115 h 1643"/>
              <a:gd name="T100" fmla="*/ 1172 w 1642"/>
              <a:gd name="T101" fmla="*/ 109 h 1643"/>
              <a:gd name="T102" fmla="*/ 988 w 1642"/>
              <a:gd name="T103" fmla="*/ 47 h 1643"/>
              <a:gd name="T104" fmla="*/ 914 w 1642"/>
              <a:gd name="T105" fmla="*/ 32 h 1643"/>
              <a:gd name="T106" fmla="*/ 782 w 1642"/>
              <a:gd name="T107" fmla="*/ 14 h 1643"/>
              <a:gd name="T108" fmla="*/ 917 w 1642"/>
              <a:gd name="T109" fmla="*/ 7 h 1643"/>
              <a:gd name="T110" fmla="*/ 994 w 1642"/>
              <a:gd name="T111" fmla="*/ 22 h 1643"/>
              <a:gd name="T112" fmla="*/ 1123 w 1642"/>
              <a:gd name="T113" fmla="*/ 96 h 1643"/>
              <a:gd name="T114" fmla="*/ 753 w 1642"/>
              <a:gd name="T115" fmla="*/ 29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42" h="1643">
                <a:moveTo>
                  <a:pt x="822" y="1643"/>
                </a:moveTo>
                <a:cubicBezTo>
                  <a:pt x="817" y="1643"/>
                  <a:pt x="812" y="1642"/>
                  <a:pt x="807" y="1642"/>
                </a:cubicBezTo>
                <a:cubicBezTo>
                  <a:pt x="726" y="1641"/>
                  <a:pt x="648" y="1626"/>
                  <a:pt x="574" y="1598"/>
                </a:cubicBezTo>
                <a:cubicBezTo>
                  <a:pt x="568" y="1595"/>
                  <a:pt x="561" y="1593"/>
                  <a:pt x="554" y="1590"/>
                </a:cubicBezTo>
                <a:cubicBezTo>
                  <a:pt x="548" y="1587"/>
                  <a:pt x="545" y="1580"/>
                  <a:pt x="547" y="1573"/>
                </a:cubicBezTo>
                <a:cubicBezTo>
                  <a:pt x="549" y="1569"/>
                  <a:pt x="554" y="1565"/>
                  <a:pt x="559" y="1565"/>
                </a:cubicBezTo>
                <a:cubicBezTo>
                  <a:pt x="561" y="1565"/>
                  <a:pt x="562" y="1566"/>
                  <a:pt x="564" y="1566"/>
                </a:cubicBezTo>
                <a:cubicBezTo>
                  <a:pt x="570" y="1569"/>
                  <a:pt x="577" y="1572"/>
                  <a:pt x="583" y="1574"/>
                </a:cubicBezTo>
                <a:cubicBezTo>
                  <a:pt x="654" y="1601"/>
                  <a:pt x="729" y="1615"/>
                  <a:pt x="807" y="1617"/>
                </a:cubicBezTo>
                <a:cubicBezTo>
                  <a:pt x="807" y="1617"/>
                  <a:pt x="807" y="1617"/>
                  <a:pt x="808" y="1617"/>
                </a:cubicBezTo>
                <a:cubicBezTo>
                  <a:pt x="812" y="1617"/>
                  <a:pt x="817" y="1617"/>
                  <a:pt x="822" y="1617"/>
                </a:cubicBezTo>
                <a:cubicBezTo>
                  <a:pt x="842" y="1617"/>
                  <a:pt x="863" y="1616"/>
                  <a:pt x="884" y="1614"/>
                </a:cubicBezTo>
                <a:cubicBezTo>
                  <a:pt x="886" y="1614"/>
                  <a:pt x="888" y="1614"/>
                  <a:pt x="890" y="1614"/>
                </a:cubicBezTo>
                <a:cubicBezTo>
                  <a:pt x="897" y="1613"/>
                  <a:pt x="904" y="1618"/>
                  <a:pt x="904" y="1625"/>
                </a:cubicBezTo>
                <a:cubicBezTo>
                  <a:pt x="905" y="1632"/>
                  <a:pt x="900" y="1638"/>
                  <a:pt x="893" y="1639"/>
                </a:cubicBezTo>
                <a:cubicBezTo>
                  <a:pt x="892" y="1639"/>
                  <a:pt x="892" y="1639"/>
                  <a:pt x="892" y="1639"/>
                </a:cubicBezTo>
                <a:cubicBezTo>
                  <a:pt x="890" y="1639"/>
                  <a:pt x="888" y="1639"/>
                  <a:pt x="886" y="1640"/>
                </a:cubicBezTo>
                <a:cubicBezTo>
                  <a:pt x="865" y="1642"/>
                  <a:pt x="843" y="1643"/>
                  <a:pt x="822" y="1643"/>
                </a:cubicBezTo>
                <a:close/>
                <a:moveTo>
                  <a:pt x="934" y="1633"/>
                </a:moveTo>
                <a:cubicBezTo>
                  <a:pt x="927" y="1633"/>
                  <a:pt x="922" y="1629"/>
                  <a:pt x="921" y="1623"/>
                </a:cubicBezTo>
                <a:cubicBezTo>
                  <a:pt x="921" y="1619"/>
                  <a:pt x="921" y="1616"/>
                  <a:pt x="923" y="1613"/>
                </a:cubicBezTo>
                <a:cubicBezTo>
                  <a:pt x="925" y="1610"/>
                  <a:pt x="928" y="1609"/>
                  <a:pt x="932" y="1608"/>
                </a:cubicBezTo>
                <a:cubicBezTo>
                  <a:pt x="938" y="1607"/>
                  <a:pt x="945" y="1612"/>
                  <a:pt x="946" y="1619"/>
                </a:cubicBezTo>
                <a:cubicBezTo>
                  <a:pt x="947" y="1622"/>
                  <a:pt x="946" y="1625"/>
                  <a:pt x="944" y="1628"/>
                </a:cubicBezTo>
                <a:cubicBezTo>
                  <a:pt x="942" y="1631"/>
                  <a:pt x="939" y="1633"/>
                  <a:pt x="936" y="1633"/>
                </a:cubicBezTo>
                <a:cubicBezTo>
                  <a:pt x="935" y="1633"/>
                  <a:pt x="935" y="1633"/>
                  <a:pt x="935" y="1633"/>
                </a:cubicBezTo>
                <a:cubicBezTo>
                  <a:pt x="935" y="1633"/>
                  <a:pt x="935" y="1633"/>
                  <a:pt x="935" y="1633"/>
                </a:cubicBezTo>
                <a:cubicBezTo>
                  <a:pt x="935" y="1633"/>
                  <a:pt x="934" y="1633"/>
                  <a:pt x="934" y="1633"/>
                </a:cubicBezTo>
                <a:close/>
                <a:moveTo>
                  <a:pt x="975" y="1625"/>
                </a:moveTo>
                <a:cubicBezTo>
                  <a:pt x="969" y="1625"/>
                  <a:pt x="964" y="1621"/>
                  <a:pt x="963" y="1615"/>
                </a:cubicBezTo>
                <a:cubicBezTo>
                  <a:pt x="962" y="1612"/>
                  <a:pt x="963" y="1609"/>
                  <a:pt x="964" y="1606"/>
                </a:cubicBezTo>
                <a:cubicBezTo>
                  <a:pt x="966" y="1603"/>
                  <a:pt x="969" y="1601"/>
                  <a:pt x="972" y="1600"/>
                </a:cubicBezTo>
                <a:cubicBezTo>
                  <a:pt x="993" y="1595"/>
                  <a:pt x="1013" y="1590"/>
                  <a:pt x="1033" y="1583"/>
                </a:cubicBezTo>
                <a:cubicBezTo>
                  <a:pt x="1033" y="1583"/>
                  <a:pt x="1033" y="1583"/>
                  <a:pt x="1033" y="1583"/>
                </a:cubicBezTo>
                <a:cubicBezTo>
                  <a:pt x="1042" y="1580"/>
                  <a:pt x="1051" y="1577"/>
                  <a:pt x="1060" y="1574"/>
                </a:cubicBezTo>
                <a:cubicBezTo>
                  <a:pt x="1063" y="1572"/>
                  <a:pt x="1066" y="1571"/>
                  <a:pt x="1069" y="1570"/>
                </a:cubicBezTo>
                <a:cubicBezTo>
                  <a:pt x="1069" y="1570"/>
                  <a:pt x="1069" y="1570"/>
                  <a:pt x="1069" y="1570"/>
                </a:cubicBezTo>
                <a:cubicBezTo>
                  <a:pt x="1074" y="1568"/>
                  <a:pt x="1079" y="1566"/>
                  <a:pt x="1083" y="1564"/>
                </a:cubicBezTo>
                <a:cubicBezTo>
                  <a:pt x="1084" y="1564"/>
                  <a:pt x="1086" y="1563"/>
                  <a:pt x="1087" y="1563"/>
                </a:cubicBezTo>
                <a:cubicBezTo>
                  <a:pt x="1107" y="1554"/>
                  <a:pt x="1107" y="1554"/>
                  <a:pt x="1107" y="1554"/>
                </a:cubicBezTo>
                <a:cubicBezTo>
                  <a:pt x="1117" y="1549"/>
                  <a:pt x="1128" y="1544"/>
                  <a:pt x="1138" y="1538"/>
                </a:cubicBezTo>
                <a:cubicBezTo>
                  <a:pt x="1164" y="1524"/>
                  <a:pt x="1164" y="1524"/>
                  <a:pt x="1164" y="1524"/>
                </a:cubicBezTo>
                <a:cubicBezTo>
                  <a:pt x="1165" y="1523"/>
                  <a:pt x="1167" y="1522"/>
                  <a:pt x="1169" y="1521"/>
                </a:cubicBezTo>
                <a:cubicBezTo>
                  <a:pt x="1170" y="1520"/>
                  <a:pt x="1171" y="1520"/>
                  <a:pt x="1172" y="1519"/>
                </a:cubicBezTo>
                <a:cubicBezTo>
                  <a:pt x="1181" y="1513"/>
                  <a:pt x="1191" y="1507"/>
                  <a:pt x="1200" y="1501"/>
                </a:cubicBezTo>
                <a:cubicBezTo>
                  <a:pt x="1223" y="1485"/>
                  <a:pt x="1245" y="1468"/>
                  <a:pt x="1266" y="1450"/>
                </a:cubicBezTo>
                <a:cubicBezTo>
                  <a:pt x="1271" y="1445"/>
                  <a:pt x="1280" y="1446"/>
                  <a:pt x="1284" y="1451"/>
                </a:cubicBezTo>
                <a:cubicBezTo>
                  <a:pt x="1286" y="1454"/>
                  <a:pt x="1287" y="1457"/>
                  <a:pt x="1287" y="1460"/>
                </a:cubicBezTo>
                <a:cubicBezTo>
                  <a:pt x="1287" y="1464"/>
                  <a:pt x="1285" y="1467"/>
                  <a:pt x="1283" y="1469"/>
                </a:cubicBezTo>
                <a:cubicBezTo>
                  <a:pt x="1261" y="1488"/>
                  <a:pt x="1238" y="1506"/>
                  <a:pt x="1215" y="1522"/>
                </a:cubicBezTo>
                <a:cubicBezTo>
                  <a:pt x="1214" y="1522"/>
                  <a:pt x="1214" y="1522"/>
                  <a:pt x="1214" y="1522"/>
                </a:cubicBezTo>
                <a:cubicBezTo>
                  <a:pt x="1214" y="1522"/>
                  <a:pt x="1214" y="1522"/>
                  <a:pt x="1214" y="1522"/>
                </a:cubicBezTo>
                <a:cubicBezTo>
                  <a:pt x="1205" y="1529"/>
                  <a:pt x="1195" y="1535"/>
                  <a:pt x="1185" y="1541"/>
                </a:cubicBezTo>
                <a:cubicBezTo>
                  <a:pt x="1184" y="1541"/>
                  <a:pt x="1183" y="1542"/>
                  <a:pt x="1182" y="1543"/>
                </a:cubicBezTo>
                <a:cubicBezTo>
                  <a:pt x="1180" y="1544"/>
                  <a:pt x="1179" y="1545"/>
                  <a:pt x="1176" y="1546"/>
                </a:cubicBezTo>
                <a:cubicBezTo>
                  <a:pt x="1176" y="1546"/>
                  <a:pt x="1176" y="1546"/>
                  <a:pt x="1176" y="1546"/>
                </a:cubicBezTo>
                <a:cubicBezTo>
                  <a:pt x="1150" y="1561"/>
                  <a:pt x="1150" y="1561"/>
                  <a:pt x="1150" y="1561"/>
                </a:cubicBezTo>
                <a:cubicBezTo>
                  <a:pt x="1140" y="1566"/>
                  <a:pt x="1129" y="1572"/>
                  <a:pt x="1118" y="1577"/>
                </a:cubicBezTo>
                <a:cubicBezTo>
                  <a:pt x="1115" y="1578"/>
                  <a:pt x="1115" y="1578"/>
                  <a:pt x="1115" y="1578"/>
                </a:cubicBezTo>
                <a:cubicBezTo>
                  <a:pt x="1097" y="1586"/>
                  <a:pt x="1097" y="1586"/>
                  <a:pt x="1097" y="1586"/>
                </a:cubicBezTo>
                <a:cubicBezTo>
                  <a:pt x="1096" y="1587"/>
                  <a:pt x="1094" y="1587"/>
                  <a:pt x="1093" y="1588"/>
                </a:cubicBezTo>
                <a:cubicBezTo>
                  <a:pt x="1088" y="1590"/>
                  <a:pt x="1083" y="1592"/>
                  <a:pt x="1078" y="1594"/>
                </a:cubicBezTo>
                <a:cubicBezTo>
                  <a:pt x="1075" y="1595"/>
                  <a:pt x="1072" y="1596"/>
                  <a:pt x="1069" y="1597"/>
                </a:cubicBezTo>
                <a:cubicBezTo>
                  <a:pt x="1060" y="1601"/>
                  <a:pt x="1051" y="1604"/>
                  <a:pt x="1041" y="1607"/>
                </a:cubicBezTo>
                <a:cubicBezTo>
                  <a:pt x="1021" y="1614"/>
                  <a:pt x="1000" y="1620"/>
                  <a:pt x="980" y="1624"/>
                </a:cubicBezTo>
                <a:cubicBezTo>
                  <a:pt x="980" y="1624"/>
                  <a:pt x="980" y="1624"/>
                  <a:pt x="980" y="1624"/>
                </a:cubicBezTo>
                <a:cubicBezTo>
                  <a:pt x="978" y="1625"/>
                  <a:pt x="978" y="1625"/>
                  <a:pt x="978" y="1625"/>
                </a:cubicBezTo>
                <a:cubicBezTo>
                  <a:pt x="977" y="1625"/>
                  <a:pt x="976" y="1625"/>
                  <a:pt x="975" y="1625"/>
                </a:cubicBezTo>
                <a:close/>
                <a:moveTo>
                  <a:pt x="520" y="1574"/>
                </a:moveTo>
                <a:cubicBezTo>
                  <a:pt x="518" y="1574"/>
                  <a:pt x="517" y="1573"/>
                  <a:pt x="515" y="1572"/>
                </a:cubicBezTo>
                <a:cubicBezTo>
                  <a:pt x="508" y="1569"/>
                  <a:pt x="506" y="1562"/>
                  <a:pt x="509" y="1555"/>
                </a:cubicBezTo>
                <a:cubicBezTo>
                  <a:pt x="511" y="1551"/>
                  <a:pt x="516" y="1548"/>
                  <a:pt x="520" y="1548"/>
                </a:cubicBezTo>
                <a:cubicBezTo>
                  <a:pt x="522" y="1548"/>
                  <a:pt x="524" y="1549"/>
                  <a:pt x="526" y="1549"/>
                </a:cubicBezTo>
                <a:cubicBezTo>
                  <a:pt x="532" y="1552"/>
                  <a:pt x="535" y="1560"/>
                  <a:pt x="532" y="1566"/>
                </a:cubicBezTo>
                <a:cubicBezTo>
                  <a:pt x="530" y="1571"/>
                  <a:pt x="525" y="1574"/>
                  <a:pt x="520" y="1574"/>
                </a:cubicBezTo>
                <a:close/>
                <a:moveTo>
                  <a:pt x="483" y="1554"/>
                </a:moveTo>
                <a:cubicBezTo>
                  <a:pt x="481" y="1554"/>
                  <a:pt x="478" y="1553"/>
                  <a:pt x="477" y="1552"/>
                </a:cubicBezTo>
                <a:cubicBezTo>
                  <a:pt x="462" y="1544"/>
                  <a:pt x="447" y="1535"/>
                  <a:pt x="433" y="1526"/>
                </a:cubicBezTo>
                <a:cubicBezTo>
                  <a:pt x="433" y="1526"/>
                  <a:pt x="433" y="1526"/>
                  <a:pt x="433" y="1526"/>
                </a:cubicBezTo>
                <a:cubicBezTo>
                  <a:pt x="417" y="1514"/>
                  <a:pt x="417" y="1514"/>
                  <a:pt x="417" y="1514"/>
                </a:cubicBezTo>
                <a:cubicBezTo>
                  <a:pt x="416" y="1514"/>
                  <a:pt x="415" y="1513"/>
                  <a:pt x="413" y="1512"/>
                </a:cubicBezTo>
                <a:cubicBezTo>
                  <a:pt x="410" y="1510"/>
                  <a:pt x="407" y="1508"/>
                  <a:pt x="404" y="1505"/>
                </a:cubicBezTo>
                <a:cubicBezTo>
                  <a:pt x="402" y="1504"/>
                  <a:pt x="401" y="1503"/>
                  <a:pt x="400" y="1502"/>
                </a:cubicBezTo>
                <a:cubicBezTo>
                  <a:pt x="385" y="1491"/>
                  <a:pt x="385" y="1491"/>
                  <a:pt x="385" y="1491"/>
                </a:cubicBezTo>
                <a:cubicBezTo>
                  <a:pt x="384" y="1490"/>
                  <a:pt x="383" y="1489"/>
                  <a:pt x="382" y="1489"/>
                </a:cubicBezTo>
                <a:cubicBezTo>
                  <a:pt x="381" y="1487"/>
                  <a:pt x="379" y="1486"/>
                  <a:pt x="377" y="1484"/>
                </a:cubicBezTo>
                <a:cubicBezTo>
                  <a:pt x="377" y="1484"/>
                  <a:pt x="377" y="1484"/>
                  <a:pt x="377" y="1484"/>
                </a:cubicBezTo>
                <a:cubicBezTo>
                  <a:pt x="355" y="1465"/>
                  <a:pt x="355" y="1465"/>
                  <a:pt x="355" y="1465"/>
                </a:cubicBezTo>
                <a:cubicBezTo>
                  <a:pt x="351" y="1462"/>
                  <a:pt x="348" y="1459"/>
                  <a:pt x="345" y="1456"/>
                </a:cubicBezTo>
                <a:cubicBezTo>
                  <a:pt x="343" y="1454"/>
                  <a:pt x="342" y="1453"/>
                  <a:pt x="340" y="1452"/>
                </a:cubicBezTo>
                <a:cubicBezTo>
                  <a:pt x="340" y="1452"/>
                  <a:pt x="340" y="1452"/>
                  <a:pt x="340" y="1452"/>
                </a:cubicBezTo>
                <a:cubicBezTo>
                  <a:pt x="326" y="1438"/>
                  <a:pt x="326" y="1438"/>
                  <a:pt x="326" y="1438"/>
                </a:cubicBezTo>
                <a:cubicBezTo>
                  <a:pt x="313" y="1425"/>
                  <a:pt x="313" y="1425"/>
                  <a:pt x="313" y="1425"/>
                </a:cubicBezTo>
                <a:cubicBezTo>
                  <a:pt x="217" y="1329"/>
                  <a:pt x="217" y="1329"/>
                  <a:pt x="217" y="1329"/>
                </a:cubicBezTo>
                <a:cubicBezTo>
                  <a:pt x="217" y="1329"/>
                  <a:pt x="217" y="1329"/>
                  <a:pt x="217" y="1329"/>
                </a:cubicBezTo>
                <a:cubicBezTo>
                  <a:pt x="215" y="1327"/>
                  <a:pt x="214" y="1324"/>
                  <a:pt x="214" y="1321"/>
                </a:cubicBezTo>
                <a:cubicBezTo>
                  <a:pt x="214" y="1317"/>
                  <a:pt x="215" y="1314"/>
                  <a:pt x="218" y="1312"/>
                </a:cubicBezTo>
                <a:cubicBezTo>
                  <a:pt x="222" y="1307"/>
                  <a:pt x="231" y="1307"/>
                  <a:pt x="236" y="1312"/>
                </a:cubicBezTo>
                <a:cubicBezTo>
                  <a:pt x="344" y="1420"/>
                  <a:pt x="344" y="1420"/>
                  <a:pt x="344" y="1420"/>
                </a:cubicBezTo>
                <a:cubicBezTo>
                  <a:pt x="358" y="1433"/>
                  <a:pt x="358" y="1433"/>
                  <a:pt x="358" y="1433"/>
                </a:cubicBezTo>
                <a:cubicBezTo>
                  <a:pt x="358" y="1433"/>
                  <a:pt x="358" y="1433"/>
                  <a:pt x="358" y="1433"/>
                </a:cubicBezTo>
                <a:cubicBezTo>
                  <a:pt x="359" y="1435"/>
                  <a:pt x="361" y="1436"/>
                  <a:pt x="363" y="1438"/>
                </a:cubicBezTo>
                <a:cubicBezTo>
                  <a:pt x="366" y="1441"/>
                  <a:pt x="368" y="1443"/>
                  <a:pt x="371" y="1446"/>
                </a:cubicBezTo>
                <a:cubicBezTo>
                  <a:pt x="371" y="1446"/>
                  <a:pt x="371" y="1446"/>
                  <a:pt x="371" y="1446"/>
                </a:cubicBezTo>
                <a:cubicBezTo>
                  <a:pt x="393" y="1465"/>
                  <a:pt x="393" y="1465"/>
                  <a:pt x="393" y="1465"/>
                </a:cubicBezTo>
                <a:cubicBezTo>
                  <a:pt x="395" y="1466"/>
                  <a:pt x="396" y="1467"/>
                  <a:pt x="398" y="1468"/>
                </a:cubicBezTo>
                <a:cubicBezTo>
                  <a:pt x="399" y="1469"/>
                  <a:pt x="400" y="1470"/>
                  <a:pt x="401" y="1471"/>
                </a:cubicBezTo>
                <a:cubicBezTo>
                  <a:pt x="401" y="1471"/>
                  <a:pt x="401" y="1471"/>
                  <a:pt x="401" y="1471"/>
                </a:cubicBezTo>
                <a:cubicBezTo>
                  <a:pt x="401" y="1471"/>
                  <a:pt x="401" y="1471"/>
                  <a:pt x="401" y="1471"/>
                </a:cubicBezTo>
                <a:cubicBezTo>
                  <a:pt x="416" y="1483"/>
                  <a:pt x="416" y="1483"/>
                  <a:pt x="416" y="1483"/>
                </a:cubicBezTo>
                <a:cubicBezTo>
                  <a:pt x="417" y="1483"/>
                  <a:pt x="418" y="1484"/>
                  <a:pt x="419" y="1485"/>
                </a:cubicBezTo>
                <a:cubicBezTo>
                  <a:pt x="419" y="1485"/>
                  <a:pt x="419" y="1485"/>
                  <a:pt x="419" y="1485"/>
                </a:cubicBezTo>
                <a:cubicBezTo>
                  <a:pt x="422" y="1487"/>
                  <a:pt x="425" y="1489"/>
                  <a:pt x="429" y="1492"/>
                </a:cubicBezTo>
                <a:cubicBezTo>
                  <a:pt x="430" y="1492"/>
                  <a:pt x="430" y="1493"/>
                  <a:pt x="431" y="1494"/>
                </a:cubicBezTo>
                <a:cubicBezTo>
                  <a:pt x="447" y="1505"/>
                  <a:pt x="447" y="1505"/>
                  <a:pt x="447" y="1505"/>
                </a:cubicBezTo>
                <a:cubicBezTo>
                  <a:pt x="461" y="1514"/>
                  <a:pt x="475" y="1522"/>
                  <a:pt x="489" y="1530"/>
                </a:cubicBezTo>
                <a:cubicBezTo>
                  <a:pt x="492" y="1532"/>
                  <a:pt x="494" y="1535"/>
                  <a:pt x="495" y="1538"/>
                </a:cubicBezTo>
                <a:cubicBezTo>
                  <a:pt x="496" y="1541"/>
                  <a:pt x="496" y="1545"/>
                  <a:pt x="494" y="1548"/>
                </a:cubicBezTo>
                <a:cubicBezTo>
                  <a:pt x="492" y="1552"/>
                  <a:pt x="487" y="1554"/>
                  <a:pt x="483" y="1554"/>
                </a:cubicBezTo>
                <a:close/>
                <a:moveTo>
                  <a:pt x="1305" y="1443"/>
                </a:moveTo>
                <a:cubicBezTo>
                  <a:pt x="1302" y="1443"/>
                  <a:pt x="1299" y="1442"/>
                  <a:pt x="1296" y="1439"/>
                </a:cubicBezTo>
                <a:cubicBezTo>
                  <a:pt x="1294" y="1437"/>
                  <a:pt x="1293" y="1434"/>
                  <a:pt x="1293" y="1430"/>
                </a:cubicBezTo>
                <a:cubicBezTo>
                  <a:pt x="1293" y="1427"/>
                  <a:pt x="1294" y="1424"/>
                  <a:pt x="1297" y="1421"/>
                </a:cubicBezTo>
                <a:cubicBezTo>
                  <a:pt x="1302" y="1417"/>
                  <a:pt x="1310" y="1417"/>
                  <a:pt x="1315" y="1422"/>
                </a:cubicBezTo>
                <a:cubicBezTo>
                  <a:pt x="1317" y="1424"/>
                  <a:pt x="1318" y="1428"/>
                  <a:pt x="1318" y="1431"/>
                </a:cubicBezTo>
                <a:cubicBezTo>
                  <a:pt x="1318" y="1434"/>
                  <a:pt x="1317" y="1437"/>
                  <a:pt x="1314" y="1440"/>
                </a:cubicBezTo>
                <a:cubicBezTo>
                  <a:pt x="1312" y="1442"/>
                  <a:pt x="1309" y="1443"/>
                  <a:pt x="1305" y="1443"/>
                </a:cubicBezTo>
                <a:close/>
                <a:moveTo>
                  <a:pt x="1336" y="1413"/>
                </a:moveTo>
                <a:cubicBezTo>
                  <a:pt x="1332" y="1413"/>
                  <a:pt x="1329" y="1412"/>
                  <a:pt x="1327" y="1410"/>
                </a:cubicBezTo>
                <a:cubicBezTo>
                  <a:pt x="1322" y="1405"/>
                  <a:pt x="1322" y="1397"/>
                  <a:pt x="1327" y="1392"/>
                </a:cubicBezTo>
                <a:cubicBezTo>
                  <a:pt x="1394" y="1324"/>
                  <a:pt x="1394" y="1324"/>
                  <a:pt x="1394" y="1324"/>
                </a:cubicBezTo>
                <a:cubicBezTo>
                  <a:pt x="1399" y="1319"/>
                  <a:pt x="1408" y="1319"/>
                  <a:pt x="1412" y="1324"/>
                </a:cubicBezTo>
                <a:cubicBezTo>
                  <a:pt x="1417" y="1329"/>
                  <a:pt x="1417" y="1337"/>
                  <a:pt x="1412" y="1342"/>
                </a:cubicBezTo>
                <a:cubicBezTo>
                  <a:pt x="1345" y="1410"/>
                  <a:pt x="1345" y="1410"/>
                  <a:pt x="1345" y="1410"/>
                </a:cubicBezTo>
                <a:cubicBezTo>
                  <a:pt x="1342" y="1412"/>
                  <a:pt x="1339" y="1413"/>
                  <a:pt x="1336" y="1413"/>
                </a:cubicBezTo>
                <a:close/>
                <a:moveTo>
                  <a:pt x="197" y="1303"/>
                </a:moveTo>
                <a:cubicBezTo>
                  <a:pt x="193" y="1303"/>
                  <a:pt x="190" y="1302"/>
                  <a:pt x="188" y="1299"/>
                </a:cubicBezTo>
                <a:cubicBezTo>
                  <a:pt x="185" y="1297"/>
                  <a:pt x="184" y="1293"/>
                  <a:pt x="184" y="1290"/>
                </a:cubicBezTo>
                <a:cubicBezTo>
                  <a:pt x="184" y="1287"/>
                  <a:pt x="186" y="1283"/>
                  <a:pt x="188" y="1281"/>
                </a:cubicBezTo>
                <a:cubicBezTo>
                  <a:pt x="193" y="1276"/>
                  <a:pt x="202" y="1277"/>
                  <a:pt x="206" y="1281"/>
                </a:cubicBezTo>
                <a:cubicBezTo>
                  <a:pt x="209" y="1284"/>
                  <a:pt x="210" y="1287"/>
                  <a:pt x="210" y="1291"/>
                </a:cubicBezTo>
                <a:cubicBezTo>
                  <a:pt x="210" y="1294"/>
                  <a:pt x="208" y="1297"/>
                  <a:pt x="206" y="1299"/>
                </a:cubicBezTo>
                <a:cubicBezTo>
                  <a:pt x="203" y="1302"/>
                  <a:pt x="200" y="1303"/>
                  <a:pt x="197" y="1303"/>
                </a:cubicBezTo>
                <a:close/>
                <a:moveTo>
                  <a:pt x="1453" y="1295"/>
                </a:moveTo>
                <a:cubicBezTo>
                  <a:pt x="1449" y="1295"/>
                  <a:pt x="1446" y="1294"/>
                  <a:pt x="1444" y="1292"/>
                </a:cubicBezTo>
                <a:cubicBezTo>
                  <a:pt x="1442" y="1289"/>
                  <a:pt x="1440" y="1286"/>
                  <a:pt x="1440" y="1283"/>
                </a:cubicBezTo>
                <a:cubicBezTo>
                  <a:pt x="1440" y="1279"/>
                  <a:pt x="1441" y="1276"/>
                  <a:pt x="1443" y="1274"/>
                </a:cubicBezTo>
                <a:cubicBezTo>
                  <a:pt x="1462" y="1253"/>
                  <a:pt x="1479" y="1231"/>
                  <a:pt x="1495" y="1208"/>
                </a:cubicBezTo>
                <a:cubicBezTo>
                  <a:pt x="1497" y="1205"/>
                  <a:pt x="1501" y="1203"/>
                  <a:pt x="1505" y="1203"/>
                </a:cubicBezTo>
                <a:cubicBezTo>
                  <a:pt x="1508" y="1203"/>
                  <a:pt x="1510" y="1204"/>
                  <a:pt x="1513" y="1205"/>
                </a:cubicBezTo>
                <a:cubicBezTo>
                  <a:pt x="1515" y="1207"/>
                  <a:pt x="1517" y="1210"/>
                  <a:pt x="1518" y="1213"/>
                </a:cubicBezTo>
                <a:cubicBezTo>
                  <a:pt x="1518" y="1217"/>
                  <a:pt x="1518" y="1220"/>
                  <a:pt x="1516" y="1223"/>
                </a:cubicBezTo>
                <a:cubicBezTo>
                  <a:pt x="1499" y="1246"/>
                  <a:pt x="1481" y="1269"/>
                  <a:pt x="1462" y="1290"/>
                </a:cubicBezTo>
                <a:cubicBezTo>
                  <a:pt x="1462" y="1291"/>
                  <a:pt x="1462" y="1291"/>
                  <a:pt x="1462" y="1291"/>
                </a:cubicBezTo>
                <a:cubicBezTo>
                  <a:pt x="1460" y="1293"/>
                  <a:pt x="1456" y="1295"/>
                  <a:pt x="1453" y="1295"/>
                </a:cubicBezTo>
                <a:close/>
                <a:moveTo>
                  <a:pt x="169" y="1271"/>
                </a:moveTo>
                <a:cubicBezTo>
                  <a:pt x="165" y="1271"/>
                  <a:pt x="162" y="1269"/>
                  <a:pt x="159" y="1267"/>
                </a:cubicBezTo>
                <a:cubicBezTo>
                  <a:pt x="158" y="1265"/>
                  <a:pt x="158" y="1265"/>
                  <a:pt x="158" y="1265"/>
                </a:cubicBezTo>
                <a:cubicBezTo>
                  <a:pt x="150" y="1255"/>
                  <a:pt x="142" y="1245"/>
                  <a:pt x="134" y="1234"/>
                </a:cubicBezTo>
                <a:cubicBezTo>
                  <a:pt x="134" y="1234"/>
                  <a:pt x="134" y="1234"/>
                  <a:pt x="134" y="1234"/>
                </a:cubicBezTo>
                <a:cubicBezTo>
                  <a:pt x="123" y="1218"/>
                  <a:pt x="123" y="1218"/>
                  <a:pt x="123" y="1218"/>
                </a:cubicBezTo>
                <a:cubicBezTo>
                  <a:pt x="122" y="1217"/>
                  <a:pt x="122" y="1217"/>
                  <a:pt x="121" y="1216"/>
                </a:cubicBezTo>
                <a:cubicBezTo>
                  <a:pt x="118" y="1211"/>
                  <a:pt x="115" y="1207"/>
                  <a:pt x="112" y="1201"/>
                </a:cubicBezTo>
                <a:cubicBezTo>
                  <a:pt x="111" y="1200"/>
                  <a:pt x="110" y="1198"/>
                  <a:pt x="109" y="1196"/>
                </a:cubicBezTo>
                <a:cubicBezTo>
                  <a:pt x="82" y="1153"/>
                  <a:pt x="59" y="1107"/>
                  <a:pt x="42" y="1059"/>
                </a:cubicBezTo>
                <a:cubicBezTo>
                  <a:pt x="30" y="1027"/>
                  <a:pt x="20" y="992"/>
                  <a:pt x="14" y="957"/>
                </a:cubicBezTo>
                <a:cubicBezTo>
                  <a:pt x="14" y="957"/>
                  <a:pt x="14" y="957"/>
                  <a:pt x="14" y="957"/>
                </a:cubicBezTo>
                <a:cubicBezTo>
                  <a:pt x="13" y="953"/>
                  <a:pt x="14" y="950"/>
                  <a:pt x="15" y="947"/>
                </a:cubicBezTo>
                <a:cubicBezTo>
                  <a:pt x="17" y="944"/>
                  <a:pt x="20" y="943"/>
                  <a:pt x="24" y="942"/>
                </a:cubicBezTo>
                <a:cubicBezTo>
                  <a:pt x="30" y="941"/>
                  <a:pt x="37" y="945"/>
                  <a:pt x="39" y="952"/>
                </a:cubicBezTo>
                <a:cubicBezTo>
                  <a:pt x="45" y="986"/>
                  <a:pt x="54" y="1020"/>
                  <a:pt x="66" y="1051"/>
                </a:cubicBezTo>
                <a:cubicBezTo>
                  <a:pt x="82" y="1097"/>
                  <a:pt x="104" y="1141"/>
                  <a:pt x="130" y="1183"/>
                </a:cubicBezTo>
                <a:cubicBezTo>
                  <a:pt x="131" y="1184"/>
                  <a:pt x="132" y="1186"/>
                  <a:pt x="133" y="1188"/>
                </a:cubicBezTo>
                <a:cubicBezTo>
                  <a:pt x="133" y="1188"/>
                  <a:pt x="133" y="1188"/>
                  <a:pt x="133" y="1188"/>
                </a:cubicBezTo>
                <a:cubicBezTo>
                  <a:pt x="136" y="1193"/>
                  <a:pt x="139" y="1197"/>
                  <a:pt x="143" y="1202"/>
                </a:cubicBezTo>
                <a:cubicBezTo>
                  <a:pt x="155" y="1219"/>
                  <a:pt x="155" y="1219"/>
                  <a:pt x="155" y="1219"/>
                </a:cubicBezTo>
                <a:cubicBezTo>
                  <a:pt x="163" y="1230"/>
                  <a:pt x="171" y="1240"/>
                  <a:pt x="178" y="1249"/>
                </a:cubicBezTo>
                <a:cubicBezTo>
                  <a:pt x="179" y="1250"/>
                  <a:pt x="179" y="1250"/>
                  <a:pt x="179" y="1250"/>
                </a:cubicBezTo>
                <a:cubicBezTo>
                  <a:pt x="183" y="1255"/>
                  <a:pt x="183" y="1263"/>
                  <a:pt x="177" y="1268"/>
                </a:cubicBezTo>
                <a:cubicBezTo>
                  <a:pt x="175" y="1270"/>
                  <a:pt x="172" y="1271"/>
                  <a:pt x="169" y="1271"/>
                </a:cubicBezTo>
                <a:close/>
                <a:moveTo>
                  <a:pt x="1528" y="1193"/>
                </a:moveTo>
                <a:cubicBezTo>
                  <a:pt x="1526" y="1193"/>
                  <a:pt x="1524" y="1192"/>
                  <a:pt x="1522" y="1191"/>
                </a:cubicBezTo>
                <a:cubicBezTo>
                  <a:pt x="1516" y="1187"/>
                  <a:pt x="1514" y="1180"/>
                  <a:pt x="1518" y="1174"/>
                </a:cubicBezTo>
                <a:cubicBezTo>
                  <a:pt x="1520" y="1170"/>
                  <a:pt x="1524" y="1167"/>
                  <a:pt x="1528" y="1167"/>
                </a:cubicBezTo>
                <a:cubicBezTo>
                  <a:pt x="1531" y="1167"/>
                  <a:pt x="1533" y="1168"/>
                  <a:pt x="1535" y="1169"/>
                </a:cubicBezTo>
                <a:cubicBezTo>
                  <a:pt x="1538" y="1171"/>
                  <a:pt x="1540" y="1174"/>
                  <a:pt x="1541" y="1177"/>
                </a:cubicBezTo>
                <a:cubicBezTo>
                  <a:pt x="1542" y="1180"/>
                  <a:pt x="1541" y="1184"/>
                  <a:pt x="1539" y="1187"/>
                </a:cubicBezTo>
                <a:cubicBezTo>
                  <a:pt x="1537" y="1191"/>
                  <a:pt x="1533" y="1193"/>
                  <a:pt x="1528" y="1193"/>
                </a:cubicBezTo>
                <a:close/>
                <a:moveTo>
                  <a:pt x="1549" y="1156"/>
                </a:moveTo>
                <a:cubicBezTo>
                  <a:pt x="1547" y="1156"/>
                  <a:pt x="1545" y="1156"/>
                  <a:pt x="1543" y="1155"/>
                </a:cubicBezTo>
                <a:cubicBezTo>
                  <a:pt x="1537" y="1151"/>
                  <a:pt x="1535" y="1144"/>
                  <a:pt x="1538" y="1137"/>
                </a:cubicBezTo>
                <a:cubicBezTo>
                  <a:pt x="1560" y="1096"/>
                  <a:pt x="1577" y="1053"/>
                  <a:pt x="1590" y="1008"/>
                </a:cubicBezTo>
                <a:cubicBezTo>
                  <a:pt x="1600" y="973"/>
                  <a:pt x="1607" y="937"/>
                  <a:pt x="1612" y="900"/>
                </a:cubicBezTo>
                <a:cubicBezTo>
                  <a:pt x="1613" y="886"/>
                  <a:pt x="1614" y="872"/>
                  <a:pt x="1615" y="858"/>
                </a:cubicBezTo>
                <a:cubicBezTo>
                  <a:pt x="1616" y="846"/>
                  <a:pt x="1616" y="834"/>
                  <a:pt x="1616" y="822"/>
                </a:cubicBezTo>
                <a:cubicBezTo>
                  <a:pt x="1616" y="820"/>
                  <a:pt x="1616" y="819"/>
                  <a:pt x="1616" y="817"/>
                </a:cubicBezTo>
                <a:cubicBezTo>
                  <a:pt x="1616" y="814"/>
                  <a:pt x="1617" y="810"/>
                  <a:pt x="1620" y="808"/>
                </a:cubicBezTo>
                <a:cubicBezTo>
                  <a:pt x="1622" y="805"/>
                  <a:pt x="1625" y="804"/>
                  <a:pt x="1629" y="804"/>
                </a:cubicBezTo>
                <a:cubicBezTo>
                  <a:pt x="1629" y="804"/>
                  <a:pt x="1629" y="804"/>
                  <a:pt x="1629" y="804"/>
                </a:cubicBezTo>
                <a:cubicBezTo>
                  <a:pt x="1636" y="804"/>
                  <a:pt x="1642" y="810"/>
                  <a:pt x="1642" y="817"/>
                </a:cubicBezTo>
                <a:cubicBezTo>
                  <a:pt x="1642" y="819"/>
                  <a:pt x="1642" y="820"/>
                  <a:pt x="1642" y="822"/>
                </a:cubicBezTo>
                <a:cubicBezTo>
                  <a:pt x="1642" y="834"/>
                  <a:pt x="1641" y="847"/>
                  <a:pt x="1641" y="859"/>
                </a:cubicBezTo>
                <a:cubicBezTo>
                  <a:pt x="1640" y="874"/>
                  <a:pt x="1639" y="889"/>
                  <a:pt x="1637" y="903"/>
                </a:cubicBezTo>
                <a:cubicBezTo>
                  <a:pt x="1632" y="941"/>
                  <a:pt x="1625" y="979"/>
                  <a:pt x="1615" y="1015"/>
                </a:cubicBezTo>
                <a:cubicBezTo>
                  <a:pt x="1601" y="1061"/>
                  <a:pt x="1583" y="1106"/>
                  <a:pt x="1561" y="1149"/>
                </a:cubicBezTo>
                <a:cubicBezTo>
                  <a:pt x="1558" y="1153"/>
                  <a:pt x="1554" y="1156"/>
                  <a:pt x="1549" y="1156"/>
                </a:cubicBezTo>
                <a:close/>
                <a:moveTo>
                  <a:pt x="19" y="925"/>
                </a:moveTo>
                <a:cubicBezTo>
                  <a:pt x="13" y="925"/>
                  <a:pt x="7" y="920"/>
                  <a:pt x="7" y="914"/>
                </a:cubicBezTo>
                <a:cubicBezTo>
                  <a:pt x="7" y="914"/>
                  <a:pt x="7" y="914"/>
                  <a:pt x="7" y="914"/>
                </a:cubicBezTo>
                <a:cubicBezTo>
                  <a:pt x="6" y="911"/>
                  <a:pt x="7" y="907"/>
                  <a:pt x="9" y="905"/>
                </a:cubicBezTo>
                <a:cubicBezTo>
                  <a:pt x="11" y="902"/>
                  <a:pt x="14" y="900"/>
                  <a:pt x="18" y="900"/>
                </a:cubicBezTo>
                <a:cubicBezTo>
                  <a:pt x="24" y="899"/>
                  <a:pt x="31" y="904"/>
                  <a:pt x="32" y="911"/>
                </a:cubicBezTo>
                <a:cubicBezTo>
                  <a:pt x="32" y="914"/>
                  <a:pt x="31" y="918"/>
                  <a:pt x="29" y="920"/>
                </a:cubicBezTo>
                <a:cubicBezTo>
                  <a:pt x="27" y="923"/>
                  <a:pt x="24" y="925"/>
                  <a:pt x="21" y="925"/>
                </a:cubicBezTo>
                <a:cubicBezTo>
                  <a:pt x="20" y="925"/>
                  <a:pt x="20" y="925"/>
                  <a:pt x="19" y="925"/>
                </a:cubicBezTo>
                <a:close/>
                <a:moveTo>
                  <a:pt x="15" y="883"/>
                </a:moveTo>
                <a:cubicBezTo>
                  <a:pt x="8" y="883"/>
                  <a:pt x="3" y="878"/>
                  <a:pt x="2" y="871"/>
                </a:cubicBezTo>
                <a:cubicBezTo>
                  <a:pt x="1" y="855"/>
                  <a:pt x="0" y="838"/>
                  <a:pt x="0" y="822"/>
                </a:cubicBezTo>
                <a:cubicBezTo>
                  <a:pt x="0" y="809"/>
                  <a:pt x="1" y="797"/>
                  <a:pt x="1" y="785"/>
                </a:cubicBezTo>
                <a:cubicBezTo>
                  <a:pt x="5" y="719"/>
                  <a:pt x="17" y="655"/>
                  <a:pt x="39" y="592"/>
                </a:cubicBezTo>
                <a:cubicBezTo>
                  <a:pt x="45" y="573"/>
                  <a:pt x="53" y="553"/>
                  <a:pt x="62" y="534"/>
                </a:cubicBezTo>
                <a:cubicBezTo>
                  <a:pt x="62" y="533"/>
                  <a:pt x="62" y="533"/>
                  <a:pt x="62" y="533"/>
                </a:cubicBezTo>
                <a:cubicBezTo>
                  <a:pt x="62" y="533"/>
                  <a:pt x="62" y="533"/>
                  <a:pt x="62" y="533"/>
                </a:cubicBezTo>
                <a:cubicBezTo>
                  <a:pt x="64" y="529"/>
                  <a:pt x="69" y="527"/>
                  <a:pt x="73" y="527"/>
                </a:cubicBezTo>
                <a:cubicBezTo>
                  <a:pt x="75" y="527"/>
                  <a:pt x="77" y="527"/>
                  <a:pt x="79" y="528"/>
                </a:cubicBezTo>
                <a:cubicBezTo>
                  <a:pt x="85" y="531"/>
                  <a:pt x="88" y="538"/>
                  <a:pt x="85" y="545"/>
                </a:cubicBezTo>
                <a:cubicBezTo>
                  <a:pt x="77" y="563"/>
                  <a:pt x="69" y="582"/>
                  <a:pt x="63" y="601"/>
                </a:cubicBezTo>
                <a:cubicBezTo>
                  <a:pt x="42" y="661"/>
                  <a:pt x="30" y="723"/>
                  <a:pt x="27" y="786"/>
                </a:cubicBezTo>
                <a:cubicBezTo>
                  <a:pt x="26" y="798"/>
                  <a:pt x="26" y="810"/>
                  <a:pt x="26" y="822"/>
                </a:cubicBezTo>
                <a:cubicBezTo>
                  <a:pt x="26" y="838"/>
                  <a:pt x="26" y="854"/>
                  <a:pt x="28" y="869"/>
                </a:cubicBezTo>
                <a:cubicBezTo>
                  <a:pt x="28" y="876"/>
                  <a:pt x="23" y="882"/>
                  <a:pt x="16" y="883"/>
                </a:cubicBezTo>
                <a:cubicBezTo>
                  <a:pt x="15" y="883"/>
                  <a:pt x="15" y="883"/>
                  <a:pt x="15" y="883"/>
                </a:cubicBezTo>
                <a:close/>
                <a:moveTo>
                  <a:pt x="1627" y="787"/>
                </a:moveTo>
                <a:cubicBezTo>
                  <a:pt x="1621" y="787"/>
                  <a:pt x="1615" y="782"/>
                  <a:pt x="1615" y="775"/>
                </a:cubicBezTo>
                <a:cubicBezTo>
                  <a:pt x="1614" y="768"/>
                  <a:pt x="1619" y="762"/>
                  <a:pt x="1626" y="762"/>
                </a:cubicBezTo>
                <a:cubicBezTo>
                  <a:pt x="1634" y="761"/>
                  <a:pt x="1639" y="767"/>
                  <a:pt x="1640" y="774"/>
                </a:cubicBezTo>
                <a:cubicBezTo>
                  <a:pt x="1640" y="774"/>
                  <a:pt x="1640" y="774"/>
                  <a:pt x="1640" y="774"/>
                </a:cubicBezTo>
                <a:cubicBezTo>
                  <a:pt x="1640" y="781"/>
                  <a:pt x="1635" y="787"/>
                  <a:pt x="1628" y="787"/>
                </a:cubicBezTo>
                <a:cubicBezTo>
                  <a:pt x="1628" y="787"/>
                  <a:pt x="1628" y="787"/>
                  <a:pt x="1627" y="787"/>
                </a:cubicBezTo>
                <a:close/>
                <a:moveTo>
                  <a:pt x="1623" y="745"/>
                </a:moveTo>
                <a:cubicBezTo>
                  <a:pt x="1617" y="745"/>
                  <a:pt x="1611" y="740"/>
                  <a:pt x="1610" y="734"/>
                </a:cubicBezTo>
                <a:cubicBezTo>
                  <a:pt x="1609" y="725"/>
                  <a:pt x="1608" y="715"/>
                  <a:pt x="1606" y="705"/>
                </a:cubicBezTo>
                <a:cubicBezTo>
                  <a:pt x="1594" y="633"/>
                  <a:pt x="1570" y="563"/>
                  <a:pt x="1534" y="498"/>
                </a:cubicBezTo>
                <a:cubicBezTo>
                  <a:pt x="1520" y="473"/>
                  <a:pt x="1506" y="450"/>
                  <a:pt x="1489" y="427"/>
                </a:cubicBezTo>
                <a:cubicBezTo>
                  <a:pt x="1485" y="421"/>
                  <a:pt x="1487" y="413"/>
                  <a:pt x="1492" y="409"/>
                </a:cubicBezTo>
                <a:cubicBezTo>
                  <a:pt x="1495" y="408"/>
                  <a:pt x="1497" y="407"/>
                  <a:pt x="1500" y="407"/>
                </a:cubicBezTo>
                <a:cubicBezTo>
                  <a:pt x="1504" y="407"/>
                  <a:pt x="1508" y="409"/>
                  <a:pt x="1510" y="412"/>
                </a:cubicBezTo>
                <a:cubicBezTo>
                  <a:pt x="1527" y="435"/>
                  <a:pt x="1542" y="460"/>
                  <a:pt x="1556" y="485"/>
                </a:cubicBezTo>
                <a:cubicBezTo>
                  <a:pt x="1556" y="485"/>
                  <a:pt x="1556" y="485"/>
                  <a:pt x="1556" y="485"/>
                </a:cubicBezTo>
                <a:cubicBezTo>
                  <a:pt x="1556" y="485"/>
                  <a:pt x="1556" y="485"/>
                  <a:pt x="1556" y="485"/>
                </a:cubicBezTo>
                <a:cubicBezTo>
                  <a:pt x="1556" y="486"/>
                  <a:pt x="1556" y="486"/>
                  <a:pt x="1556" y="486"/>
                </a:cubicBezTo>
                <a:cubicBezTo>
                  <a:pt x="1593" y="554"/>
                  <a:pt x="1619" y="626"/>
                  <a:pt x="1631" y="701"/>
                </a:cubicBezTo>
                <a:cubicBezTo>
                  <a:pt x="1633" y="711"/>
                  <a:pt x="1634" y="721"/>
                  <a:pt x="1636" y="731"/>
                </a:cubicBezTo>
                <a:cubicBezTo>
                  <a:pt x="1637" y="738"/>
                  <a:pt x="1632" y="744"/>
                  <a:pt x="1625" y="745"/>
                </a:cubicBezTo>
                <a:cubicBezTo>
                  <a:pt x="1624" y="745"/>
                  <a:pt x="1624" y="745"/>
                  <a:pt x="1623" y="745"/>
                </a:cubicBezTo>
                <a:close/>
                <a:moveTo>
                  <a:pt x="92" y="514"/>
                </a:moveTo>
                <a:cubicBezTo>
                  <a:pt x="90" y="514"/>
                  <a:pt x="88" y="514"/>
                  <a:pt x="86" y="513"/>
                </a:cubicBezTo>
                <a:cubicBezTo>
                  <a:pt x="83" y="511"/>
                  <a:pt x="81" y="508"/>
                  <a:pt x="80" y="505"/>
                </a:cubicBezTo>
                <a:cubicBezTo>
                  <a:pt x="79" y="502"/>
                  <a:pt x="79" y="498"/>
                  <a:pt x="81" y="495"/>
                </a:cubicBezTo>
                <a:cubicBezTo>
                  <a:pt x="81" y="495"/>
                  <a:pt x="81" y="495"/>
                  <a:pt x="81" y="495"/>
                </a:cubicBezTo>
                <a:cubicBezTo>
                  <a:pt x="81" y="495"/>
                  <a:pt x="81" y="495"/>
                  <a:pt x="81" y="495"/>
                </a:cubicBezTo>
                <a:cubicBezTo>
                  <a:pt x="83" y="491"/>
                  <a:pt x="87" y="489"/>
                  <a:pt x="92" y="489"/>
                </a:cubicBezTo>
                <a:cubicBezTo>
                  <a:pt x="94" y="489"/>
                  <a:pt x="96" y="489"/>
                  <a:pt x="98" y="490"/>
                </a:cubicBezTo>
                <a:cubicBezTo>
                  <a:pt x="104" y="493"/>
                  <a:pt x="106" y="501"/>
                  <a:pt x="103" y="507"/>
                </a:cubicBezTo>
                <a:cubicBezTo>
                  <a:pt x="101" y="511"/>
                  <a:pt x="97" y="514"/>
                  <a:pt x="92" y="514"/>
                </a:cubicBezTo>
                <a:close/>
                <a:moveTo>
                  <a:pt x="113" y="477"/>
                </a:moveTo>
                <a:cubicBezTo>
                  <a:pt x="110" y="477"/>
                  <a:pt x="108" y="476"/>
                  <a:pt x="106" y="475"/>
                </a:cubicBezTo>
                <a:cubicBezTo>
                  <a:pt x="100" y="472"/>
                  <a:pt x="98" y="464"/>
                  <a:pt x="102" y="458"/>
                </a:cubicBezTo>
                <a:cubicBezTo>
                  <a:pt x="117" y="433"/>
                  <a:pt x="133" y="409"/>
                  <a:pt x="151" y="387"/>
                </a:cubicBezTo>
                <a:cubicBezTo>
                  <a:pt x="168" y="365"/>
                  <a:pt x="186" y="345"/>
                  <a:pt x="206" y="325"/>
                </a:cubicBezTo>
                <a:cubicBezTo>
                  <a:pt x="320" y="211"/>
                  <a:pt x="320" y="211"/>
                  <a:pt x="320" y="211"/>
                </a:cubicBezTo>
                <a:cubicBezTo>
                  <a:pt x="321" y="210"/>
                  <a:pt x="321" y="210"/>
                  <a:pt x="322" y="209"/>
                </a:cubicBezTo>
                <a:cubicBezTo>
                  <a:pt x="323" y="208"/>
                  <a:pt x="325" y="206"/>
                  <a:pt x="327" y="204"/>
                </a:cubicBezTo>
                <a:cubicBezTo>
                  <a:pt x="329" y="202"/>
                  <a:pt x="329" y="202"/>
                  <a:pt x="329" y="202"/>
                </a:cubicBezTo>
                <a:cubicBezTo>
                  <a:pt x="334" y="198"/>
                  <a:pt x="342" y="198"/>
                  <a:pt x="347" y="203"/>
                </a:cubicBezTo>
                <a:cubicBezTo>
                  <a:pt x="349" y="205"/>
                  <a:pt x="350" y="208"/>
                  <a:pt x="350" y="212"/>
                </a:cubicBezTo>
                <a:cubicBezTo>
                  <a:pt x="350" y="215"/>
                  <a:pt x="349" y="218"/>
                  <a:pt x="346" y="221"/>
                </a:cubicBezTo>
                <a:cubicBezTo>
                  <a:pt x="344" y="223"/>
                  <a:pt x="344" y="223"/>
                  <a:pt x="344" y="223"/>
                </a:cubicBezTo>
                <a:cubicBezTo>
                  <a:pt x="343" y="224"/>
                  <a:pt x="342" y="225"/>
                  <a:pt x="340" y="227"/>
                </a:cubicBezTo>
                <a:cubicBezTo>
                  <a:pt x="339" y="228"/>
                  <a:pt x="339" y="228"/>
                  <a:pt x="338" y="229"/>
                </a:cubicBezTo>
                <a:cubicBezTo>
                  <a:pt x="338" y="229"/>
                  <a:pt x="338" y="229"/>
                  <a:pt x="338" y="229"/>
                </a:cubicBezTo>
                <a:cubicBezTo>
                  <a:pt x="224" y="343"/>
                  <a:pt x="224" y="343"/>
                  <a:pt x="224" y="343"/>
                </a:cubicBezTo>
                <a:cubicBezTo>
                  <a:pt x="205" y="362"/>
                  <a:pt x="187" y="382"/>
                  <a:pt x="171" y="403"/>
                </a:cubicBezTo>
                <a:cubicBezTo>
                  <a:pt x="154" y="424"/>
                  <a:pt x="138" y="447"/>
                  <a:pt x="124" y="471"/>
                </a:cubicBezTo>
                <a:cubicBezTo>
                  <a:pt x="121" y="475"/>
                  <a:pt x="117" y="477"/>
                  <a:pt x="113" y="477"/>
                </a:cubicBezTo>
                <a:close/>
                <a:moveTo>
                  <a:pt x="1474" y="399"/>
                </a:moveTo>
                <a:cubicBezTo>
                  <a:pt x="1470" y="399"/>
                  <a:pt x="1467" y="397"/>
                  <a:pt x="1464" y="394"/>
                </a:cubicBezTo>
                <a:cubicBezTo>
                  <a:pt x="1462" y="392"/>
                  <a:pt x="1461" y="388"/>
                  <a:pt x="1461" y="385"/>
                </a:cubicBezTo>
                <a:cubicBezTo>
                  <a:pt x="1462" y="382"/>
                  <a:pt x="1463" y="379"/>
                  <a:pt x="1466" y="376"/>
                </a:cubicBezTo>
                <a:cubicBezTo>
                  <a:pt x="1471" y="372"/>
                  <a:pt x="1479" y="373"/>
                  <a:pt x="1484" y="378"/>
                </a:cubicBezTo>
                <a:cubicBezTo>
                  <a:pt x="1486" y="380"/>
                  <a:pt x="1487" y="384"/>
                  <a:pt x="1487" y="387"/>
                </a:cubicBezTo>
                <a:cubicBezTo>
                  <a:pt x="1486" y="390"/>
                  <a:pt x="1485" y="394"/>
                  <a:pt x="1482" y="396"/>
                </a:cubicBezTo>
                <a:cubicBezTo>
                  <a:pt x="1480" y="398"/>
                  <a:pt x="1477" y="399"/>
                  <a:pt x="1474" y="399"/>
                </a:cubicBezTo>
                <a:close/>
                <a:moveTo>
                  <a:pt x="1446" y="367"/>
                </a:moveTo>
                <a:cubicBezTo>
                  <a:pt x="1443" y="367"/>
                  <a:pt x="1439" y="365"/>
                  <a:pt x="1437" y="363"/>
                </a:cubicBezTo>
                <a:cubicBezTo>
                  <a:pt x="1425" y="350"/>
                  <a:pt x="1425" y="350"/>
                  <a:pt x="1425" y="350"/>
                </a:cubicBezTo>
                <a:cubicBezTo>
                  <a:pt x="1421" y="346"/>
                  <a:pt x="1417" y="342"/>
                  <a:pt x="1414" y="339"/>
                </a:cubicBezTo>
                <a:cubicBezTo>
                  <a:pt x="1414" y="339"/>
                  <a:pt x="1414" y="339"/>
                  <a:pt x="1414" y="339"/>
                </a:cubicBezTo>
                <a:cubicBezTo>
                  <a:pt x="1300" y="225"/>
                  <a:pt x="1300" y="225"/>
                  <a:pt x="1300" y="225"/>
                </a:cubicBezTo>
                <a:cubicBezTo>
                  <a:pt x="1286" y="212"/>
                  <a:pt x="1286" y="212"/>
                  <a:pt x="1286" y="212"/>
                </a:cubicBezTo>
                <a:cubicBezTo>
                  <a:pt x="1277" y="203"/>
                  <a:pt x="1267" y="194"/>
                  <a:pt x="1257" y="185"/>
                </a:cubicBezTo>
                <a:cubicBezTo>
                  <a:pt x="1256" y="185"/>
                  <a:pt x="1256" y="185"/>
                  <a:pt x="1256" y="185"/>
                </a:cubicBezTo>
                <a:cubicBezTo>
                  <a:pt x="1235" y="167"/>
                  <a:pt x="1213" y="150"/>
                  <a:pt x="1190" y="135"/>
                </a:cubicBezTo>
                <a:cubicBezTo>
                  <a:pt x="1187" y="134"/>
                  <a:pt x="1185" y="131"/>
                  <a:pt x="1184" y="127"/>
                </a:cubicBezTo>
                <a:cubicBezTo>
                  <a:pt x="1184" y="124"/>
                  <a:pt x="1184" y="121"/>
                  <a:pt x="1186" y="118"/>
                </a:cubicBezTo>
                <a:cubicBezTo>
                  <a:pt x="1189" y="114"/>
                  <a:pt x="1193" y="112"/>
                  <a:pt x="1197" y="112"/>
                </a:cubicBezTo>
                <a:cubicBezTo>
                  <a:pt x="1199" y="112"/>
                  <a:pt x="1202" y="113"/>
                  <a:pt x="1204" y="114"/>
                </a:cubicBezTo>
                <a:cubicBezTo>
                  <a:pt x="1228" y="130"/>
                  <a:pt x="1251" y="147"/>
                  <a:pt x="1273" y="166"/>
                </a:cubicBezTo>
                <a:cubicBezTo>
                  <a:pt x="1283" y="175"/>
                  <a:pt x="1294" y="184"/>
                  <a:pt x="1304" y="193"/>
                </a:cubicBezTo>
                <a:cubicBezTo>
                  <a:pt x="1318" y="207"/>
                  <a:pt x="1318" y="207"/>
                  <a:pt x="1318" y="207"/>
                </a:cubicBezTo>
                <a:cubicBezTo>
                  <a:pt x="1432" y="321"/>
                  <a:pt x="1432" y="321"/>
                  <a:pt x="1432" y="321"/>
                </a:cubicBezTo>
                <a:cubicBezTo>
                  <a:pt x="1435" y="324"/>
                  <a:pt x="1439" y="328"/>
                  <a:pt x="1442" y="332"/>
                </a:cubicBezTo>
                <a:cubicBezTo>
                  <a:pt x="1444" y="333"/>
                  <a:pt x="1445" y="334"/>
                  <a:pt x="1446" y="335"/>
                </a:cubicBezTo>
                <a:cubicBezTo>
                  <a:pt x="1455" y="345"/>
                  <a:pt x="1455" y="345"/>
                  <a:pt x="1455" y="345"/>
                </a:cubicBezTo>
                <a:cubicBezTo>
                  <a:pt x="1460" y="350"/>
                  <a:pt x="1460" y="358"/>
                  <a:pt x="1455" y="363"/>
                </a:cubicBezTo>
                <a:cubicBezTo>
                  <a:pt x="1452" y="366"/>
                  <a:pt x="1449" y="367"/>
                  <a:pt x="1446" y="367"/>
                </a:cubicBezTo>
                <a:close/>
                <a:moveTo>
                  <a:pt x="369" y="195"/>
                </a:moveTo>
                <a:cubicBezTo>
                  <a:pt x="365" y="195"/>
                  <a:pt x="362" y="194"/>
                  <a:pt x="359" y="191"/>
                </a:cubicBezTo>
                <a:cubicBezTo>
                  <a:pt x="357" y="188"/>
                  <a:pt x="356" y="185"/>
                  <a:pt x="356" y="182"/>
                </a:cubicBezTo>
                <a:cubicBezTo>
                  <a:pt x="356" y="179"/>
                  <a:pt x="358" y="176"/>
                  <a:pt x="360" y="173"/>
                </a:cubicBezTo>
                <a:cubicBezTo>
                  <a:pt x="360" y="173"/>
                  <a:pt x="360" y="173"/>
                  <a:pt x="360" y="173"/>
                </a:cubicBezTo>
                <a:cubicBezTo>
                  <a:pt x="361" y="173"/>
                  <a:pt x="361" y="173"/>
                  <a:pt x="361" y="173"/>
                </a:cubicBezTo>
                <a:cubicBezTo>
                  <a:pt x="366" y="169"/>
                  <a:pt x="374" y="169"/>
                  <a:pt x="378" y="174"/>
                </a:cubicBezTo>
                <a:cubicBezTo>
                  <a:pt x="383" y="180"/>
                  <a:pt x="382" y="188"/>
                  <a:pt x="377" y="192"/>
                </a:cubicBezTo>
                <a:cubicBezTo>
                  <a:pt x="377" y="193"/>
                  <a:pt x="377" y="193"/>
                  <a:pt x="377" y="193"/>
                </a:cubicBezTo>
                <a:cubicBezTo>
                  <a:pt x="377" y="193"/>
                  <a:pt x="377" y="193"/>
                  <a:pt x="377" y="193"/>
                </a:cubicBezTo>
                <a:cubicBezTo>
                  <a:pt x="375" y="194"/>
                  <a:pt x="372" y="195"/>
                  <a:pt x="369" y="195"/>
                </a:cubicBezTo>
                <a:close/>
                <a:moveTo>
                  <a:pt x="402" y="169"/>
                </a:moveTo>
                <a:cubicBezTo>
                  <a:pt x="398" y="169"/>
                  <a:pt x="394" y="167"/>
                  <a:pt x="391" y="164"/>
                </a:cubicBezTo>
                <a:cubicBezTo>
                  <a:pt x="389" y="161"/>
                  <a:pt x="389" y="157"/>
                  <a:pt x="389" y="154"/>
                </a:cubicBezTo>
                <a:cubicBezTo>
                  <a:pt x="389" y="151"/>
                  <a:pt x="391" y="148"/>
                  <a:pt x="394" y="146"/>
                </a:cubicBezTo>
                <a:cubicBezTo>
                  <a:pt x="395" y="144"/>
                  <a:pt x="397" y="143"/>
                  <a:pt x="399" y="142"/>
                </a:cubicBezTo>
                <a:cubicBezTo>
                  <a:pt x="402" y="139"/>
                  <a:pt x="406" y="137"/>
                  <a:pt x="410" y="134"/>
                </a:cubicBezTo>
                <a:cubicBezTo>
                  <a:pt x="410" y="134"/>
                  <a:pt x="410" y="134"/>
                  <a:pt x="410" y="134"/>
                </a:cubicBezTo>
                <a:cubicBezTo>
                  <a:pt x="426" y="123"/>
                  <a:pt x="426" y="123"/>
                  <a:pt x="426" y="123"/>
                </a:cubicBezTo>
                <a:cubicBezTo>
                  <a:pt x="439" y="114"/>
                  <a:pt x="452" y="105"/>
                  <a:pt x="465" y="97"/>
                </a:cubicBezTo>
                <a:cubicBezTo>
                  <a:pt x="502" y="76"/>
                  <a:pt x="542" y="57"/>
                  <a:pt x="583" y="42"/>
                </a:cubicBezTo>
                <a:cubicBezTo>
                  <a:pt x="623" y="28"/>
                  <a:pt x="665" y="17"/>
                  <a:pt x="708" y="10"/>
                </a:cubicBezTo>
                <a:cubicBezTo>
                  <a:pt x="715" y="9"/>
                  <a:pt x="721" y="13"/>
                  <a:pt x="722" y="20"/>
                </a:cubicBezTo>
                <a:cubicBezTo>
                  <a:pt x="723" y="24"/>
                  <a:pt x="722" y="27"/>
                  <a:pt x="720" y="30"/>
                </a:cubicBezTo>
                <a:cubicBezTo>
                  <a:pt x="718" y="32"/>
                  <a:pt x="715" y="34"/>
                  <a:pt x="712" y="35"/>
                </a:cubicBezTo>
                <a:cubicBezTo>
                  <a:pt x="629" y="49"/>
                  <a:pt x="549" y="78"/>
                  <a:pt x="479" y="119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65" y="127"/>
                  <a:pt x="452" y="135"/>
                  <a:pt x="440" y="144"/>
                </a:cubicBezTo>
                <a:cubicBezTo>
                  <a:pt x="424" y="155"/>
                  <a:pt x="424" y="155"/>
                  <a:pt x="424" y="155"/>
                </a:cubicBezTo>
                <a:cubicBezTo>
                  <a:pt x="421" y="157"/>
                  <a:pt x="418" y="159"/>
                  <a:pt x="415" y="162"/>
                </a:cubicBezTo>
                <a:cubicBezTo>
                  <a:pt x="413" y="163"/>
                  <a:pt x="411" y="165"/>
                  <a:pt x="409" y="166"/>
                </a:cubicBezTo>
                <a:cubicBezTo>
                  <a:pt x="407" y="168"/>
                  <a:pt x="404" y="169"/>
                  <a:pt x="402" y="169"/>
                </a:cubicBezTo>
                <a:close/>
                <a:moveTo>
                  <a:pt x="1161" y="115"/>
                </a:moveTo>
                <a:cubicBezTo>
                  <a:pt x="1161" y="115"/>
                  <a:pt x="1161" y="115"/>
                  <a:pt x="1161" y="115"/>
                </a:cubicBezTo>
                <a:cubicBezTo>
                  <a:pt x="1158" y="115"/>
                  <a:pt x="1156" y="115"/>
                  <a:pt x="1154" y="114"/>
                </a:cubicBezTo>
                <a:cubicBezTo>
                  <a:pt x="1154" y="113"/>
                  <a:pt x="1154" y="113"/>
                  <a:pt x="1154" y="113"/>
                </a:cubicBezTo>
                <a:cubicBezTo>
                  <a:pt x="1154" y="113"/>
                  <a:pt x="1154" y="113"/>
                  <a:pt x="1154" y="113"/>
                </a:cubicBezTo>
                <a:cubicBezTo>
                  <a:pt x="1148" y="110"/>
                  <a:pt x="1146" y="102"/>
                  <a:pt x="1150" y="96"/>
                </a:cubicBezTo>
                <a:cubicBezTo>
                  <a:pt x="1152" y="92"/>
                  <a:pt x="1156" y="90"/>
                  <a:pt x="1161" y="90"/>
                </a:cubicBezTo>
                <a:cubicBezTo>
                  <a:pt x="1163" y="90"/>
                  <a:pt x="1165" y="90"/>
                  <a:pt x="1167" y="92"/>
                </a:cubicBezTo>
                <a:cubicBezTo>
                  <a:pt x="1173" y="95"/>
                  <a:pt x="1175" y="103"/>
                  <a:pt x="1172" y="109"/>
                </a:cubicBezTo>
                <a:cubicBezTo>
                  <a:pt x="1169" y="113"/>
                  <a:pt x="1165" y="115"/>
                  <a:pt x="1161" y="115"/>
                </a:cubicBezTo>
                <a:close/>
                <a:moveTo>
                  <a:pt x="1123" y="96"/>
                </a:moveTo>
                <a:cubicBezTo>
                  <a:pt x="1121" y="96"/>
                  <a:pt x="1119" y="95"/>
                  <a:pt x="1118" y="94"/>
                </a:cubicBezTo>
                <a:cubicBezTo>
                  <a:pt x="1088" y="80"/>
                  <a:pt x="1056" y="67"/>
                  <a:pt x="1025" y="57"/>
                </a:cubicBezTo>
                <a:cubicBezTo>
                  <a:pt x="1025" y="57"/>
                  <a:pt x="1025" y="57"/>
                  <a:pt x="1025" y="57"/>
                </a:cubicBezTo>
                <a:cubicBezTo>
                  <a:pt x="1016" y="54"/>
                  <a:pt x="1007" y="52"/>
                  <a:pt x="998" y="50"/>
                </a:cubicBezTo>
                <a:cubicBezTo>
                  <a:pt x="995" y="49"/>
                  <a:pt x="991" y="48"/>
                  <a:pt x="988" y="47"/>
                </a:cubicBezTo>
                <a:cubicBezTo>
                  <a:pt x="988" y="47"/>
                  <a:pt x="988" y="47"/>
                  <a:pt x="988" y="47"/>
                </a:cubicBezTo>
                <a:cubicBezTo>
                  <a:pt x="983" y="46"/>
                  <a:pt x="979" y="45"/>
                  <a:pt x="974" y="44"/>
                </a:cubicBezTo>
                <a:cubicBezTo>
                  <a:pt x="973" y="43"/>
                  <a:pt x="971" y="43"/>
                  <a:pt x="970" y="43"/>
                </a:cubicBezTo>
                <a:cubicBezTo>
                  <a:pt x="951" y="39"/>
                  <a:pt x="951" y="39"/>
                  <a:pt x="951" y="39"/>
                </a:cubicBezTo>
                <a:cubicBezTo>
                  <a:pt x="932" y="35"/>
                  <a:pt x="932" y="35"/>
                  <a:pt x="932" y="35"/>
                </a:cubicBezTo>
                <a:cubicBezTo>
                  <a:pt x="930" y="35"/>
                  <a:pt x="927" y="35"/>
                  <a:pt x="925" y="34"/>
                </a:cubicBezTo>
                <a:cubicBezTo>
                  <a:pt x="921" y="33"/>
                  <a:pt x="917" y="33"/>
                  <a:pt x="914" y="32"/>
                </a:cubicBezTo>
                <a:cubicBezTo>
                  <a:pt x="913" y="32"/>
                  <a:pt x="913" y="32"/>
                  <a:pt x="913" y="32"/>
                </a:cubicBezTo>
                <a:cubicBezTo>
                  <a:pt x="894" y="30"/>
                  <a:pt x="894" y="30"/>
                  <a:pt x="894" y="30"/>
                </a:cubicBezTo>
                <a:cubicBezTo>
                  <a:pt x="893" y="30"/>
                  <a:pt x="891" y="30"/>
                  <a:pt x="890" y="30"/>
                </a:cubicBezTo>
                <a:cubicBezTo>
                  <a:pt x="888" y="29"/>
                  <a:pt x="886" y="29"/>
                  <a:pt x="885" y="29"/>
                </a:cubicBezTo>
                <a:cubicBezTo>
                  <a:pt x="875" y="28"/>
                  <a:pt x="875" y="28"/>
                  <a:pt x="875" y="28"/>
                </a:cubicBezTo>
                <a:cubicBezTo>
                  <a:pt x="848" y="26"/>
                  <a:pt x="822" y="26"/>
                  <a:pt x="795" y="27"/>
                </a:cubicBezTo>
                <a:cubicBezTo>
                  <a:pt x="788" y="27"/>
                  <a:pt x="782" y="21"/>
                  <a:pt x="782" y="14"/>
                </a:cubicBezTo>
                <a:cubicBezTo>
                  <a:pt x="781" y="11"/>
                  <a:pt x="783" y="8"/>
                  <a:pt x="785" y="5"/>
                </a:cubicBezTo>
                <a:cubicBezTo>
                  <a:pt x="787" y="3"/>
                  <a:pt x="790" y="1"/>
                  <a:pt x="794" y="1"/>
                </a:cubicBezTo>
                <a:cubicBezTo>
                  <a:pt x="821" y="0"/>
                  <a:pt x="849" y="1"/>
                  <a:pt x="877" y="3"/>
                </a:cubicBezTo>
                <a:cubicBezTo>
                  <a:pt x="887" y="4"/>
                  <a:pt x="887" y="4"/>
                  <a:pt x="887" y="4"/>
                </a:cubicBezTo>
                <a:cubicBezTo>
                  <a:pt x="889" y="4"/>
                  <a:pt x="892" y="4"/>
                  <a:pt x="894" y="4"/>
                </a:cubicBezTo>
                <a:cubicBezTo>
                  <a:pt x="895" y="5"/>
                  <a:pt x="896" y="5"/>
                  <a:pt x="897" y="5"/>
                </a:cubicBezTo>
                <a:cubicBezTo>
                  <a:pt x="917" y="7"/>
                  <a:pt x="917" y="7"/>
                  <a:pt x="917" y="7"/>
                </a:cubicBezTo>
                <a:cubicBezTo>
                  <a:pt x="921" y="8"/>
                  <a:pt x="926" y="8"/>
                  <a:pt x="930" y="9"/>
                </a:cubicBezTo>
                <a:cubicBezTo>
                  <a:pt x="932" y="10"/>
                  <a:pt x="934" y="10"/>
                  <a:pt x="936" y="10"/>
                </a:cubicBezTo>
                <a:cubicBezTo>
                  <a:pt x="936" y="10"/>
                  <a:pt x="936" y="10"/>
                  <a:pt x="936" y="10"/>
                </a:cubicBezTo>
                <a:cubicBezTo>
                  <a:pt x="956" y="14"/>
                  <a:pt x="956" y="14"/>
                  <a:pt x="956" y="14"/>
                </a:cubicBezTo>
                <a:cubicBezTo>
                  <a:pt x="975" y="18"/>
                  <a:pt x="975" y="18"/>
                  <a:pt x="975" y="18"/>
                </a:cubicBezTo>
                <a:cubicBezTo>
                  <a:pt x="977" y="18"/>
                  <a:pt x="978" y="18"/>
                  <a:pt x="979" y="19"/>
                </a:cubicBezTo>
                <a:cubicBezTo>
                  <a:pt x="984" y="20"/>
                  <a:pt x="989" y="21"/>
                  <a:pt x="994" y="22"/>
                </a:cubicBezTo>
                <a:cubicBezTo>
                  <a:pt x="995" y="22"/>
                  <a:pt x="995" y="22"/>
                  <a:pt x="995" y="22"/>
                </a:cubicBezTo>
                <a:cubicBezTo>
                  <a:pt x="998" y="23"/>
                  <a:pt x="1001" y="24"/>
                  <a:pt x="1005" y="25"/>
                </a:cubicBezTo>
                <a:cubicBezTo>
                  <a:pt x="1014" y="28"/>
                  <a:pt x="1023" y="30"/>
                  <a:pt x="1033" y="33"/>
                </a:cubicBezTo>
                <a:cubicBezTo>
                  <a:pt x="1066" y="44"/>
                  <a:pt x="1098" y="56"/>
                  <a:pt x="1129" y="72"/>
                </a:cubicBezTo>
                <a:cubicBezTo>
                  <a:pt x="1132" y="73"/>
                  <a:pt x="1134" y="76"/>
                  <a:pt x="1135" y="79"/>
                </a:cubicBezTo>
                <a:cubicBezTo>
                  <a:pt x="1136" y="82"/>
                  <a:pt x="1136" y="85"/>
                  <a:pt x="1135" y="89"/>
                </a:cubicBezTo>
                <a:cubicBezTo>
                  <a:pt x="1132" y="93"/>
                  <a:pt x="1128" y="96"/>
                  <a:pt x="1123" y="96"/>
                </a:cubicBezTo>
                <a:close/>
                <a:moveTo>
                  <a:pt x="752" y="30"/>
                </a:moveTo>
                <a:cubicBezTo>
                  <a:pt x="745" y="29"/>
                  <a:pt x="740" y="25"/>
                  <a:pt x="739" y="18"/>
                </a:cubicBezTo>
                <a:cubicBezTo>
                  <a:pt x="739" y="11"/>
                  <a:pt x="744" y="5"/>
                  <a:pt x="751" y="4"/>
                </a:cubicBezTo>
                <a:cubicBezTo>
                  <a:pt x="751" y="4"/>
                  <a:pt x="751" y="4"/>
                  <a:pt x="751" y="4"/>
                </a:cubicBezTo>
                <a:cubicBezTo>
                  <a:pt x="751" y="4"/>
                  <a:pt x="751" y="4"/>
                  <a:pt x="751" y="4"/>
                </a:cubicBezTo>
                <a:cubicBezTo>
                  <a:pt x="758" y="4"/>
                  <a:pt x="764" y="9"/>
                  <a:pt x="765" y="16"/>
                </a:cubicBezTo>
                <a:cubicBezTo>
                  <a:pt x="765" y="23"/>
                  <a:pt x="760" y="29"/>
                  <a:pt x="753" y="29"/>
                </a:cubicBezTo>
                <a:cubicBezTo>
                  <a:pt x="753" y="29"/>
                  <a:pt x="752" y="30"/>
                  <a:pt x="752" y="30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8" name="Freeform 40">
            <a:extLst>
              <a:ext uri="{FF2B5EF4-FFF2-40B4-BE49-F238E27FC236}">
                <a16:creationId xmlns:a16="http://schemas.microsoft.com/office/drawing/2014/main" id="{D97B2CAB-74A7-CE2F-A7BC-CDD868B32B1A}"/>
              </a:ext>
            </a:extLst>
          </p:cNvPr>
          <p:cNvSpPr>
            <a:spLocks/>
          </p:cNvSpPr>
          <p:nvPr/>
        </p:nvSpPr>
        <p:spPr bwMode="auto">
          <a:xfrm>
            <a:off x="7303600" y="2525431"/>
            <a:ext cx="2695859" cy="2685383"/>
          </a:xfrm>
          <a:custGeom>
            <a:avLst/>
            <a:gdLst>
              <a:gd name="T0" fmla="*/ 416 w 1542"/>
              <a:gd name="T1" fmla="*/ 1428 h 1536"/>
              <a:gd name="T2" fmla="*/ 372 w 1542"/>
              <a:gd name="T3" fmla="*/ 1395 h 1536"/>
              <a:gd name="T4" fmla="*/ 344 w 1542"/>
              <a:gd name="T5" fmla="*/ 1372 h 1536"/>
              <a:gd name="T6" fmla="*/ 317 w 1542"/>
              <a:gd name="T7" fmla="*/ 1347 h 1536"/>
              <a:gd name="T8" fmla="*/ 186 w 1542"/>
              <a:gd name="T9" fmla="*/ 1215 h 1536"/>
              <a:gd name="T10" fmla="*/ 165 w 1542"/>
              <a:gd name="T11" fmla="*/ 1192 h 1536"/>
              <a:gd name="T12" fmla="*/ 119 w 1542"/>
              <a:gd name="T13" fmla="*/ 1133 h 1536"/>
              <a:gd name="T14" fmla="*/ 12 w 1542"/>
              <a:gd name="T15" fmla="*/ 846 h 1536"/>
              <a:gd name="T16" fmla="*/ 298 w 1542"/>
              <a:gd name="T17" fmla="*/ 209 h 1536"/>
              <a:gd name="T18" fmla="*/ 337 w 1542"/>
              <a:gd name="T19" fmla="*/ 171 h 1536"/>
              <a:gd name="T20" fmla="*/ 365 w 1542"/>
              <a:gd name="T21" fmla="*/ 147 h 1536"/>
              <a:gd name="T22" fmla="*/ 394 w 1542"/>
              <a:gd name="T23" fmla="*/ 124 h 1536"/>
              <a:gd name="T24" fmla="*/ 826 w 1542"/>
              <a:gd name="T25" fmla="*/ 4 h 1536"/>
              <a:gd name="T26" fmla="*/ 862 w 1542"/>
              <a:gd name="T27" fmla="*/ 8 h 1536"/>
              <a:gd name="T28" fmla="*/ 899 w 1542"/>
              <a:gd name="T29" fmla="*/ 14 h 1536"/>
              <a:gd name="T30" fmla="*/ 944 w 1542"/>
              <a:gd name="T31" fmla="*/ 24 h 1536"/>
              <a:gd name="T32" fmla="*/ 1219 w 1542"/>
              <a:gd name="T33" fmla="*/ 179 h 1536"/>
              <a:gd name="T34" fmla="*/ 1363 w 1542"/>
              <a:gd name="T35" fmla="*/ 323 h 1536"/>
              <a:gd name="T36" fmla="*/ 1390 w 1542"/>
              <a:gd name="T37" fmla="*/ 354 h 1536"/>
              <a:gd name="T38" fmla="*/ 1418 w 1542"/>
              <a:gd name="T39" fmla="*/ 390 h 1536"/>
              <a:gd name="T40" fmla="*/ 1516 w 1542"/>
              <a:gd name="T41" fmla="*/ 947 h 1536"/>
              <a:gd name="T42" fmla="*/ 1356 w 1542"/>
              <a:gd name="T43" fmla="*/ 1185 h 1536"/>
              <a:gd name="T44" fmla="*/ 1506 w 1542"/>
              <a:gd name="T45" fmla="*/ 662 h 1536"/>
              <a:gd name="T46" fmla="*/ 1376 w 1542"/>
              <a:gd name="T47" fmla="*/ 376 h 1536"/>
              <a:gd name="T48" fmla="*/ 1345 w 1542"/>
              <a:gd name="T49" fmla="*/ 341 h 1536"/>
              <a:gd name="T50" fmla="*/ 1202 w 1542"/>
              <a:gd name="T51" fmla="*/ 198 h 1536"/>
              <a:gd name="T52" fmla="*/ 938 w 1542"/>
              <a:gd name="T53" fmla="*/ 49 h 1536"/>
              <a:gd name="T54" fmla="*/ 894 w 1542"/>
              <a:gd name="T55" fmla="*/ 39 h 1536"/>
              <a:gd name="T56" fmla="*/ 859 w 1542"/>
              <a:gd name="T57" fmla="*/ 33 h 1536"/>
              <a:gd name="T58" fmla="*/ 824 w 1542"/>
              <a:gd name="T59" fmla="*/ 29 h 1536"/>
              <a:gd name="T60" fmla="*/ 409 w 1542"/>
              <a:gd name="T61" fmla="*/ 145 h 1536"/>
              <a:gd name="T62" fmla="*/ 381 w 1542"/>
              <a:gd name="T63" fmla="*/ 167 h 1536"/>
              <a:gd name="T64" fmla="*/ 355 w 1542"/>
              <a:gd name="T65" fmla="*/ 189 h 1536"/>
              <a:gd name="T66" fmla="*/ 316 w 1542"/>
              <a:gd name="T67" fmla="*/ 227 h 1536"/>
              <a:gd name="T68" fmla="*/ 37 w 1542"/>
              <a:gd name="T69" fmla="*/ 843 h 1536"/>
              <a:gd name="T70" fmla="*/ 132 w 1542"/>
              <a:gd name="T71" fmla="*/ 1106 h 1536"/>
              <a:gd name="T72" fmla="*/ 171 w 1542"/>
              <a:gd name="T73" fmla="*/ 1160 h 1536"/>
              <a:gd name="T74" fmla="*/ 188 w 1542"/>
              <a:gd name="T75" fmla="*/ 1180 h 1536"/>
              <a:gd name="T76" fmla="*/ 220 w 1542"/>
              <a:gd name="T77" fmla="*/ 1214 h 1536"/>
              <a:gd name="T78" fmla="*/ 352 w 1542"/>
              <a:gd name="T79" fmla="*/ 1345 h 1536"/>
              <a:gd name="T80" fmla="*/ 385 w 1542"/>
              <a:gd name="T81" fmla="*/ 1373 h 1536"/>
              <a:gd name="T82" fmla="*/ 412 w 1542"/>
              <a:gd name="T83" fmla="*/ 1394 h 1536"/>
              <a:gd name="T84" fmla="*/ 832 w 1542"/>
              <a:gd name="T85" fmla="*/ 1508 h 1536"/>
              <a:gd name="T86" fmla="*/ 1003 w 1542"/>
              <a:gd name="T87" fmla="*/ 1467 h 1536"/>
              <a:gd name="T88" fmla="*/ 1066 w 1542"/>
              <a:gd name="T89" fmla="*/ 1437 h 1536"/>
              <a:gd name="T90" fmla="*/ 1097 w 1542"/>
              <a:gd name="T91" fmla="*/ 1420 h 1536"/>
              <a:gd name="T92" fmla="*/ 1309 w 1542"/>
              <a:gd name="T93" fmla="*/ 1233 h 1536"/>
              <a:gd name="T94" fmla="*/ 1291 w 1542"/>
              <a:gd name="T95" fmla="*/ 1287 h 1536"/>
              <a:gd name="T96" fmla="*/ 1107 w 1542"/>
              <a:gd name="T97" fmla="*/ 1443 h 1536"/>
              <a:gd name="T98" fmla="*/ 1050 w 1542"/>
              <a:gd name="T99" fmla="*/ 1474 h 1536"/>
              <a:gd name="T100" fmla="*/ 1011 w 1542"/>
              <a:gd name="T101" fmla="*/ 1491 h 1536"/>
              <a:gd name="T102" fmla="*/ 834 w 1542"/>
              <a:gd name="T103" fmla="*/ 1533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42" h="1536">
                <a:moveTo>
                  <a:pt x="775" y="1536"/>
                </a:moveTo>
                <a:cubicBezTo>
                  <a:pt x="696" y="1536"/>
                  <a:pt x="618" y="1522"/>
                  <a:pt x="546" y="1494"/>
                </a:cubicBezTo>
                <a:cubicBezTo>
                  <a:pt x="500" y="1477"/>
                  <a:pt x="456" y="1454"/>
                  <a:pt x="416" y="1428"/>
                </a:cubicBezTo>
                <a:cubicBezTo>
                  <a:pt x="398" y="1415"/>
                  <a:pt x="398" y="1415"/>
                  <a:pt x="398" y="1415"/>
                </a:cubicBezTo>
                <a:cubicBezTo>
                  <a:pt x="394" y="1412"/>
                  <a:pt x="390" y="1410"/>
                  <a:pt x="386" y="1406"/>
                </a:cubicBezTo>
                <a:cubicBezTo>
                  <a:pt x="372" y="1395"/>
                  <a:pt x="372" y="1395"/>
                  <a:pt x="372" y="1395"/>
                </a:cubicBezTo>
                <a:cubicBezTo>
                  <a:pt x="371" y="1395"/>
                  <a:pt x="370" y="1394"/>
                  <a:pt x="369" y="1393"/>
                </a:cubicBezTo>
                <a:cubicBezTo>
                  <a:pt x="368" y="1392"/>
                  <a:pt x="366" y="1391"/>
                  <a:pt x="364" y="1390"/>
                </a:cubicBezTo>
                <a:cubicBezTo>
                  <a:pt x="344" y="1372"/>
                  <a:pt x="344" y="1372"/>
                  <a:pt x="344" y="1372"/>
                </a:cubicBezTo>
                <a:cubicBezTo>
                  <a:pt x="341" y="1369"/>
                  <a:pt x="338" y="1366"/>
                  <a:pt x="335" y="1364"/>
                </a:cubicBezTo>
                <a:cubicBezTo>
                  <a:pt x="333" y="1362"/>
                  <a:pt x="332" y="1361"/>
                  <a:pt x="330" y="1359"/>
                </a:cubicBezTo>
                <a:cubicBezTo>
                  <a:pt x="317" y="1347"/>
                  <a:pt x="317" y="1347"/>
                  <a:pt x="317" y="1347"/>
                </a:cubicBezTo>
                <a:cubicBezTo>
                  <a:pt x="304" y="1334"/>
                  <a:pt x="304" y="1334"/>
                  <a:pt x="304" y="1334"/>
                </a:cubicBezTo>
                <a:cubicBezTo>
                  <a:pt x="203" y="1232"/>
                  <a:pt x="203" y="1232"/>
                  <a:pt x="203" y="1232"/>
                </a:cubicBezTo>
                <a:cubicBezTo>
                  <a:pt x="197" y="1227"/>
                  <a:pt x="191" y="1221"/>
                  <a:pt x="186" y="1215"/>
                </a:cubicBezTo>
                <a:cubicBezTo>
                  <a:pt x="183" y="1212"/>
                  <a:pt x="180" y="1209"/>
                  <a:pt x="178" y="1206"/>
                </a:cubicBezTo>
                <a:cubicBezTo>
                  <a:pt x="175" y="1203"/>
                  <a:pt x="172" y="1200"/>
                  <a:pt x="169" y="1197"/>
                </a:cubicBezTo>
                <a:cubicBezTo>
                  <a:pt x="168" y="1195"/>
                  <a:pt x="167" y="1194"/>
                  <a:pt x="165" y="1192"/>
                </a:cubicBezTo>
                <a:cubicBezTo>
                  <a:pt x="151" y="1176"/>
                  <a:pt x="151" y="1176"/>
                  <a:pt x="151" y="1176"/>
                </a:cubicBezTo>
                <a:cubicBezTo>
                  <a:pt x="144" y="1167"/>
                  <a:pt x="138" y="1158"/>
                  <a:pt x="131" y="1150"/>
                </a:cubicBezTo>
                <a:cubicBezTo>
                  <a:pt x="119" y="1133"/>
                  <a:pt x="119" y="1133"/>
                  <a:pt x="119" y="1133"/>
                </a:cubicBezTo>
                <a:cubicBezTo>
                  <a:pt x="116" y="1128"/>
                  <a:pt x="113" y="1124"/>
                  <a:pt x="110" y="1119"/>
                </a:cubicBezTo>
                <a:cubicBezTo>
                  <a:pt x="84" y="1078"/>
                  <a:pt x="62" y="1034"/>
                  <a:pt x="46" y="988"/>
                </a:cubicBezTo>
                <a:cubicBezTo>
                  <a:pt x="29" y="944"/>
                  <a:pt x="18" y="896"/>
                  <a:pt x="12" y="846"/>
                </a:cubicBezTo>
                <a:cubicBezTo>
                  <a:pt x="0" y="750"/>
                  <a:pt x="11" y="650"/>
                  <a:pt x="43" y="557"/>
                </a:cubicBezTo>
                <a:cubicBezTo>
                  <a:pt x="74" y="465"/>
                  <a:pt x="128" y="380"/>
                  <a:pt x="197" y="311"/>
                </a:cubicBezTo>
                <a:cubicBezTo>
                  <a:pt x="298" y="209"/>
                  <a:pt x="298" y="209"/>
                  <a:pt x="298" y="209"/>
                </a:cubicBezTo>
                <a:cubicBezTo>
                  <a:pt x="301" y="206"/>
                  <a:pt x="304" y="204"/>
                  <a:pt x="306" y="201"/>
                </a:cubicBezTo>
                <a:cubicBezTo>
                  <a:pt x="312" y="195"/>
                  <a:pt x="318" y="189"/>
                  <a:pt x="324" y="183"/>
                </a:cubicBezTo>
                <a:cubicBezTo>
                  <a:pt x="337" y="171"/>
                  <a:pt x="337" y="171"/>
                  <a:pt x="337" y="171"/>
                </a:cubicBezTo>
                <a:cubicBezTo>
                  <a:pt x="340" y="168"/>
                  <a:pt x="343" y="166"/>
                  <a:pt x="346" y="163"/>
                </a:cubicBezTo>
                <a:cubicBezTo>
                  <a:pt x="348" y="162"/>
                  <a:pt x="350" y="160"/>
                  <a:pt x="351" y="159"/>
                </a:cubicBezTo>
                <a:cubicBezTo>
                  <a:pt x="365" y="147"/>
                  <a:pt x="365" y="147"/>
                  <a:pt x="365" y="147"/>
                </a:cubicBezTo>
                <a:cubicBezTo>
                  <a:pt x="379" y="136"/>
                  <a:pt x="379" y="136"/>
                  <a:pt x="379" y="136"/>
                </a:cubicBezTo>
                <a:cubicBezTo>
                  <a:pt x="381" y="134"/>
                  <a:pt x="383" y="133"/>
                  <a:pt x="384" y="132"/>
                </a:cubicBezTo>
                <a:cubicBezTo>
                  <a:pt x="388" y="129"/>
                  <a:pt x="391" y="127"/>
                  <a:pt x="394" y="124"/>
                </a:cubicBezTo>
                <a:cubicBezTo>
                  <a:pt x="409" y="114"/>
                  <a:pt x="409" y="114"/>
                  <a:pt x="409" y="114"/>
                </a:cubicBezTo>
                <a:cubicBezTo>
                  <a:pt x="488" y="60"/>
                  <a:pt x="581" y="23"/>
                  <a:pt x="680" y="8"/>
                </a:cubicBezTo>
                <a:cubicBezTo>
                  <a:pt x="727" y="1"/>
                  <a:pt x="777" y="0"/>
                  <a:pt x="826" y="4"/>
                </a:cubicBezTo>
                <a:cubicBezTo>
                  <a:pt x="835" y="4"/>
                  <a:pt x="835" y="4"/>
                  <a:pt x="835" y="4"/>
                </a:cubicBezTo>
                <a:cubicBezTo>
                  <a:pt x="837" y="5"/>
                  <a:pt x="839" y="5"/>
                  <a:pt x="841" y="5"/>
                </a:cubicBezTo>
                <a:cubicBezTo>
                  <a:pt x="862" y="8"/>
                  <a:pt x="862" y="8"/>
                  <a:pt x="862" y="8"/>
                </a:cubicBezTo>
                <a:cubicBezTo>
                  <a:pt x="866" y="8"/>
                  <a:pt x="870" y="9"/>
                  <a:pt x="874" y="9"/>
                </a:cubicBezTo>
                <a:cubicBezTo>
                  <a:pt x="876" y="10"/>
                  <a:pt x="878" y="10"/>
                  <a:pt x="880" y="10"/>
                </a:cubicBezTo>
                <a:cubicBezTo>
                  <a:pt x="899" y="14"/>
                  <a:pt x="899" y="14"/>
                  <a:pt x="899" y="14"/>
                </a:cubicBezTo>
                <a:cubicBezTo>
                  <a:pt x="921" y="18"/>
                  <a:pt x="921" y="18"/>
                  <a:pt x="921" y="18"/>
                </a:cubicBezTo>
                <a:cubicBezTo>
                  <a:pt x="925" y="19"/>
                  <a:pt x="930" y="20"/>
                  <a:pt x="935" y="22"/>
                </a:cubicBezTo>
                <a:cubicBezTo>
                  <a:pt x="938" y="23"/>
                  <a:pt x="941" y="23"/>
                  <a:pt x="944" y="24"/>
                </a:cubicBezTo>
                <a:cubicBezTo>
                  <a:pt x="952" y="27"/>
                  <a:pt x="961" y="29"/>
                  <a:pt x="970" y="32"/>
                </a:cubicBezTo>
                <a:cubicBezTo>
                  <a:pt x="1016" y="46"/>
                  <a:pt x="1061" y="66"/>
                  <a:pt x="1103" y="91"/>
                </a:cubicBezTo>
                <a:cubicBezTo>
                  <a:pt x="1145" y="116"/>
                  <a:pt x="1184" y="146"/>
                  <a:pt x="1219" y="179"/>
                </a:cubicBezTo>
                <a:cubicBezTo>
                  <a:pt x="1232" y="192"/>
                  <a:pt x="1232" y="192"/>
                  <a:pt x="1232" y="192"/>
                </a:cubicBezTo>
                <a:cubicBezTo>
                  <a:pt x="1347" y="306"/>
                  <a:pt x="1347" y="306"/>
                  <a:pt x="1347" y="306"/>
                </a:cubicBezTo>
                <a:cubicBezTo>
                  <a:pt x="1353" y="312"/>
                  <a:pt x="1358" y="318"/>
                  <a:pt x="1363" y="323"/>
                </a:cubicBezTo>
                <a:cubicBezTo>
                  <a:pt x="1366" y="326"/>
                  <a:pt x="1369" y="329"/>
                  <a:pt x="1372" y="332"/>
                </a:cubicBezTo>
                <a:cubicBezTo>
                  <a:pt x="1372" y="333"/>
                  <a:pt x="1372" y="333"/>
                  <a:pt x="1372" y="333"/>
                </a:cubicBezTo>
                <a:cubicBezTo>
                  <a:pt x="1378" y="340"/>
                  <a:pt x="1384" y="347"/>
                  <a:pt x="1390" y="354"/>
                </a:cubicBezTo>
                <a:cubicBezTo>
                  <a:pt x="1396" y="361"/>
                  <a:pt x="1396" y="361"/>
                  <a:pt x="1396" y="361"/>
                </a:cubicBezTo>
                <a:cubicBezTo>
                  <a:pt x="1399" y="364"/>
                  <a:pt x="1401" y="367"/>
                  <a:pt x="1404" y="371"/>
                </a:cubicBezTo>
                <a:cubicBezTo>
                  <a:pt x="1409" y="377"/>
                  <a:pt x="1414" y="383"/>
                  <a:pt x="1418" y="390"/>
                </a:cubicBezTo>
                <a:cubicBezTo>
                  <a:pt x="1476" y="470"/>
                  <a:pt x="1515" y="562"/>
                  <a:pt x="1531" y="657"/>
                </a:cubicBezTo>
                <a:cubicBezTo>
                  <a:pt x="1539" y="707"/>
                  <a:pt x="1542" y="756"/>
                  <a:pt x="1540" y="803"/>
                </a:cubicBezTo>
                <a:cubicBezTo>
                  <a:pt x="1537" y="852"/>
                  <a:pt x="1529" y="901"/>
                  <a:pt x="1516" y="947"/>
                </a:cubicBezTo>
                <a:cubicBezTo>
                  <a:pt x="1489" y="1040"/>
                  <a:pt x="1441" y="1128"/>
                  <a:pt x="1375" y="1202"/>
                </a:cubicBezTo>
                <a:cubicBezTo>
                  <a:pt x="1370" y="1207"/>
                  <a:pt x="1362" y="1207"/>
                  <a:pt x="1357" y="1203"/>
                </a:cubicBezTo>
                <a:cubicBezTo>
                  <a:pt x="1352" y="1198"/>
                  <a:pt x="1351" y="1190"/>
                  <a:pt x="1356" y="1185"/>
                </a:cubicBezTo>
                <a:cubicBezTo>
                  <a:pt x="1419" y="1114"/>
                  <a:pt x="1466" y="1030"/>
                  <a:pt x="1491" y="940"/>
                </a:cubicBezTo>
                <a:cubicBezTo>
                  <a:pt x="1504" y="895"/>
                  <a:pt x="1512" y="849"/>
                  <a:pt x="1514" y="802"/>
                </a:cubicBezTo>
                <a:cubicBezTo>
                  <a:pt x="1517" y="756"/>
                  <a:pt x="1514" y="709"/>
                  <a:pt x="1506" y="662"/>
                </a:cubicBezTo>
                <a:cubicBezTo>
                  <a:pt x="1491" y="570"/>
                  <a:pt x="1453" y="481"/>
                  <a:pt x="1398" y="404"/>
                </a:cubicBezTo>
                <a:cubicBezTo>
                  <a:pt x="1393" y="398"/>
                  <a:pt x="1389" y="392"/>
                  <a:pt x="1384" y="386"/>
                </a:cubicBezTo>
                <a:cubicBezTo>
                  <a:pt x="1381" y="383"/>
                  <a:pt x="1379" y="380"/>
                  <a:pt x="1376" y="376"/>
                </a:cubicBezTo>
                <a:cubicBezTo>
                  <a:pt x="1371" y="370"/>
                  <a:pt x="1371" y="370"/>
                  <a:pt x="1371" y="370"/>
                </a:cubicBezTo>
                <a:cubicBezTo>
                  <a:pt x="1365" y="363"/>
                  <a:pt x="1359" y="356"/>
                  <a:pt x="1353" y="350"/>
                </a:cubicBezTo>
                <a:cubicBezTo>
                  <a:pt x="1351" y="347"/>
                  <a:pt x="1348" y="344"/>
                  <a:pt x="1345" y="341"/>
                </a:cubicBezTo>
                <a:cubicBezTo>
                  <a:pt x="1340" y="335"/>
                  <a:pt x="1334" y="330"/>
                  <a:pt x="1329" y="324"/>
                </a:cubicBezTo>
                <a:cubicBezTo>
                  <a:pt x="1215" y="210"/>
                  <a:pt x="1215" y="210"/>
                  <a:pt x="1215" y="210"/>
                </a:cubicBezTo>
                <a:cubicBezTo>
                  <a:pt x="1202" y="198"/>
                  <a:pt x="1202" y="198"/>
                  <a:pt x="1202" y="198"/>
                </a:cubicBezTo>
                <a:cubicBezTo>
                  <a:pt x="1168" y="165"/>
                  <a:pt x="1130" y="137"/>
                  <a:pt x="1090" y="113"/>
                </a:cubicBezTo>
                <a:cubicBezTo>
                  <a:pt x="1050" y="89"/>
                  <a:pt x="1006" y="70"/>
                  <a:pt x="962" y="56"/>
                </a:cubicBezTo>
                <a:cubicBezTo>
                  <a:pt x="954" y="53"/>
                  <a:pt x="946" y="51"/>
                  <a:pt x="938" y="49"/>
                </a:cubicBezTo>
                <a:cubicBezTo>
                  <a:pt x="934" y="48"/>
                  <a:pt x="931" y="47"/>
                  <a:pt x="928" y="46"/>
                </a:cubicBezTo>
                <a:cubicBezTo>
                  <a:pt x="923" y="45"/>
                  <a:pt x="919" y="44"/>
                  <a:pt x="915" y="43"/>
                </a:cubicBezTo>
                <a:cubicBezTo>
                  <a:pt x="894" y="39"/>
                  <a:pt x="894" y="39"/>
                  <a:pt x="894" y="39"/>
                </a:cubicBezTo>
                <a:cubicBezTo>
                  <a:pt x="876" y="36"/>
                  <a:pt x="876" y="36"/>
                  <a:pt x="876" y="36"/>
                </a:cubicBezTo>
                <a:cubicBezTo>
                  <a:pt x="874" y="35"/>
                  <a:pt x="872" y="35"/>
                  <a:pt x="870" y="35"/>
                </a:cubicBezTo>
                <a:cubicBezTo>
                  <a:pt x="866" y="34"/>
                  <a:pt x="863" y="33"/>
                  <a:pt x="859" y="33"/>
                </a:cubicBezTo>
                <a:cubicBezTo>
                  <a:pt x="838" y="30"/>
                  <a:pt x="838" y="30"/>
                  <a:pt x="838" y="30"/>
                </a:cubicBezTo>
                <a:cubicBezTo>
                  <a:pt x="836" y="30"/>
                  <a:pt x="834" y="30"/>
                  <a:pt x="833" y="30"/>
                </a:cubicBezTo>
                <a:cubicBezTo>
                  <a:pt x="824" y="29"/>
                  <a:pt x="824" y="29"/>
                  <a:pt x="824" y="29"/>
                </a:cubicBezTo>
                <a:cubicBezTo>
                  <a:pt x="777" y="25"/>
                  <a:pt x="729" y="27"/>
                  <a:pt x="683" y="34"/>
                </a:cubicBezTo>
                <a:cubicBezTo>
                  <a:pt x="589" y="48"/>
                  <a:pt x="499" y="83"/>
                  <a:pt x="424" y="135"/>
                </a:cubicBezTo>
                <a:cubicBezTo>
                  <a:pt x="409" y="145"/>
                  <a:pt x="409" y="145"/>
                  <a:pt x="409" y="145"/>
                </a:cubicBezTo>
                <a:cubicBezTo>
                  <a:pt x="406" y="147"/>
                  <a:pt x="403" y="150"/>
                  <a:pt x="400" y="152"/>
                </a:cubicBezTo>
                <a:cubicBezTo>
                  <a:pt x="398" y="153"/>
                  <a:pt x="397" y="155"/>
                  <a:pt x="395" y="156"/>
                </a:cubicBezTo>
                <a:cubicBezTo>
                  <a:pt x="381" y="167"/>
                  <a:pt x="381" y="167"/>
                  <a:pt x="381" y="167"/>
                </a:cubicBezTo>
                <a:cubicBezTo>
                  <a:pt x="368" y="178"/>
                  <a:pt x="368" y="178"/>
                  <a:pt x="368" y="178"/>
                </a:cubicBezTo>
                <a:cubicBezTo>
                  <a:pt x="366" y="180"/>
                  <a:pt x="365" y="181"/>
                  <a:pt x="363" y="182"/>
                </a:cubicBezTo>
                <a:cubicBezTo>
                  <a:pt x="360" y="185"/>
                  <a:pt x="357" y="187"/>
                  <a:pt x="355" y="189"/>
                </a:cubicBezTo>
                <a:cubicBezTo>
                  <a:pt x="342" y="202"/>
                  <a:pt x="342" y="202"/>
                  <a:pt x="342" y="202"/>
                </a:cubicBezTo>
                <a:cubicBezTo>
                  <a:pt x="336" y="208"/>
                  <a:pt x="330" y="214"/>
                  <a:pt x="324" y="219"/>
                </a:cubicBezTo>
                <a:cubicBezTo>
                  <a:pt x="322" y="222"/>
                  <a:pt x="319" y="224"/>
                  <a:pt x="316" y="227"/>
                </a:cubicBezTo>
                <a:cubicBezTo>
                  <a:pt x="215" y="329"/>
                  <a:pt x="215" y="329"/>
                  <a:pt x="215" y="329"/>
                </a:cubicBezTo>
                <a:cubicBezTo>
                  <a:pt x="148" y="395"/>
                  <a:pt x="97" y="477"/>
                  <a:pt x="67" y="565"/>
                </a:cubicBezTo>
                <a:cubicBezTo>
                  <a:pt x="36" y="655"/>
                  <a:pt x="26" y="751"/>
                  <a:pt x="37" y="843"/>
                </a:cubicBezTo>
                <a:cubicBezTo>
                  <a:pt x="43" y="891"/>
                  <a:pt x="54" y="937"/>
                  <a:pt x="69" y="979"/>
                </a:cubicBezTo>
                <a:cubicBezTo>
                  <a:pt x="85" y="1024"/>
                  <a:pt x="106" y="1066"/>
                  <a:pt x="132" y="1105"/>
                </a:cubicBezTo>
                <a:cubicBezTo>
                  <a:pt x="132" y="1106"/>
                  <a:pt x="132" y="1106"/>
                  <a:pt x="132" y="1106"/>
                </a:cubicBezTo>
                <a:cubicBezTo>
                  <a:pt x="134" y="1110"/>
                  <a:pt x="137" y="1114"/>
                  <a:pt x="140" y="1118"/>
                </a:cubicBezTo>
                <a:cubicBezTo>
                  <a:pt x="152" y="1135"/>
                  <a:pt x="152" y="1135"/>
                  <a:pt x="152" y="1135"/>
                </a:cubicBezTo>
                <a:cubicBezTo>
                  <a:pt x="158" y="1143"/>
                  <a:pt x="165" y="1152"/>
                  <a:pt x="171" y="1160"/>
                </a:cubicBezTo>
                <a:cubicBezTo>
                  <a:pt x="173" y="1162"/>
                  <a:pt x="173" y="1162"/>
                  <a:pt x="173" y="1162"/>
                </a:cubicBezTo>
                <a:cubicBezTo>
                  <a:pt x="184" y="1176"/>
                  <a:pt x="184" y="1176"/>
                  <a:pt x="184" y="1176"/>
                </a:cubicBezTo>
                <a:cubicBezTo>
                  <a:pt x="186" y="1177"/>
                  <a:pt x="187" y="1179"/>
                  <a:pt x="188" y="1180"/>
                </a:cubicBezTo>
                <a:cubicBezTo>
                  <a:pt x="191" y="1183"/>
                  <a:pt x="193" y="1186"/>
                  <a:pt x="196" y="1188"/>
                </a:cubicBezTo>
                <a:cubicBezTo>
                  <a:pt x="199" y="1192"/>
                  <a:pt x="202" y="1195"/>
                  <a:pt x="205" y="1198"/>
                </a:cubicBezTo>
                <a:cubicBezTo>
                  <a:pt x="210" y="1203"/>
                  <a:pt x="215" y="1209"/>
                  <a:pt x="220" y="1214"/>
                </a:cubicBezTo>
                <a:cubicBezTo>
                  <a:pt x="335" y="1329"/>
                  <a:pt x="335" y="1329"/>
                  <a:pt x="335" y="1329"/>
                </a:cubicBezTo>
                <a:cubicBezTo>
                  <a:pt x="348" y="1341"/>
                  <a:pt x="348" y="1341"/>
                  <a:pt x="348" y="1341"/>
                </a:cubicBezTo>
                <a:cubicBezTo>
                  <a:pt x="349" y="1342"/>
                  <a:pt x="351" y="1344"/>
                  <a:pt x="352" y="1345"/>
                </a:cubicBezTo>
                <a:cubicBezTo>
                  <a:pt x="355" y="1348"/>
                  <a:pt x="357" y="1350"/>
                  <a:pt x="360" y="1352"/>
                </a:cubicBezTo>
                <a:cubicBezTo>
                  <a:pt x="381" y="1370"/>
                  <a:pt x="381" y="1370"/>
                  <a:pt x="381" y="1370"/>
                </a:cubicBezTo>
                <a:cubicBezTo>
                  <a:pt x="382" y="1371"/>
                  <a:pt x="383" y="1372"/>
                  <a:pt x="385" y="1373"/>
                </a:cubicBezTo>
                <a:cubicBezTo>
                  <a:pt x="386" y="1374"/>
                  <a:pt x="386" y="1375"/>
                  <a:pt x="387" y="1375"/>
                </a:cubicBezTo>
                <a:cubicBezTo>
                  <a:pt x="401" y="1386"/>
                  <a:pt x="401" y="1386"/>
                  <a:pt x="401" y="1386"/>
                </a:cubicBezTo>
                <a:cubicBezTo>
                  <a:pt x="405" y="1389"/>
                  <a:pt x="409" y="1392"/>
                  <a:pt x="412" y="1394"/>
                </a:cubicBezTo>
                <a:cubicBezTo>
                  <a:pt x="430" y="1407"/>
                  <a:pt x="430" y="1407"/>
                  <a:pt x="430" y="1407"/>
                </a:cubicBezTo>
                <a:cubicBezTo>
                  <a:pt x="468" y="1432"/>
                  <a:pt x="510" y="1454"/>
                  <a:pt x="555" y="1470"/>
                </a:cubicBezTo>
                <a:cubicBezTo>
                  <a:pt x="641" y="1503"/>
                  <a:pt x="737" y="1516"/>
                  <a:pt x="832" y="1508"/>
                </a:cubicBezTo>
                <a:cubicBezTo>
                  <a:pt x="878" y="1503"/>
                  <a:pt x="924" y="1494"/>
                  <a:pt x="969" y="1479"/>
                </a:cubicBezTo>
                <a:cubicBezTo>
                  <a:pt x="977" y="1476"/>
                  <a:pt x="985" y="1473"/>
                  <a:pt x="993" y="1470"/>
                </a:cubicBezTo>
                <a:cubicBezTo>
                  <a:pt x="996" y="1469"/>
                  <a:pt x="999" y="1468"/>
                  <a:pt x="1003" y="1467"/>
                </a:cubicBezTo>
                <a:cubicBezTo>
                  <a:pt x="1007" y="1465"/>
                  <a:pt x="1011" y="1464"/>
                  <a:pt x="1015" y="1462"/>
                </a:cubicBezTo>
                <a:cubicBezTo>
                  <a:pt x="1039" y="1451"/>
                  <a:pt x="1039" y="1451"/>
                  <a:pt x="1039" y="1451"/>
                </a:cubicBezTo>
                <a:cubicBezTo>
                  <a:pt x="1048" y="1447"/>
                  <a:pt x="1057" y="1442"/>
                  <a:pt x="1066" y="1437"/>
                </a:cubicBezTo>
                <a:cubicBezTo>
                  <a:pt x="1089" y="1424"/>
                  <a:pt x="1089" y="1424"/>
                  <a:pt x="1089" y="1424"/>
                </a:cubicBezTo>
                <a:cubicBezTo>
                  <a:pt x="1091" y="1424"/>
                  <a:pt x="1092" y="1423"/>
                  <a:pt x="1094" y="1422"/>
                </a:cubicBezTo>
                <a:cubicBezTo>
                  <a:pt x="1097" y="1420"/>
                  <a:pt x="1097" y="1420"/>
                  <a:pt x="1097" y="1420"/>
                </a:cubicBezTo>
                <a:cubicBezTo>
                  <a:pt x="1137" y="1396"/>
                  <a:pt x="1174" y="1367"/>
                  <a:pt x="1208" y="1334"/>
                </a:cubicBezTo>
                <a:cubicBezTo>
                  <a:pt x="1230" y="1312"/>
                  <a:pt x="1252" y="1290"/>
                  <a:pt x="1273" y="1269"/>
                </a:cubicBezTo>
                <a:cubicBezTo>
                  <a:pt x="1285" y="1257"/>
                  <a:pt x="1297" y="1245"/>
                  <a:pt x="1309" y="1233"/>
                </a:cubicBezTo>
                <a:cubicBezTo>
                  <a:pt x="1314" y="1228"/>
                  <a:pt x="1322" y="1228"/>
                  <a:pt x="1327" y="1233"/>
                </a:cubicBezTo>
                <a:cubicBezTo>
                  <a:pt x="1332" y="1238"/>
                  <a:pt x="1332" y="1246"/>
                  <a:pt x="1327" y="1251"/>
                </a:cubicBezTo>
                <a:cubicBezTo>
                  <a:pt x="1315" y="1263"/>
                  <a:pt x="1303" y="1275"/>
                  <a:pt x="1291" y="1287"/>
                </a:cubicBezTo>
                <a:cubicBezTo>
                  <a:pt x="1270" y="1308"/>
                  <a:pt x="1248" y="1330"/>
                  <a:pt x="1225" y="1352"/>
                </a:cubicBezTo>
                <a:cubicBezTo>
                  <a:pt x="1190" y="1386"/>
                  <a:pt x="1151" y="1416"/>
                  <a:pt x="1110" y="1442"/>
                </a:cubicBezTo>
                <a:cubicBezTo>
                  <a:pt x="1107" y="1443"/>
                  <a:pt x="1107" y="1443"/>
                  <a:pt x="1107" y="1443"/>
                </a:cubicBezTo>
                <a:cubicBezTo>
                  <a:pt x="1106" y="1444"/>
                  <a:pt x="1104" y="1446"/>
                  <a:pt x="1102" y="1447"/>
                </a:cubicBezTo>
                <a:cubicBezTo>
                  <a:pt x="1078" y="1460"/>
                  <a:pt x="1078" y="1460"/>
                  <a:pt x="1078" y="1460"/>
                </a:cubicBezTo>
                <a:cubicBezTo>
                  <a:pt x="1069" y="1465"/>
                  <a:pt x="1059" y="1470"/>
                  <a:pt x="1050" y="1474"/>
                </a:cubicBezTo>
                <a:cubicBezTo>
                  <a:pt x="1045" y="1476"/>
                  <a:pt x="1045" y="1476"/>
                  <a:pt x="1045" y="1476"/>
                </a:cubicBezTo>
                <a:cubicBezTo>
                  <a:pt x="1025" y="1485"/>
                  <a:pt x="1025" y="1485"/>
                  <a:pt x="1025" y="1485"/>
                </a:cubicBezTo>
                <a:cubicBezTo>
                  <a:pt x="1021" y="1487"/>
                  <a:pt x="1016" y="1489"/>
                  <a:pt x="1011" y="1491"/>
                </a:cubicBezTo>
                <a:cubicBezTo>
                  <a:pt x="1008" y="1492"/>
                  <a:pt x="1005" y="1493"/>
                  <a:pt x="1002" y="1494"/>
                </a:cubicBezTo>
                <a:cubicBezTo>
                  <a:pt x="994" y="1497"/>
                  <a:pt x="986" y="1500"/>
                  <a:pt x="977" y="1503"/>
                </a:cubicBezTo>
                <a:cubicBezTo>
                  <a:pt x="930" y="1518"/>
                  <a:pt x="882" y="1528"/>
                  <a:pt x="834" y="1533"/>
                </a:cubicBezTo>
                <a:cubicBezTo>
                  <a:pt x="814" y="1535"/>
                  <a:pt x="795" y="1536"/>
                  <a:pt x="775" y="1536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9" name="Freeform 41">
            <a:extLst>
              <a:ext uri="{FF2B5EF4-FFF2-40B4-BE49-F238E27FC236}">
                <a16:creationId xmlns:a16="http://schemas.microsoft.com/office/drawing/2014/main" id="{E5F55ECF-F870-ECA7-3131-E08C66A693E0}"/>
              </a:ext>
            </a:extLst>
          </p:cNvPr>
          <p:cNvSpPr>
            <a:spLocks noEditPoints="1"/>
          </p:cNvSpPr>
          <p:nvPr/>
        </p:nvSpPr>
        <p:spPr bwMode="auto">
          <a:xfrm>
            <a:off x="7410980" y="2619716"/>
            <a:ext cx="2491575" cy="2496812"/>
          </a:xfrm>
          <a:custGeom>
            <a:avLst/>
            <a:gdLst>
              <a:gd name="T0" fmla="*/ 766 w 1426"/>
              <a:gd name="T1" fmla="*/ 1400 h 1428"/>
              <a:gd name="T2" fmla="*/ 922 w 1426"/>
              <a:gd name="T3" fmla="*/ 1363 h 1428"/>
              <a:gd name="T4" fmla="*/ 946 w 1426"/>
              <a:gd name="T5" fmla="*/ 1380 h 1428"/>
              <a:gd name="T6" fmla="*/ 864 w 1426"/>
              <a:gd name="T7" fmla="*/ 1408 h 1428"/>
              <a:gd name="T8" fmla="*/ 563 w 1426"/>
              <a:gd name="T9" fmla="*/ 1408 h 1428"/>
              <a:gd name="T10" fmla="*/ 580 w 1426"/>
              <a:gd name="T11" fmla="*/ 1400 h 1428"/>
              <a:gd name="T12" fmla="*/ 443 w 1426"/>
              <a:gd name="T13" fmla="*/ 1363 h 1428"/>
              <a:gd name="T14" fmla="*/ 344 w 1426"/>
              <a:gd name="T15" fmla="*/ 1299 h 1428"/>
              <a:gd name="T16" fmla="*/ 306 w 1426"/>
              <a:gd name="T17" fmla="*/ 1266 h 1428"/>
              <a:gd name="T18" fmla="*/ 260 w 1426"/>
              <a:gd name="T19" fmla="*/ 1184 h 1428"/>
              <a:gd name="T20" fmla="*/ 354 w 1426"/>
              <a:gd name="T21" fmla="*/ 1274 h 1428"/>
              <a:gd name="T22" fmla="*/ 386 w 1426"/>
              <a:gd name="T23" fmla="*/ 1298 h 1428"/>
              <a:gd name="T24" fmla="*/ 539 w 1426"/>
              <a:gd name="T25" fmla="*/ 1388 h 1428"/>
              <a:gd name="T26" fmla="*/ 980 w 1426"/>
              <a:gd name="T27" fmla="*/ 1337 h 1428"/>
              <a:gd name="T28" fmla="*/ 1006 w 1426"/>
              <a:gd name="T29" fmla="*/ 1336 h 1428"/>
              <a:gd name="T30" fmla="*/ 1228 w 1426"/>
              <a:gd name="T31" fmla="*/ 1140 h 1428"/>
              <a:gd name="T32" fmla="*/ 221 w 1426"/>
              <a:gd name="T33" fmla="*/ 1176 h 1428"/>
              <a:gd name="T34" fmla="*/ 191 w 1426"/>
              <a:gd name="T35" fmla="*/ 1146 h 1428"/>
              <a:gd name="T36" fmla="*/ 145 w 1426"/>
              <a:gd name="T37" fmla="*/ 1103 h 1428"/>
              <a:gd name="T38" fmla="*/ 114 w 1426"/>
              <a:gd name="T39" fmla="*/ 1064 h 1428"/>
              <a:gd name="T40" fmla="*/ 15 w 1426"/>
              <a:gd name="T41" fmla="*/ 844 h 1428"/>
              <a:gd name="T42" fmla="*/ 116 w 1426"/>
              <a:gd name="T43" fmla="*/ 1023 h 1428"/>
              <a:gd name="T44" fmla="*/ 164 w 1426"/>
              <a:gd name="T45" fmla="*/ 1086 h 1428"/>
              <a:gd name="T46" fmla="*/ 200 w 1426"/>
              <a:gd name="T47" fmla="*/ 1124 h 1428"/>
              <a:gd name="T48" fmla="*/ 1306 w 1426"/>
              <a:gd name="T49" fmla="*/ 1029 h 1428"/>
              <a:gd name="T50" fmla="*/ 1274 w 1426"/>
              <a:gd name="T51" fmla="*/ 1111 h 1428"/>
              <a:gd name="T52" fmla="*/ 1327 w 1426"/>
              <a:gd name="T53" fmla="*/ 994 h 1428"/>
              <a:gd name="T54" fmla="*/ 1349 w 1426"/>
              <a:gd name="T55" fmla="*/ 1006 h 1428"/>
              <a:gd name="T56" fmla="*/ 1378 w 1426"/>
              <a:gd name="T57" fmla="*/ 872 h 1428"/>
              <a:gd name="T58" fmla="*/ 1405 w 1426"/>
              <a:gd name="T59" fmla="*/ 618 h 1428"/>
              <a:gd name="T60" fmla="*/ 1369 w 1426"/>
              <a:gd name="T61" fmla="*/ 967 h 1428"/>
              <a:gd name="T62" fmla="*/ 7 w 1426"/>
              <a:gd name="T63" fmla="*/ 801 h 1428"/>
              <a:gd name="T64" fmla="*/ 21 w 1426"/>
              <a:gd name="T65" fmla="*/ 812 h 1428"/>
              <a:gd name="T66" fmla="*/ 2 w 1426"/>
              <a:gd name="T67" fmla="*/ 672 h 1428"/>
              <a:gd name="T68" fmla="*/ 98 w 1426"/>
              <a:gd name="T69" fmla="*/ 437 h 1428"/>
              <a:gd name="T70" fmla="*/ 16 w 1426"/>
              <a:gd name="T71" fmla="*/ 770 h 1428"/>
              <a:gd name="T72" fmla="*/ 1410 w 1426"/>
              <a:gd name="T73" fmla="*/ 596 h 1428"/>
              <a:gd name="T74" fmla="*/ 1293 w 1426"/>
              <a:gd name="T75" fmla="*/ 382 h 1428"/>
              <a:gd name="T76" fmla="*/ 1253 w 1426"/>
              <a:gd name="T77" fmla="*/ 332 h 1428"/>
              <a:gd name="T78" fmla="*/ 1197 w 1426"/>
              <a:gd name="T79" fmla="*/ 276 h 1428"/>
              <a:gd name="T80" fmla="*/ 1271 w 1426"/>
              <a:gd name="T81" fmla="*/ 315 h 1428"/>
              <a:gd name="T82" fmla="*/ 1293 w 1426"/>
              <a:gd name="T83" fmla="*/ 341 h 1428"/>
              <a:gd name="T84" fmla="*/ 109 w 1426"/>
              <a:gd name="T85" fmla="*/ 407 h 1428"/>
              <a:gd name="T86" fmla="*/ 122 w 1426"/>
              <a:gd name="T87" fmla="*/ 392 h 1428"/>
              <a:gd name="T88" fmla="*/ 124 w 1426"/>
              <a:gd name="T89" fmla="*/ 352 h 1428"/>
              <a:gd name="T90" fmla="*/ 312 w 1426"/>
              <a:gd name="T91" fmla="*/ 157 h 1428"/>
              <a:gd name="T92" fmla="*/ 356 w 1426"/>
              <a:gd name="T93" fmla="*/ 121 h 1428"/>
              <a:gd name="T94" fmla="*/ 383 w 1426"/>
              <a:gd name="T95" fmla="*/ 133 h 1428"/>
              <a:gd name="T96" fmla="*/ 342 w 1426"/>
              <a:gd name="T97" fmla="*/ 165 h 1428"/>
              <a:gd name="T98" fmla="*/ 306 w 1426"/>
              <a:gd name="T99" fmla="*/ 198 h 1428"/>
              <a:gd name="T100" fmla="*/ 1167 w 1426"/>
              <a:gd name="T101" fmla="*/ 246 h 1428"/>
              <a:gd name="T102" fmla="*/ 1146 w 1426"/>
              <a:gd name="T103" fmla="*/ 220 h 1428"/>
              <a:gd name="T104" fmla="*/ 1002 w 1426"/>
              <a:gd name="T105" fmla="*/ 106 h 1428"/>
              <a:gd name="T106" fmla="*/ 857 w 1426"/>
              <a:gd name="T107" fmla="*/ 46 h 1428"/>
              <a:gd name="T108" fmla="*/ 892 w 1426"/>
              <a:gd name="T109" fmla="*/ 29 h 1428"/>
              <a:gd name="T110" fmla="*/ 1121 w 1426"/>
              <a:gd name="T111" fmla="*/ 165 h 1428"/>
              <a:gd name="T112" fmla="*/ 411 w 1426"/>
              <a:gd name="T113" fmla="*/ 112 h 1428"/>
              <a:gd name="T114" fmla="*/ 422 w 1426"/>
              <a:gd name="T115" fmla="*/ 92 h 1428"/>
              <a:gd name="T116" fmla="*/ 442 w 1426"/>
              <a:gd name="T117" fmla="*/ 67 h 1428"/>
              <a:gd name="T118" fmla="*/ 774 w 1426"/>
              <a:gd name="T119" fmla="*/ 5 h 1428"/>
              <a:gd name="T120" fmla="*/ 774 w 1426"/>
              <a:gd name="T121" fmla="*/ 30 h 1428"/>
              <a:gd name="T122" fmla="*/ 453 w 1426"/>
              <a:gd name="T123" fmla="*/ 90 h 1428"/>
              <a:gd name="T124" fmla="*/ 808 w 1426"/>
              <a:gd name="T125" fmla="*/ 31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26" h="1428">
                <a:moveTo>
                  <a:pt x="714" y="1428"/>
                </a:moveTo>
                <a:cubicBezTo>
                  <a:pt x="678" y="1428"/>
                  <a:pt x="641" y="1424"/>
                  <a:pt x="606" y="1418"/>
                </a:cubicBezTo>
                <a:cubicBezTo>
                  <a:pt x="600" y="1417"/>
                  <a:pt x="595" y="1410"/>
                  <a:pt x="596" y="1403"/>
                </a:cubicBezTo>
                <a:cubicBezTo>
                  <a:pt x="597" y="1397"/>
                  <a:pt x="603" y="1393"/>
                  <a:pt x="609" y="1393"/>
                </a:cubicBezTo>
                <a:cubicBezTo>
                  <a:pt x="609" y="1393"/>
                  <a:pt x="610" y="1393"/>
                  <a:pt x="611" y="1393"/>
                </a:cubicBezTo>
                <a:cubicBezTo>
                  <a:pt x="661" y="1402"/>
                  <a:pt x="714" y="1404"/>
                  <a:pt x="766" y="1400"/>
                </a:cubicBezTo>
                <a:cubicBezTo>
                  <a:pt x="796" y="1397"/>
                  <a:pt x="827" y="1391"/>
                  <a:pt x="858" y="1383"/>
                </a:cubicBezTo>
                <a:cubicBezTo>
                  <a:pt x="869" y="1381"/>
                  <a:pt x="880" y="1377"/>
                  <a:pt x="891" y="1373"/>
                </a:cubicBezTo>
                <a:cubicBezTo>
                  <a:pt x="892" y="1373"/>
                  <a:pt x="892" y="1373"/>
                  <a:pt x="892" y="1373"/>
                </a:cubicBezTo>
                <a:cubicBezTo>
                  <a:pt x="898" y="1371"/>
                  <a:pt x="905" y="1369"/>
                  <a:pt x="912" y="1366"/>
                </a:cubicBezTo>
                <a:cubicBezTo>
                  <a:pt x="915" y="1365"/>
                  <a:pt x="918" y="1364"/>
                  <a:pt x="922" y="1363"/>
                </a:cubicBezTo>
                <a:cubicBezTo>
                  <a:pt x="922" y="1363"/>
                  <a:pt x="922" y="1363"/>
                  <a:pt x="922" y="1363"/>
                </a:cubicBezTo>
                <a:cubicBezTo>
                  <a:pt x="922" y="1362"/>
                  <a:pt x="922" y="1362"/>
                  <a:pt x="922" y="1362"/>
                </a:cubicBezTo>
                <a:cubicBezTo>
                  <a:pt x="925" y="1361"/>
                  <a:pt x="929" y="1360"/>
                  <a:pt x="933" y="1358"/>
                </a:cubicBezTo>
                <a:cubicBezTo>
                  <a:pt x="934" y="1357"/>
                  <a:pt x="935" y="1357"/>
                  <a:pt x="936" y="1357"/>
                </a:cubicBezTo>
                <a:cubicBezTo>
                  <a:pt x="938" y="1356"/>
                  <a:pt x="939" y="1356"/>
                  <a:pt x="941" y="1356"/>
                </a:cubicBezTo>
                <a:cubicBezTo>
                  <a:pt x="946" y="1356"/>
                  <a:pt x="951" y="1359"/>
                  <a:pt x="953" y="1363"/>
                </a:cubicBezTo>
                <a:cubicBezTo>
                  <a:pt x="956" y="1370"/>
                  <a:pt x="953" y="1377"/>
                  <a:pt x="946" y="1380"/>
                </a:cubicBezTo>
                <a:cubicBezTo>
                  <a:pt x="945" y="1380"/>
                  <a:pt x="944" y="1381"/>
                  <a:pt x="943" y="1381"/>
                </a:cubicBezTo>
                <a:cubicBezTo>
                  <a:pt x="939" y="1383"/>
                  <a:pt x="935" y="1385"/>
                  <a:pt x="931" y="1386"/>
                </a:cubicBezTo>
                <a:cubicBezTo>
                  <a:pt x="928" y="1387"/>
                  <a:pt x="925" y="1389"/>
                  <a:pt x="922" y="1390"/>
                </a:cubicBezTo>
                <a:cubicBezTo>
                  <a:pt x="914" y="1393"/>
                  <a:pt x="907" y="1395"/>
                  <a:pt x="899" y="1398"/>
                </a:cubicBezTo>
                <a:cubicBezTo>
                  <a:pt x="899" y="1398"/>
                  <a:pt x="899" y="1398"/>
                  <a:pt x="899" y="1398"/>
                </a:cubicBezTo>
                <a:cubicBezTo>
                  <a:pt x="888" y="1401"/>
                  <a:pt x="876" y="1405"/>
                  <a:pt x="864" y="1408"/>
                </a:cubicBezTo>
                <a:cubicBezTo>
                  <a:pt x="832" y="1416"/>
                  <a:pt x="800" y="1422"/>
                  <a:pt x="768" y="1425"/>
                </a:cubicBezTo>
                <a:cubicBezTo>
                  <a:pt x="750" y="1427"/>
                  <a:pt x="732" y="1428"/>
                  <a:pt x="714" y="1428"/>
                </a:cubicBezTo>
                <a:close/>
                <a:moveTo>
                  <a:pt x="567" y="1409"/>
                </a:moveTo>
                <a:cubicBezTo>
                  <a:pt x="566" y="1409"/>
                  <a:pt x="565" y="1409"/>
                  <a:pt x="564" y="1409"/>
                </a:cubicBezTo>
                <a:cubicBezTo>
                  <a:pt x="563" y="1408"/>
                  <a:pt x="563" y="1408"/>
                  <a:pt x="563" y="1408"/>
                </a:cubicBezTo>
                <a:cubicBezTo>
                  <a:pt x="563" y="1408"/>
                  <a:pt x="563" y="1408"/>
                  <a:pt x="563" y="1408"/>
                </a:cubicBezTo>
                <a:cubicBezTo>
                  <a:pt x="560" y="1407"/>
                  <a:pt x="558" y="1405"/>
                  <a:pt x="556" y="1403"/>
                </a:cubicBezTo>
                <a:cubicBezTo>
                  <a:pt x="555" y="1400"/>
                  <a:pt x="554" y="1397"/>
                  <a:pt x="555" y="1393"/>
                </a:cubicBezTo>
                <a:cubicBezTo>
                  <a:pt x="557" y="1387"/>
                  <a:pt x="564" y="1382"/>
                  <a:pt x="570" y="1384"/>
                </a:cubicBezTo>
                <a:cubicBezTo>
                  <a:pt x="570" y="1384"/>
                  <a:pt x="570" y="1384"/>
                  <a:pt x="570" y="1384"/>
                </a:cubicBezTo>
                <a:cubicBezTo>
                  <a:pt x="570" y="1384"/>
                  <a:pt x="570" y="1384"/>
                  <a:pt x="570" y="1384"/>
                </a:cubicBezTo>
                <a:cubicBezTo>
                  <a:pt x="577" y="1386"/>
                  <a:pt x="581" y="1393"/>
                  <a:pt x="580" y="1400"/>
                </a:cubicBezTo>
                <a:cubicBezTo>
                  <a:pt x="578" y="1405"/>
                  <a:pt x="573" y="1409"/>
                  <a:pt x="567" y="1409"/>
                </a:cubicBezTo>
                <a:close/>
                <a:moveTo>
                  <a:pt x="527" y="1397"/>
                </a:moveTo>
                <a:cubicBezTo>
                  <a:pt x="525" y="1397"/>
                  <a:pt x="524" y="1397"/>
                  <a:pt x="522" y="1396"/>
                </a:cubicBezTo>
                <a:cubicBezTo>
                  <a:pt x="516" y="1394"/>
                  <a:pt x="510" y="1392"/>
                  <a:pt x="504" y="1390"/>
                </a:cubicBezTo>
                <a:cubicBezTo>
                  <a:pt x="483" y="1382"/>
                  <a:pt x="462" y="1373"/>
                  <a:pt x="443" y="1363"/>
                </a:cubicBezTo>
                <a:cubicBezTo>
                  <a:pt x="443" y="1363"/>
                  <a:pt x="443" y="1363"/>
                  <a:pt x="443" y="1363"/>
                </a:cubicBezTo>
                <a:cubicBezTo>
                  <a:pt x="443" y="1363"/>
                  <a:pt x="442" y="1363"/>
                  <a:pt x="442" y="1362"/>
                </a:cubicBezTo>
                <a:cubicBezTo>
                  <a:pt x="422" y="1352"/>
                  <a:pt x="403" y="1341"/>
                  <a:pt x="385" y="1329"/>
                </a:cubicBezTo>
                <a:cubicBezTo>
                  <a:pt x="371" y="1319"/>
                  <a:pt x="371" y="1319"/>
                  <a:pt x="371" y="1319"/>
                </a:cubicBezTo>
                <a:cubicBezTo>
                  <a:pt x="370" y="1319"/>
                  <a:pt x="369" y="1318"/>
                  <a:pt x="368" y="1317"/>
                </a:cubicBezTo>
                <a:cubicBezTo>
                  <a:pt x="365" y="1315"/>
                  <a:pt x="361" y="1312"/>
                  <a:pt x="357" y="1309"/>
                </a:cubicBezTo>
                <a:cubicBezTo>
                  <a:pt x="344" y="1299"/>
                  <a:pt x="344" y="1299"/>
                  <a:pt x="344" y="1299"/>
                </a:cubicBezTo>
                <a:cubicBezTo>
                  <a:pt x="344" y="1299"/>
                  <a:pt x="343" y="1298"/>
                  <a:pt x="342" y="1298"/>
                </a:cubicBezTo>
                <a:cubicBezTo>
                  <a:pt x="341" y="1296"/>
                  <a:pt x="339" y="1295"/>
                  <a:pt x="337" y="1294"/>
                </a:cubicBezTo>
                <a:cubicBezTo>
                  <a:pt x="337" y="1294"/>
                  <a:pt x="337" y="1294"/>
                  <a:pt x="337" y="1294"/>
                </a:cubicBezTo>
                <a:cubicBezTo>
                  <a:pt x="319" y="1278"/>
                  <a:pt x="319" y="1278"/>
                  <a:pt x="319" y="1278"/>
                </a:cubicBezTo>
                <a:cubicBezTo>
                  <a:pt x="316" y="1275"/>
                  <a:pt x="313" y="1272"/>
                  <a:pt x="310" y="1270"/>
                </a:cubicBezTo>
                <a:cubicBezTo>
                  <a:pt x="309" y="1269"/>
                  <a:pt x="308" y="1267"/>
                  <a:pt x="306" y="1266"/>
                </a:cubicBezTo>
                <a:cubicBezTo>
                  <a:pt x="306" y="1266"/>
                  <a:pt x="306" y="1266"/>
                  <a:pt x="306" y="1266"/>
                </a:cubicBezTo>
                <a:cubicBezTo>
                  <a:pt x="294" y="1255"/>
                  <a:pt x="294" y="1255"/>
                  <a:pt x="294" y="1255"/>
                </a:cubicBezTo>
                <a:cubicBezTo>
                  <a:pt x="242" y="1202"/>
                  <a:pt x="242" y="1202"/>
                  <a:pt x="242" y="1202"/>
                </a:cubicBezTo>
                <a:cubicBezTo>
                  <a:pt x="239" y="1200"/>
                  <a:pt x="238" y="1197"/>
                  <a:pt x="238" y="1193"/>
                </a:cubicBezTo>
                <a:cubicBezTo>
                  <a:pt x="238" y="1190"/>
                  <a:pt x="239" y="1187"/>
                  <a:pt x="242" y="1184"/>
                </a:cubicBezTo>
                <a:cubicBezTo>
                  <a:pt x="247" y="1179"/>
                  <a:pt x="255" y="1179"/>
                  <a:pt x="260" y="1184"/>
                </a:cubicBezTo>
                <a:cubicBezTo>
                  <a:pt x="312" y="1236"/>
                  <a:pt x="312" y="1236"/>
                  <a:pt x="312" y="1236"/>
                </a:cubicBezTo>
                <a:cubicBezTo>
                  <a:pt x="324" y="1248"/>
                  <a:pt x="324" y="1248"/>
                  <a:pt x="324" y="1248"/>
                </a:cubicBezTo>
                <a:cubicBezTo>
                  <a:pt x="325" y="1249"/>
                  <a:pt x="327" y="1250"/>
                  <a:pt x="328" y="1252"/>
                </a:cubicBezTo>
                <a:cubicBezTo>
                  <a:pt x="331" y="1254"/>
                  <a:pt x="333" y="1256"/>
                  <a:pt x="335" y="1258"/>
                </a:cubicBezTo>
                <a:cubicBezTo>
                  <a:pt x="335" y="1258"/>
                  <a:pt x="335" y="1258"/>
                  <a:pt x="335" y="1258"/>
                </a:cubicBezTo>
                <a:cubicBezTo>
                  <a:pt x="354" y="1274"/>
                  <a:pt x="354" y="1274"/>
                  <a:pt x="354" y="1274"/>
                </a:cubicBezTo>
                <a:cubicBezTo>
                  <a:pt x="355" y="1275"/>
                  <a:pt x="356" y="1276"/>
                  <a:pt x="357" y="1277"/>
                </a:cubicBezTo>
                <a:cubicBezTo>
                  <a:pt x="358" y="1278"/>
                  <a:pt x="359" y="1278"/>
                  <a:pt x="360" y="1279"/>
                </a:cubicBezTo>
                <a:cubicBezTo>
                  <a:pt x="360" y="1279"/>
                  <a:pt x="360" y="1279"/>
                  <a:pt x="360" y="1279"/>
                </a:cubicBezTo>
                <a:cubicBezTo>
                  <a:pt x="373" y="1289"/>
                  <a:pt x="373" y="1289"/>
                  <a:pt x="373" y="1289"/>
                </a:cubicBezTo>
                <a:cubicBezTo>
                  <a:pt x="376" y="1292"/>
                  <a:pt x="379" y="1294"/>
                  <a:pt x="383" y="1296"/>
                </a:cubicBezTo>
                <a:cubicBezTo>
                  <a:pt x="384" y="1297"/>
                  <a:pt x="385" y="1298"/>
                  <a:pt x="386" y="1298"/>
                </a:cubicBezTo>
                <a:cubicBezTo>
                  <a:pt x="399" y="1308"/>
                  <a:pt x="399" y="1308"/>
                  <a:pt x="399" y="1308"/>
                </a:cubicBezTo>
                <a:cubicBezTo>
                  <a:pt x="416" y="1319"/>
                  <a:pt x="435" y="1330"/>
                  <a:pt x="454" y="1340"/>
                </a:cubicBezTo>
                <a:cubicBezTo>
                  <a:pt x="454" y="1340"/>
                  <a:pt x="454" y="1340"/>
                  <a:pt x="454" y="1340"/>
                </a:cubicBezTo>
                <a:cubicBezTo>
                  <a:pt x="473" y="1350"/>
                  <a:pt x="493" y="1358"/>
                  <a:pt x="513" y="1366"/>
                </a:cubicBezTo>
                <a:cubicBezTo>
                  <a:pt x="519" y="1368"/>
                  <a:pt x="524" y="1370"/>
                  <a:pt x="531" y="1372"/>
                </a:cubicBezTo>
                <a:cubicBezTo>
                  <a:pt x="537" y="1374"/>
                  <a:pt x="541" y="1382"/>
                  <a:pt x="539" y="1388"/>
                </a:cubicBezTo>
                <a:cubicBezTo>
                  <a:pt x="537" y="1394"/>
                  <a:pt x="532" y="1397"/>
                  <a:pt x="527" y="1397"/>
                </a:cubicBezTo>
                <a:close/>
                <a:moveTo>
                  <a:pt x="980" y="1363"/>
                </a:moveTo>
                <a:cubicBezTo>
                  <a:pt x="975" y="1363"/>
                  <a:pt x="970" y="1360"/>
                  <a:pt x="968" y="1356"/>
                </a:cubicBezTo>
                <a:cubicBezTo>
                  <a:pt x="967" y="1353"/>
                  <a:pt x="966" y="1349"/>
                  <a:pt x="968" y="1346"/>
                </a:cubicBezTo>
                <a:cubicBezTo>
                  <a:pt x="969" y="1343"/>
                  <a:pt x="971" y="1340"/>
                  <a:pt x="974" y="1339"/>
                </a:cubicBezTo>
                <a:cubicBezTo>
                  <a:pt x="976" y="1338"/>
                  <a:pt x="978" y="1337"/>
                  <a:pt x="980" y="1337"/>
                </a:cubicBezTo>
                <a:cubicBezTo>
                  <a:pt x="984" y="1337"/>
                  <a:pt x="989" y="1340"/>
                  <a:pt x="991" y="1344"/>
                </a:cubicBezTo>
                <a:cubicBezTo>
                  <a:pt x="994" y="1351"/>
                  <a:pt x="992" y="1358"/>
                  <a:pt x="985" y="1362"/>
                </a:cubicBezTo>
                <a:cubicBezTo>
                  <a:pt x="985" y="1362"/>
                  <a:pt x="985" y="1362"/>
                  <a:pt x="985" y="1362"/>
                </a:cubicBezTo>
                <a:cubicBezTo>
                  <a:pt x="984" y="1362"/>
                  <a:pt x="982" y="1363"/>
                  <a:pt x="980" y="1363"/>
                </a:cubicBezTo>
                <a:close/>
                <a:moveTo>
                  <a:pt x="1017" y="1342"/>
                </a:moveTo>
                <a:cubicBezTo>
                  <a:pt x="1012" y="1342"/>
                  <a:pt x="1008" y="1340"/>
                  <a:pt x="1006" y="1336"/>
                </a:cubicBezTo>
                <a:cubicBezTo>
                  <a:pt x="1004" y="1333"/>
                  <a:pt x="1003" y="1330"/>
                  <a:pt x="1004" y="1326"/>
                </a:cubicBezTo>
                <a:cubicBezTo>
                  <a:pt x="1005" y="1323"/>
                  <a:pt x="1007" y="1320"/>
                  <a:pt x="1010" y="1319"/>
                </a:cubicBezTo>
                <a:cubicBezTo>
                  <a:pt x="1045" y="1297"/>
                  <a:pt x="1079" y="1271"/>
                  <a:pt x="1109" y="1241"/>
                </a:cubicBezTo>
                <a:cubicBezTo>
                  <a:pt x="1121" y="1229"/>
                  <a:pt x="1121" y="1229"/>
                  <a:pt x="1121" y="1229"/>
                </a:cubicBezTo>
                <a:cubicBezTo>
                  <a:pt x="1210" y="1140"/>
                  <a:pt x="1210" y="1140"/>
                  <a:pt x="1210" y="1140"/>
                </a:cubicBezTo>
                <a:cubicBezTo>
                  <a:pt x="1215" y="1136"/>
                  <a:pt x="1223" y="1136"/>
                  <a:pt x="1228" y="1140"/>
                </a:cubicBezTo>
                <a:cubicBezTo>
                  <a:pt x="1233" y="1145"/>
                  <a:pt x="1233" y="1153"/>
                  <a:pt x="1228" y="1158"/>
                </a:cubicBezTo>
                <a:cubicBezTo>
                  <a:pt x="1133" y="1254"/>
                  <a:pt x="1133" y="1254"/>
                  <a:pt x="1133" y="1254"/>
                </a:cubicBezTo>
                <a:cubicBezTo>
                  <a:pt x="1127" y="1259"/>
                  <a:pt x="1127" y="1259"/>
                  <a:pt x="1127" y="1259"/>
                </a:cubicBezTo>
                <a:cubicBezTo>
                  <a:pt x="1095" y="1290"/>
                  <a:pt x="1060" y="1317"/>
                  <a:pt x="1023" y="1340"/>
                </a:cubicBezTo>
                <a:cubicBezTo>
                  <a:pt x="1021" y="1341"/>
                  <a:pt x="1019" y="1342"/>
                  <a:pt x="1017" y="1342"/>
                </a:cubicBezTo>
                <a:close/>
                <a:moveTo>
                  <a:pt x="221" y="1176"/>
                </a:moveTo>
                <a:cubicBezTo>
                  <a:pt x="217" y="1176"/>
                  <a:pt x="214" y="1175"/>
                  <a:pt x="212" y="1172"/>
                </a:cubicBezTo>
                <a:cubicBezTo>
                  <a:pt x="207" y="1167"/>
                  <a:pt x="207" y="1159"/>
                  <a:pt x="212" y="1154"/>
                </a:cubicBezTo>
                <a:cubicBezTo>
                  <a:pt x="217" y="1149"/>
                  <a:pt x="225" y="1149"/>
                  <a:pt x="230" y="1154"/>
                </a:cubicBezTo>
                <a:cubicBezTo>
                  <a:pt x="235" y="1159"/>
                  <a:pt x="235" y="1167"/>
                  <a:pt x="230" y="1172"/>
                </a:cubicBezTo>
                <a:cubicBezTo>
                  <a:pt x="227" y="1175"/>
                  <a:pt x="224" y="1176"/>
                  <a:pt x="221" y="1176"/>
                </a:cubicBezTo>
                <a:close/>
                <a:moveTo>
                  <a:pt x="191" y="1146"/>
                </a:moveTo>
                <a:cubicBezTo>
                  <a:pt x="191" y="1146"/>
                  <a:pt x="191" y="1146"/>
                  <a:pt x="191" y="1146"/>
                </a:cubicBezTo>
                <a:cubicBezTo>
                  <a:pt x="187" y="1146"/>
                  <a:pt x="184" y="1145"/>
                  <a:pt x="182" y="1142"/>
                </a:cubicBezTo>
                <a:cubicBezTo>
                  <a:pt x="173" y="1134"/>
                  <a:pt x="173" y="1134"/>
                  <a:pt x="173" y="1134"/>
                </a:cubicBezTo>
                <a:cubicBezTo>
                  <a:pt x="156" y="1116"/>
                  <a:pt x="156" y="1116"/>
                  <a:pt x="156" y="1116"/>
                </a:cubicBezTo>
                <a:cubicBezTo>
                  <a:pt x="153" y="1113"/>
                  <a:pt x="151" y="1110"/>
                  <a:pt x="148" y="1107"/>
                </a:cubicBezTo>
                <a:cubicBezTo>
                  <a:pt x="147" y="1106"/>
                  <a:pt x="146" y="1104"/>
                  <a:pt x="145" y="1103"/>
                </a:cubicBezTo>
                <a:cubicBezTo>
                  <a:pt x="134" y="1090"/>
                  <a:pt x="134" y="1090"/>
                  <a:pt x="134" y="1090"/>
                </a:cubicBezTo>
                <a:cubicBezTo>
                  <a:pt x="133" y="1089"/>
                  <a:pt x="132" y="1087"/>
                  <a:pt x="130" y="1086"/>
                </a:cubicBezTo>
                <a:cubicBezTo>
                  <a:pt x="128" y="1083"/>
                  <a:pt x="126" y="1080"/>
                  <a:pt x="124" y="1078"/>
                </a:cubicBezTo>
                <a:cubicBezTo>
                  <a:pt x="124" y="1078"/>
                  <a:pt x="124" y="1078"/>
                  <a:pt x="124" y="1078"/>
                </a:cubicBezTo>
                <a:cubicBezTo>
                  <a:pt x="124" y="1078"/>
                  <a:pt x="124" y="1077"/>
                  <a:pt x="124" y="1077"/>
                </a:cubicBezTo>
                <a:cubicBezTo>
                  <a:pt x="120" y="1072"/>
                  <a:pt x="117" y="1068"/>
                  <a:pt x="114" y="1064"/>
                </a:cubicBezTo>
                <a:cubicBezTo>
                  <a:pt x="114" y="1064"/>
                  <a:pt x="114" y="1064"/>
                  <a:pt x="114" y="1064"/>
                </a:cubicBezTo>
                <a:cubicBezTo>
                  <a:pt x="104" y="1050"/>
                  <a:pt x="104" y="1050"/>
                  <a:pt x="104" y="1050"/>
                </a:cubicBezTo>
                <a:cubicBezTo>
                  <a:pt x="103" y="1049"/>
                  <a:pt x="103" y="1048"/>
                  <a:pt x="102" y="1048"/>
                </a:cubicBezTo>
                <a:cubicBezTo>
                  <a:pt x="100" y="1044"/>
                  <a:pt x="97" y="1040"/>
                  <a:pt x="94" y="1036"/>
                </a:cubicBezTo>
                <a:cubicBezTo>
                  <a:pt x="70" y="998"/>
                  <a:pt x="51" y="958"/>
                  <a:pt x="35" y="916"/>
                </a:cubicBezTo>
                <a:cubicBezTo>
                  <a:pt x="27" y="893"/>
                  <a:pt x="20" y="869"/>
                  <a:pt x="15" y="844"/>
                </a:cubicBezTo>
                <a:cubicBezTo>
                  <a:pt x="14" y="841"/>
                  <a:pt x="14" y="837"/>
                  <a:pt x="16" y="834"/>
                </a:cubicBezTo>
                <a:cubicBezTo>
                  <a:pt x="18" y="832"/>
                  <a:pt x="21" y="830"/>
                  <a:pt x="24" y="829"/>
                </a:cubicBezTo>
                <a:cubicBezTo>
                  <a:pt x="31" y="827"/>
                  <a:pt x="38" y="832"/>
                  <a:pt x="39" y="839"/>
                </a:cubicBezTo>
                <a:cubicBezTo>
                  <a:pt x="45" y="862"/>
                  <a:pt x="51" y="886"/>
                  <a:pt x="59" y="907"/>
                </a:cubicBezTo>
                <a:cubicBezTo>
                  <a:pt x="74" y="948"/>
                  <a:pt x="93" y="986"/>
                  <a:pt x="116" y="1022"/>
                </a:cubicBezTo>
                <a:cubicBezTo>
                  <a:pt x="116" y="1023"/>
                  <a:pt x="116" y="1023"/>
                  <a:pt x="116" y="1023"/>
                </a:cubicBezTo>
                <a:cubicBezTo>
                  <a:pt x="118" y="1026"/>
                  <a:pt x="121" y="1030"/>
                  <a:pt x="124" y="1034"/>
                </a:cubicBezTo>
                <a:cubicBezTo>
                  <a:pt x="134" y="1049"/>
                  <a:pt x="134" y="1049"/>
                  <a:pt x="134" y="1049"/>
                </a:cubicBezTo>
                <a:cubicBezTo>
                  <a:pt x="137" y="1053"/>
                  <a:pt x="140" y="1057"/>
                  <a:pt x="144" y="1062"/>
                </a:cubicBezTo>
                <a:cubicBezTo>
                  <a:pt x="146" y="1064"/>
                  <a:pt x="148" y="1067"/>
                  <a:pt x="150" y="1069"/>
                </a:cubicBezTo>
                <a:cubicBezTo>
                  <a:pt x="151" y="1071"/>
                  <a:pt x="152" y="1072"/>
                  <a:pt x="154" y="1074"/>
                </a:cubicBezTo>
                <a:cubicBezTo>
                  <a:pt x="164" y="1086"/>
                  <a:pt x="164" y="1086"/>
                  <a:pt x="164" y="1086"/>
                </a:cubicBezTo>
                <a:cubicBezTo>
                  <a:pt x="164" y="1086"/>
                  <a:pt x="164" y="1086"/>
                  <a:pt x="164" y="1086"/>
                </a:cubicBezTo>
                <a:cubicBezTo>
                  <a:pt x="166" y="1088"/>
                  <a:pt x="167" y="1090"/>
                  <a:pt x="168" y="1091"/>
                </a:cubicBezTo>
                <a:cubicBezTo>
                  <a:pt x="170" y="1094"/>
                  <a:pt x="172" y="1096"/>
                  <a:pt x="174" y="1098"/>
                </a:cubicBezTo>
                <a:cubicBezTo>
                  <a:pt x="175" y="1098"/>
                  <a:pt x="175" y="1098"/>
                  <a:pt x="175" y="1098"/>
                </a:cubicBezTo>
                <a:cubicBezTo>
                  <a:pt x="192" y="1116"/>
                  <a:pt x="192" y="1116"/>
                  <a:pt x="192" y="1116"/>
                </a:cubicBezTo>
                <a:cubicBezTo>
                  <a:pt x="200" y="1124"/>
                  <a:pt x="200" y="1124"/>
                  <a:pt x="200" y="1124"/>
                </a:cubicBezTo>
                <a:cubicBezTo>
                  <a:pt x="205" y="1129"/>
                  <a:pt x="205" y="1137"/>
                  <a:pt x="200" y="1142"/>
                </a:cubicBezTo>
                <a:cubicBezTo>
                  <a:pt x="197" y="1145"/>
                  <a:pt x="194" y="1146"/>
                  <a:pt x="191" y="1146"/>
                </a:cubicBezTo>
                <a:close/>
                <a:moveTo>
                  <a:pt x="1264" y="1116"/>
                </a:moveTo>
                <a:cubicBezTo>
                  <a:pt x="1261" y="1116"/>
                  <a:pt x="1258" y="1115"/>
                  <a:pt x="1256" y="1112"/>
                </a:cubicBezTo>
                <a:cubicBezTo>
                  <a:pt x="1251" y="1108"/>
                  <a:pt x="1250" y="1100"/>
                  <a:pt x="1255" y="1094"/>
                </a:cubicBezTo>
                <a:cubicBezTo>
                  <a:pt x="1273" y="1074"/>
                  <a:pt x="1290" y="1052"/>
                  <a:pt x="1306" y="1029"/>
                </a:cubicBezTo>
                <a:cubicBezTo>
                  <a:pt x="1308" y="1025"/>
                  <a:pt x="1312" y="1023"/>
                  <a:pt x="1316" y="1023"/>
                </a:cubicBezTo>
                <a:cubicBezTo>
                  <a:pt x="1319" y="1023"/>
                  <a:pt x="1321" y="1024"/>
                  <a:pt x="1323" y="1025"/>
                </a:cubicBezTo>
                <a:cubicBezTo>
                  <a:pt x="1326" y="1027"/>
                  <a:pt x="1328" y="1030"/>
                  <a:pt x="1329" y="1033"/>
                </a:cubicBezTo>
                <a:cubicBezTo>
                  <a:pt x="1329" y="1037"/>
                  <a:pt x="1329" y="1040"/>
                  <a:pt x="1327" y="1043"/>
                </a:cubicBezTo>
                <a:cubicBezTo>
                  <a:pt x="1311" y="1067"/>
                  <a:pt x="1293" y="1090"/>
                  <a:pt x="1274" y="1111"/>
                </a:cubicBezTo>
                <a:cubicBezTo>
                  <a:pt x="1274" y="1111"/>
                  <a:pt x="1274" y="1111"/>
                  <a:pt x="1274" y="1111"/>
                </a:cubicBezTo>
                <a:cubicBezTo>
                  <a:pt x="1271" y="1114"/>
                  <a:pt x="1268" y="1116"/>
                  <a:pt x="1264" y="1116"/>
                </a:cubicBezTo>
                <a:close/>
                <a:moveTo>
                  <a:pt x="1338" y="1012"/>
                </a:moveTo>
                <a:cubicBezTo>
                  <a:pt x="1336" y="1012"/>
                  <a:pt x="1334" y="1012"/>
                  <a:pt x="1332" y="1011"/>
                </a:cubicBezTo>
                <a:cubicBezTo>
                  <a:pt x="1329" y="1009"/>
                  <a:pt x="1327" y="1006"/>
                  <a:pt x="1326" y="1003"/>
                </a:cubicBezTo>
                <a:cubicBezTo>
                  <a:pt x="1325" y="1000"/>
                  <a:pt x="1326" y="997"/>
                  <a:pt x="1327" y="994"/>
                </a:cubicBezTo>
                <a:cubicBezTo>
                  <a:pt x="1327" y="994"/>
                  <a:pt x="1327" y="994"/>
                  <a:pt x="1327" y="994"/>
                </a:cubicBezTo>
                <a:cubicBezTo>
                  <a:pt x="1327" y="993"/>
                  <a:pt x="1327" y="993"/>
                  <a:pt x="1327" y="993"/>
                </a:cubicBezTo>
                <a:cubicBezTo>
                  <a:pt x="1329" y="989"/>
                  <a:pt x="1334" y="987"/>
                  <a:pt x="1338" y="987"/>
                </a:cubicBezTo>
                <a:cubicBezTo>
                  <a:pt x="1341" y="987"/>
                  <a:pt x="1343" y="988"/>
                  <a:pt x="1345" y="989"/>
                </a:cubicBezTo>
                <a:cubicBezTo>
                  <a:pt x="1348" y="990"/>
                  <a:pt x="1350" y="993"/>
                  <a:pt x="1351" y="996"/>
                </a:cubicBezTo>
                <a:cubicBezTo>
                  <a:pt x="1351" y="1000"/>
                  <a:pt x="1351" y="1003"/>
                  <a:pt x="1349" y="1006"/>
                </a:cubicBezTo>
                <a:cubicBezTo>
                  <a:pt x="1349" y="1006"/>
                  <a:pt x="1349" y="1006"/>
                  <a:pt x="1349" y="1006"/>
                </a:cubicBezTo>
                <a:cubicBezTo>
                  <a:pt x="1347" y="1010"/>
                  <a:pt x="1343" y="1012"/>
                  <a:pt x="1338" y="1012"/>
                </a:cubicBezTo>
                <a:close/>
                <a:moveTo>
                  <a:pt x="1358" y="975"/>
                </a:moveTo>
                <a:cubicBezTo>
                  <a:pt x="1356" y="975"/>
                  <a:pt x="1354" y="974"/>
                  <a:pt x="1352" y="974"/>
                </a:cubicBezTo>
                <a:cubicBezTo>
                  <a:pt x="1349" y="972"/>
                  <a:pt x="1347" y="970"/>
                  <a:pt x="1346" y="966"/>
                </a:cubicBezTo>
                <a:cubicBezTo>
                  <a:pt x="1345" y="963"/>
                  <a:pt x="1345" y="960"/>
                  <a:pt x="1346" y="957"/>
                </a:cubicBezTo>
                <a:cubicBezTo>
                  <a:pt x="1359" y="929"/>
                  <a:pt x="1370" y="900"/>
                  <a:pt x="1378" y="872"/>
                </a:cubicBezTo>
                <a:cubicBezTo>
                  <a:pt x="1390" y="830"/>
                  <a:pt x="1397" y="788"/>
                  <a:pt x="1399" y="745"/>
                </a:cubicBezTo>
                <a:cubicBezTo>
                  <a:pt x="1400" y="735"/>
                  <a:pt x="1400" y="725"/>
                  <a:pt x="1400" y="716"/>
                </a:cubicBezTo>
                <a:cubicBezTo>
                  <a:pt x="1400" y="715"/>
                  <a:pt x="1400" y="715"/>
                  <a:pt x="1400" y="715"/>
                </a:cubicBezTo>
                <a:cubicBezTo>
                  <a:pt x="1400" y="688"/>
                  <a:pt x="1398" y="660"/>
                  <a:pt x="1394" y="633"/>
                </a:cubicBezTo>
                <a:cubicBezTo>
                  <a:pt x="1394" y="629"/>
                  <a:pt x="1395" y="626"/>
                  <a:pt x="1397" y="623"/>
                </a:cubicBezTo>
                <a:cubicBezTo>
                  <a:pt x="1399" y="621"/>
                  <a:pt x="1402" y="619"/>
                  <a:pt x="1405" y="618"/>
                </a:cubicBezTo>
                <a:cubicBezTo>
                  <a:pt x="1412" y="617"/>
                  <a:pt x="1418" y="622"/>
                  <a:pt x="1419" y="629"/>
                </a:cubicBezTo>
                <a:cubicBezTo>
                  <a:pt x="1424" y="658"/>
                  <a:pt x="1426" y="687"/>
                  <a:pt x="1426" y="715"/>
                </a:cubicBezTo>
                <a:cubicBezTo>
                  <a:pt x="1426" y="716"/>
                  <a:pt x="1426" y="716"/>
                  <a:pt x="1426" y="716"/>
                </a:cubicBezTo>
                <a:cubicBezTo>
                  <a:pt x="1426" y="726"/>
                  <a:pt x="1425" y="736"/>
                  <a:pt x="1425" y="746"/>
                </a:cubicBezTo>
                <a:cubicBezTo>
                  <a:pt x="1422" y="791"/>
                  <a:pt x="1415" y="836"/>
                  <a:pt x="1403" y="879"/>
                </a:cubicBezTo>
                <a:cubicBezTo>
                  <a:pt x="1394" y="909"/>
                  <a:pt x="1383" y="939"/>
                  <a:pt x="1369" y="967"/>
                </a:cubicBezTo>
                <a:cubicBezTo>
                  <a:pt x="1369" y="968"/>
                  <a:pt x="1369" y="968"/>
                  <a:pt x="1369" y="968"/>
                </a:cubicBezTo>
                <a:cubicBezTo>
                  <a:pt x="1369" y="968"/>
                  <a:pt x="1369" y="968"/>
                  <a:pt x="1369" y="968"/>
                </a:cubicBezTo>
                <a:cubicBezTo>
                  <a:pt x="1367" y="972"/>
                  <a:pt x="1362" y="975"/>
                  <a:pt x="1358" y="975"/>
                </a:cubicBezTo>
                <a:close/>
                <a:moveTo>
                  <a:pt x="19" y="812"/>
                </a:moveTo>
                <a:cubicBezTo>
                  <a:pt x="19" y="812"/>
                  <a:pt x="19" y="812"/>
                  <a:pt x="19" y="812"/>
                </a:cubicBezTo>
                <a:cubicBezTo>
                  <a:pt x="13" y="812"/>
                  <a:pt x="8" y="808"/>
                  <a:pt x="7" y="801"/>
                </a:cubicBezTo>
                <a:cubicBezTo>
                  <a:pt x="7" y="801"/>
                  <a:pt x="7" y="801"/>
                  <a:pt x="7" y="801"/>
                </a:cubicBezTo>
                <a:cubicBezTo>
                  <a:pt x="6" y="798"/>
                  <a:pt x="7" y="795"/>
                  <a:pt x="9" y="792"/>
                </a:cubicBezTo>
                <a:cubicBezTo>
                  <a:pt x="11" y="789"/>
                  <a:pt x="14" y="788"/>
                  <a:pt x="18" y="787"/>
                </a:cubicBezTo>
                <a:cubicBezTo>
                  <a:pt x="24" y="786"/>
                  <a:pt x="31" y="791"/>
                  <a:pt x="32" y="798"/>
                </a:cubicBezTo>
                <a:cubicBezTo>
                  <a:pt x="33" y="801"/>
                  <a:pt x="32" y="804"/>
                  <a:pt x="30" y="807"/>
                </a:cubicBezTo>
                <a:cubicBezTo>
                  <a:pt x="28" y="810"/>
                  <a:pt x="25" y="812"/>
                  <a:pt x="21" y="812"/>
                </a:cubicBezTo>
                <a:cubicBezTo>
                  <a:pt x="21" y="812"/>
                  <a:pt x="20" y="812"/>
                  <a:pt x="19" y="812"/>
                </a:cubicBezTo>
                <a:close/>
                <a:moveTo>
                  <a:pt x="15" y="770"/>
                </a:moveTo>
                <a:cubicBezTo>
                  <a:pt x="15" y="770"/>
                  <a:pt x="15" y="770"/>
                  <a:pt x="15" y="770"/>
                </a:cubicBezTo>
                <a:cubicBezTo>
                  <a:pt x="8" y="770"/>
                  <a:pt x="2" y="765"/>
                  <a:pt x="2" y="758"/>
                </a:cubicBezTo>
                <a:cubicBezTo>
                  <a:pt x="1" y="744"/>
                  <a:pt x="0" y="729"/>
                  <a:pt x="0" y="715"/>
                </a:cubicBezTo>
                <a:cubicBezTo>
                  <a:pt x="0" y="701"/>
                  <a:pt x="1" y="686"/>
                  <a:pt x="2" y="672"/>
                </a:cubicBezTo>
                <a:cubicBezTo>
                  <a:pt x="6" y="620"/>
                  <a:pt x="16" y="569"/>
                  <a:pt x="33" y="520"/>
                </a:cubicBezTo>
                <a:cubicBezTo>
                  <a:pt x="44" y="487"/>
                  <a:pt x="59" y="455"/>
                  <a:pt x="76" y="425"/>
                </a:cubicBezTo>
                <a:cubicBezTo>
                  <a:pt x="78" y="421"/>
                  <a:pt x="82" y="418"/>
                  <a:pt x="87" y="418"/>
                </a:cubicBezTo>
                <a:cubicBezTo>
                  <a:pt x="89" y="418"/>
                  <a:pt x="91" y="419"/>
                  <a:pt x="93" y="420"/>
                </a:cubicBezTo>
                <a:cubicBezTo>
                  <a:pt x="96" y="421"/>
                  <a:pt x="98" y="424"/>
                  <a:pt x="99" y="427"/>
                </a:cubicBezTo>
                <a:cubicBezTo>
                  <a:pt x="100" y="431"/>
                  <a:pt x="100" y="434"/>
                  <a:pt x="98" y="437"/>
                </a:cubicBezTo>
                <a:cubicBezTo>
                  <a:pt x="82" y="466"/>
                  <a:pt x="68" y="497"/>
                  <a:pt x="57" y="529"/>
                </a:cubicBezTo>
                <a:cubicBezTo>
                  <a:pt x="41" y="576"/>
                  <a:pt x="31" y="624"/>
                  <a:pt x="27" y="674"/>
                </a:cubicBezTo>
                <a:cubicBezTo>
                  <a:pt x="26" y="687"/>
                  <a:pt x="26" y="701"/>
                  <a:pt x="26" y="715"/>
                </a:cubicBezTo>
                <a:cubicBezTo>
                  <a:pt x="26" y="729"/>
                  <a:pt x="26" y="743"/>
                  <a:pt x="27" y="757"/>
                </a:cubicBezTo>
                <a:cubicBezTo>
                  <a:pt x="28" y="760"/>
                  <a:pt x="27" y="763"/>
                  <a:pt x="24" y="766"/>
                </a:cubicBezTo>
                <a:cubicBezTo>
                  <a:pt x="22" y="768"/>
                  <a:pt x="19" y="770"/>
                  <a:pt x="16" y="770"/>
                </a:cubicBezTo>
                <a:cubicBezTo>
                  <a:pt x="15" y="770"/>
                  <a:pt x="15" y="770"/>
                  <a:pt x="15" y="770"/>
                </a:cubicBezTo>
                <a:close/>
                <a:moveTo>
                  <a:pt x="1399" y="602"/>
                </a:moveTo>
                <a:cubicBezTo>
                  <a:pt x="1393" y="602"/>
                  <a:pt x="1388" y="598"/>
                  <a:pt x="1387" y="592"/>
                </a:cubicBezTo>
                <a:cubicBezTo>
                  <a:pt x="1385" y="585"/>
                  <a:pt x="1390" y="578"/>
                  <a:pt x="1397" y="577"/>
                </a:cubicBezTo>
                <a:cubicBezTo>
                  <a:pt x="1403" y="575"/>
                  <a:pt x="1410" y="580"/>
                  <a:pt x="1412" y="587"/>
                </a:cubicBezTo>
                <a:cubicBezTo>
                  <a:pt x="1412" y="590"/>
                  <a:pt x="1412" y="593"/>
                  <a:pt x="1410" y="596"/>
                </a:cubicBezTo>
                <a:cubicBezTo>
                  <a:pt x="1408" y="599"/>
                  <a:pt x="1405" y="601"/>
                  <a:pt x="1402" y="602"/>
                </a:cubicBezTo>
                <a:cubicBezTo>
                  <a:pt x="1401" y="602"/>
                  <a:pt x="1400" y="602"/>
                  <a:pt x="1399" y="602"/>
                </a:cubicBezTo>
                <a:close/>
                <a:moveTo>
                  <a:pt x="1389" y="561"/>
                </a:moveTo>
                <a:cubicBezTo>
                  <a:pt x="1389" y="561"/>
                  <a:pt x="1389" y="561"/>
                  <a:pt x="1389" y="561"/>
                </a:cubicBezTo>
                <a:cubicBezTo>
                  <a:pt x="1383" y="561"/>
                  <a:pt x="1378" y="557"/>
                  <a:pt x="1377" y="552"/>
                </a:cubicBezTo>
                <a:cubicBezTo>
                  <a:pt x="1359" y="491"/>
                  <a:pt x="1330" y="434"/>
                  <a:pt x="1293" y="382"/>
                </a:cubicBezTo>
                <a:cubicBezTo>
                  <a:pt x="1289" y="377"/>
                  <a:pt x="1285" y="372"/>
                  <a:pt x="1281" y="366"/>
                </a:cubicBezTo>
                <a:cubicBezTo>
                  <a:pt x="1278" y="363"/>
                  <a:pt x="1276" y="360"/>
                  <a:pt x="1273" y="356"/>
                </a:cubicBezTo>
                <a:cubicBezTo>
                  <a:pt x="1271" y="354"/>
                  <a:pt x="1269" y="352"/>
                  <a:pt x="1267" y="349"/>
                </a:cubicBezTo>
                <a:cubicBezTo>
                  <a:pt x="1264" y="345"/>
                  <a:pt x="1260" y="341"/>
                  <a:pt x="1256" y="337"/>
                </a:cubicBezTo>
                <a:cubicBezTo>
                  <a:pt x="1256" y="336"/>
                  <a:pt x="1256" y="336"/>
                  <a:pt x="1256" y="336"/>
                </a:cubicBezTo>
                <a:cubicBezTo>
                  <a:pt x="1255" y="335"/>
                  <a:pt x="1254" y="334"/>
                  <a:pt x="1253" y="332"/>
                </a:cubicBezTo>
                <a:cubicBezTo>
                  <a:pt x="1253" y="332"/>
                  <a:pt x="1253" y="332"/>
                  <a:pt x="1253" y="332"/>
                </a:cubicBezTo>
                <a:cubicBezTo>
                  <a:pt x="1241" y="320"/>
                  <a:pt x="1241" y="320"/>
                  <a:pt x="1241" y="320"/>
                </a:cubicBezTo>
                <a:cubicBezTo>
                  <a:pt x="1240" y="319"/>
                  <a:pt x="1239" y="318"/>
                  <a:pt x="1238" y="317"/>
                </a:cubicBezTo>
                <a:cubicBezTo>
                  <a:pt x="1236" y="314"/>
                  <a:pt x="1233" y="312"/>
                  <a:pt x="1230" y="309"/>
                </a:cubicBezTo>
                <a:cubicBezTo>
                  <a:pt x="1230" y="308"/>
                  <a:pt x="1230" y="308"/>
                  <a:pt x="1230" y="308"/>
                </a:cubicBezTo>
                <a:cubicBezTo>
                  <a:pt x="1197" y="276"/>
                  <a:pt x="1197" y="276"/>
                  <a:pt x="1197" y="276"/>
                </a:cubicBezTo>
                <a:cubicBezTo>
                  <a:pt x="1192" y="271"/>
                  <a:pt x="1192" y="263"/>
                  <a:pt x="1197" y="258"/>
                </a:cubicBezTo>
                <a:cubicBezTo>
                  <a:pt x="1202" y="253"/>
                  <a:pt x="1210" y="253"/>
                  <a:pt x="1215" y="258"/>
                </a:cubicBezTo>
                <a:cubicBezTo>
                  <a:pt x="1248" y="291"/>
                  <a:pt x="1248" y="291"/>
                  <a:pt x="1248" y="291"/>
                </a:cubicBezTo>
                <a:cubicBezTo>
                  <a:pt x="1251" y="294"/>
                  <a:pt x="1254" y="297"/>
                  <a:pt x="1257" y="300"/>
                </a:cubicBezTo>
                <a:cubicBezTo>
                  <a:pt x="1258" y="301"/>
                  <a:pt x="1259" y="302"/>
                  <a:pt x="1260" y="303"/>
                </a:cubicBezTo>
                <a:cubicBezTo>
                  <a:pt x="1271" y="315"/>
                  <a:pt x="1271" y="315"/>
                  <a:pt x="1271" y="315"/>
                </a:cubicBezTo>
                <a:cubicBezTo>
                  <a:pt x="1272" y="316"/>
                  <a:pt x="1274" y="318"/>
                  <a:pt x="1275" y="319"/>
                </a:cubicBezTo>
                <a:cubicBezTo>
                  <a:pt x="1275" y="319"/>
                  <a:pt x="1275" y="319"/>
                  <a:pt x="1275" y="319"/>
                </a:cubicBezTo>
                <a:cubicBezTo>
                  <a:pt x="1275" y="319"/>
                  <a:pt x="1275" y="320"/>
                  <a:pt x="1275" y="320"/>
                </a:cubicBezTo>
                <a:cubicBezTo>
                  <a:pt x="1279" y="324"/>
                  <a:pt x="1283" y="329"/>
                  <a:pt x="1287" y="333"/>
                </a:cubicBezTo>
                <a:cubicBezTo>
                  <a:pt x="1289" y="336"/>
                  <a:pt x="1291" y="338"/>
                  <a:pt x="1293" y="340"/>
                </a:cubicBezTo>
                <a:cubicBezTo>
                  <a:pt x="1293" y="341"/>
                  <a:pt x="1293" y="341"/>
                  <a:pt x="1293" y="341"/>
                </a:cubicBezTo>
                <a:cubicBezTo>
                  <a:pt x="1296" y="344"/>
                  <a:pt x="1298" y="347"/>
                  <a:pt x="1301" y="350"/>
                </a:cubicBezTo>
                <a:cubicBezTo>
                  <a:pt x="1305" y="356"/>
                  <a:pt x="1309" y="361"/>
                  <a:pt x="1314" y="367"/>
                </a:cubicBezTo>
                <a:cubicBezTo>
                  <a:pt x="1353" y="422"/>
                  <a:pt x="1382" y="481"/>
                  <a:pt x="1401" y="545"/>
                </a:cubicBezTo>
                <a:cubicBezTo>
                  <a:pt x="1403" y="551"/>
                  <a:pt x="1399" y="558"/>
                  <a:pt x="1392" y="560"/>
                </a:cubicBezTo>
                <a:cubicBezTo>
                  <a:pt x="1391" y="561"/>
                  <a:pt x="1390" y="561"/>
                  <a:pt x="1389" y="561"/>
                </a:cubicBezTo>
                <a:close/>
                <a:moveTo>
                  <a:pt x="109" y="407"/>
                </a:moveTo>
                <a:cubicBezTo>
                  <a:pt x="107" y="407"/>
                  <a:pt x="104" y="407"/>
                  <a:pt x="102" y="405"/>
                </a:cubicBezTo>
                <a:cubicBezTo>
                  <a:pt x="99" y="403"/>
                  <a:pt x="97" y="400"/>
                  <a:pt x="97" y="397"/>
                </a:cubicBezTo>
                <a:cubicBezTo>
                  <a:pt x="96" y="394"/>
                  <a:pt x="97" y="390"/>
                  <a:pt x="98" y="388"/>
                </a:cubicBezTo>
                <a:cubicBezTo>
                  <a:pt x="101" y="384"/>
                  <a:pt x="105" y="382"/>
                  <a:pt x="109" y="382"/>
                </a:cubicBezTo>
                <a:cubicBezTo>
                  <a:pt x="112" y="382"/>
                  <a:pt x="114" y="383"/>
                  <a:pt x="116" y="384"/>
                </a:cubicBezTo>
                <a:cubicBezTo>
                  <a:pt x="119" y="386"/>
                  <a:pt x="121" y="389"/>
                  <a:pt x="122" y="392"/>
                </a:cubicBezTo>
                <a:cubicBezTo>
                  <a:pt x="122" y="395"/>
                  <a:pt x="122" y="399"/>
                  <a:pt x="120" y="402"/>
                </a:cubicBezTo>
                <a:cubicBezTo>
                  <a:pt x="117" y="405"/>
                  <a:pt x="113" y="407"/>
                  <a:pt x="109" y="407"/>
                </a:cubicBezTo>
                <a:close/>
                <a:moveTo>
                  <a:pt x="134" y="373"/>
                </a:moveTo>
                <a:cubicBezTo>
                  <a:pt x="131" y="373"/>
                  <a:pt x="128" y="372"/>
                  <a:pt x="126" y="370"/>
                </a:cubicBezTo>
                <a:cubicBezTo>
                  <a:pt x="123" y="368"/>
                  <a:pt x="122" y="365"/>
                  <a:pt x="121" y="362"/>
                </a:cubicBezTo>
                <a:cubicBezTo>
                  <a:pt x="121" y="358"/>
                  <a:pt x="122" y="355"/>
                  <a:pt x="124" y="352"/>
                </a:cubicBezTo>
                <a:cubicBezTo>
                  <a:pt x="139" y="332"/>
                  <a:pt x="156" y="313"/>
                  <a:pt x="174" y="295"/>
                </a:cubicBezTo>
                <a:cubicBezTo>
                  <a:pt x="288" y="180"/>
                  <a:pt x="288" y="180"/>
                  <a:pt x="288" y="180"/>
                </a:cubicBezTo>
                <a:cubicBezTo>
                  <a:pt x="289" y="180"/>
                  <a:pt x="290" y="179"/>
                  <a:pt x="290" y="178"/>
                </a:cubicBezTo>
                <a:cubicBezTo>
                  <a:pt x="292" y="177"/>
                  <a:pt x="293" y="175"/>
                  <a:pt x="295" y="174"/>
                </a:cubicBezTo>
                <a:cubicBezTo>
                  <a:pt x="295" y="174"/>
                  <a:pt x="295" y="174"/>
                  <a:pt x="295" y="174"/>
                </a:cubicBezTo>
                <a:cubicBezTo>
                  <a:pt x="312" y="157"/>
                  <a:pt x="312" y="157"/>
                  <a:pt x="312" y="157"/>
                </a:cubicBezTo>
                <a:cubicBezTo>
                  <a:pt x="316" y="154"/>
                  <a:pt x="319" y="152"/>
                  <a:pt x="321" y="149"/>
                </a:cubicBezTo>
                <a:cubicBezTo>
                  <a:pt x="323" y="148"/>
                  <a:pt x="324" y="147"/>
                  <a:pt x="325" y="146"/>
                </a:cubicBezTo>
                <a:cubicBezTo>
                  <a:pt x="325" y="146"/>
                  <a:pt x="325" y="146"/>
                  <a:pt x="325" y="146"/>
                </a:cubicBezTo>
                <a:cubicBezTo>
                  <a:pt x="338" y="135"/>
                  <a:pt x="338" y="135"/>
                  <a:pt x="338" y="135"/>
                </a:cubicBezTo>
                <a:cubicBezTo>
                  <a:pt x="352" y="124"/>
                  <a:pt x="352" y="124"/>
                  <a:pt x="352" y="124"/>
                </a:cubicBezTo>
                <a:cubicBezTo>
                  <a:pt x="353" y="123"/>
                  <a:pt x="354" y="122"/>
                  <a:pt x="356" y="121"/>
                </a:cubicBezTo>
                <a:cubicBezTo>
                  <a:pt x="359" y="119"/>
                  <a:pt x="362" y="116"/>
                  <a:pt x="365" y="114"/>
                </a:cubicBezTo>
                <a:cubicBezTo>
                  <a:pt x="368" y="112"/>
                  <a:pt x="368" y="112"/>
                  <a:pt x="368" y="112"/>
                </a:cubicBezTo>
                <a:cubicBezTo>
                  <a:pt x="370" y="111"/>
                  <a:pt x="373" y="110"/>
                  <a:pt x="375" y="110"/>
                </a:cubicBezTo>
                <a:cubicBezTo>
                  <a:pt x="379" y="110"/>
                  <a:pt x="383" y="112"/>
                  <a:pt x="386" y="115"/>
                </a:cubicBezTo>
                <a:cubicBezTo>
                  <a:pt x="388" y="118"/>
                  <a:pt x="388" y="121"/>
                  <a:pt x="388" y="125"/>
                </a:cubicBezTo>
                <a:cubicBezTo>
                  <a:pt x="387" y="128"/>
                  <a:pt x="385" y="131"/>
                  <a:pt x="383" y="133"/>
                </a:cubicBezTo>
                <a:cubicBezTo>
                  <a:pt x="379" y="135"/>
                  <a:pt x="379" y="135"/>
                  <a:pt x="379" y="135"/>
                </a:cubicBezTo>
                <a:cubicBezTo>
                  <a:pt x="377" y="137"/>
                  <a:pt x="375" y="139"/>
                  <a:pt x="372" y="141"/>
                </a:cubicBezTo>
                <a:cubicBezTo>
                  <a:pt x="371" y="142"/>
                  <a:pt x="369" y="143"/>
                  <a:pt x="367" y="145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4" y="155"/>
                  <a:pt x="354" y="155"/>
                  <a:pt x="354" y="155"/>
                </a:cubicBezTo>
                <a:cubicBezTo>
                  <a:pt x="342" y="165"/>
                  <a:pt x="342" y="165"/>
                  <a:pt x="342" y="165"/>
                </a:cubicBezTo>
                <a:cubicBezTo>
                  <a:pt x="341" y="166"/>
                  <a:pt x="339" y="168"/>
                  <a:pt x="337" y="169"/>
                </a:cubicBezTo>
                <a:cubicBezTo>
                  <a:pt x="335" y="171"/>
                  <a:pt x="332" y="173"/>
                  <a:pt x="330" y="175"/>
                </a:cubicBezTo>
                <a:cubicBezTo>
                  <a:pt x="330" y="175"/>
                  <a:pt x="330" y="175"/>
                  <a:pt x="330" y="175"/>
                </a:cubicBezTo>
                <a:cubicBezTo>
                  <a:pt x="312" y="193"/>
                  <a:pt x="312" y="193"/>
                  <a:pt x="312" y="193"/>
                </a:cubicBezTo>
                <a:cubicBezTo>
                  <a:pt x="311" y="193"/>
                  <a:pt x="310" y="195"/>
                  <a:pt x="309" y="196"/>
                </a:cubicBezTo>
                <a:cubicBezTo>
                  <a:pt x="308" y="197"/>
                  <a:pt x="307" y="198"/>
                  <a:pt x="306" y="198"/>
                </a:cubicBezTo>
                <a:cubicBezTo>
                  <a:pt x="306" y="198"/>
                  <a:pt x="306" y="198"/>
                  <a:pt x="306" y="198"/>
                </a:cubicBezTo>
                <a:cubicBezTo>
                  <a:pt x="192" y="313"/>
                  <a:pt x="192" y="313"/>
                  <a:pt x="192" y="313"/>
                </a:cubicBezTo>
                <a:cubicBezTo>
                  <a:pt x="175" y="330"/>
                  <a:pt x="159" y="348"/>
                  <a:pt x="144" y="368"/>
                </a:cubicBezTo>
                <a:cubicBezTo>
                  <a:pt x="141" y="371"/>
                  <a:pt x="138" y="373"/>
                  <a:pt x="134" y="373"/>
                </a:cubicBezTo>
                <a:close/>
                <a:moveTo>
                  <a:pt x="1176" y="250"/>
                </a:moveTo>
                <a:cubicBezTo>
                  <a:pt x="1173" y="250"/>
                  <a:pt x="1170" y="248"/>
                  <a:pt x="1167" y="246"/>
                </a:cubicBezTo>
                <a:cubicBezTo>
                  <a:pt x="1162" y="241"/>
                  <a:pt x="1162" y="233"/>
                  <a:pt x="1167" y="228"/>
                </a:cubicBezTo>
                <a:cubicBezTo>
                  <a:pt x="1172" y="223"/>
                  <a:pt x="1181" y="223"/>
                  <a:pt x="1185" y="228"/>
                </a:cubicBezTo>
                <a:cubicBezTo>
                  <a:pt x="1188" y="230"/>
                  <a:pt x="1189" y="234"/>
                  <a:pt x="1189" y="237"/>
                </a:cubicBezTo>
                <a:cubicBezTo>
                  <a:pt x="1189" y="240"/>
                  <a:pt x="1188" y="244"/>
                  <a:pt x="1185" y="246"/>
                </a:cubicBezTo>
                <a:cubicBezTo>
                  <a:pt x="1183" y="248"/>
                  <a:pt x="1180" y="250"/>
                  <a:pt x="1176" y="250"/>
                </a:cubicBezTo>
                <a:close/>
                <a:moveTo>
                  <a:pt x="1146" y="220"/>
                </a:moveTo>
                <a:cubicBezTo>
                  <a:pt x="1146" y="220"/>
                  <a:pt x="1146" y="220"/>
                  <a:pt x="1146" y="220"/>
                </a:cubicBezTo>
                <a:cubicBezTo>
                  <a:pt x="1143" y="220"/>
                  <a:pt x="1140" y="218"/>
                  <a:pt x="1137" y="216"/>
                </a:cubicBezTo>
                <a:cubicBezTo>
                  <a:pt x="1116" y="194"/>
                  <a:pt x="1116" y="194"/>
                  <a:pt x="1116" y="194"/>
                </a:cubicBezTo>
                <a:cubicBezTo>
                  <a:pt x="1104" y="183"/>
                  <a:pt x="1104" y="183"/>
                  <a:pt x="1104" y="183"/>
                </a:cubicBezTo>
                <a:cubicBezTo>
                  <a:pt x="1073" y="153"/>
                  <a:pt x="1038" y="127"/>
                  <a:pt x="1002" y="106"/>
                </a:cubicBezTo>
                <a:cubicBezTo>
                  <a:pt x="1002" y="106"/>
                  <a:pt x="1002" y="106"/>
                  <a:pt x="1002" y="106"/>
                </a:cubicBezTo>
                <a:cubicBezTo>
                  <a:pt x="981" y="93"/>
                  <a:pt x="958" y="82"/>
                  <a:pt x="936" y="72"/>
                </a:cubicBezTo>
                <a:cubicBezTo>
                  <a:pt x="935" y="72"/>
                  <a:pt x="935" y="72"/>
                  <a:pt x="935" y="72"/>
                </a:cubicBezTo>
                <a:cubicBezTo>
                  <a:pt x="919" y="65"/>
                  <a:pt x="902" y="59"/>
                  <a:pt x="884" y="53"/>
                </a:cubicBezTo>
                <a:cubicBezTo>
                  <a:pt x="884" y="53"/>
                  <a:pt x="884" y="53"/>
                  <a:pt x="884" y="53"/>
                </a:cubicBezTo>
                <a:cubicBezTo>
                  <a:pt x="877" y="51"/>
                  <a:pt x="870" y="49"/>
                  <a:pt x="863" y="47"/>
                </a:cubicBezTo>
                <a:cubicBezTo>
                  <a:pt x="861" y="47"/>
                  <a:pt x="859" y="46"/>
                  <a:pt x="857" y="46"/>
                </a:cubicBezTo>
                <a:cubicBezTo>
                  <a:pt x="850" y="44"/>
                  <a:pt x="846" y="37"/>
                  <a:pt x="848" y="30"/>
                </a:cubicBezTo>
                <a:cubicBezTo>
                  <a:pt x="849" y="24"/>
                  <a:pt x="854" y="21"/>
                  <a:pt x="860" y="21"/>
                </a:cubicBezTo>
                <a:cubicBezTo>
                  <a:pt x="861" y="21"/>
                  <a:pt x="862" y="21"/>
                  <a:pt x="863" y="21"/>
                </a:cubicBezTo>
                <a:cubicBezTo>
                  <a:pt x="865" y="22"/>
                  <a:pt x="867" y="22"/>
                  <a:pt x="869" y="23"/>
                </a:cubicBezTo>
                <a:cubicBezTo>
                  <a:pt x="877" y="25"/>
                  <a:pt x="884" y="27"/>
                  <a:pt x="892" y="29"/>
                </a:cubicBezTo>
                <a:cubicBezTo>
                  <a:pt x="892" y="29"/>
                  <a:pt x="892" y="29"/>
                  <a:pt x="892" y="29"/>
                </a:cubicBezTo>
                <a:cubicBezTo>
                  <a:pt x="910" y="35"/>
                  <a:pt x="928" y="41"/>
                  <a:pt x="945" y="49"/>
                </a:cubicBezTo>
                <a:cubicBezTo>
                  <a:pt x="945" y="49"/>
                  <a:pt x="945" y="49"/>
                  <a:pt x="945" y="49"/>
                </a:cubicBezTo>
                <a:cubicBezTo>
                  <a:pt x="945" y="49"/>
                  <a:pt x="946" y="49"/>
                  <a:pt x="946" y="49"/>
                </a:cubicBezTo>
                <a:cubicBezTo>
                  <a:pt x="969" y="59"/>
                  <a:pt x="992" y="71"/>
                  <a:pt x="1014" y="84"/>
                </a:cubicBezTo>
                <a:cubicBezTo>
                  <a:pt x="1015" y="84"/>
                  <a:pt x="1015" y="84"/>
                  <a:pt x="1015" y="84"/>
                </a:cubicBezTo>
                <a:cubicBezTo>
                  <a:pt x="1053" y="106"/>
                  <a:pt x="1089" y="134"/>
                  <a:pt x="1121" y="165"/>
                </a:cubicBezTo>
                <a:cubicBezTo>
                  <a:pt x="1133" y="176"/>
                  <a:pt x="1133" y="176"/>
                  <a:pt x="1133" y="176"/>
                </a:cubicBezTo>
                <a:cubicBezTo>
                  <a:pt x="1155" y="198"/>
                  <a:pt x="1155" y="198"/>
                  <a:pt x="1155" y="198"/>
                </a:cubicBezTo>
                <a:cubicBezTo>
                  <a:pt x="1158" y="200"/>
                  <a:pt x="1159" y="204"/>
                  <a:pt x="1159" y="207"/>
                </a:cubicBezTo>
                <a:cubicBezTo>
                  <a:pt x="1159" y="210"/>
                  <a:pt x="1158" y="214"/>
                  <a:pt x="1155" y="216"/>
                </a:cubicBezTo>
                <a:cubicBezTo>
                  <a:pt x="1153" y="218"/>
                  <a:pt x="1150" y="220"/>
                  <a:pt x="1146" y="220"/>
                </a:cubicBezTo>
                <a:close/>
                <a:moveTo>
                  <a:pt x="411" y="112"/>
                </a:moveTo>
                <a:cubicBezTo>
                  <a:pt x="406" y="112"/>
                  <a:pt x="402" y="110"/>
                  <a:pt x="400" y="106"/>
                </a:cubicBezTo>
                <a:cubicBezTo>
                  <a:pt x="398" y="103"/>
                  <a:pt x="397" y="99"/>
                  <a:pt x="398" y="96"/>
                </a:cubicBezTo>
                <a:cubicBezTo>
                  <a:pt x="399" y="93"/>
                  <a:pt x="401" y="90"/>
                  <a:pt x="404" y="88"/>
                </a:cubicBezTo>
                <a:cubicBezTo>
                  <a:pt x="404" y="88"/>
                  <a:pt x="404" y="88"/>
                  <a:pt x="404" y="88"/>
                </a:cubicBezTo>
                <a:cubicBezTo>
                  <a:pt x="406" y="87"/>
                  <a:pt x="408" y="86"/>
                  <a:pt x="411" y="86"/>
                </a:cubicBezTo>
                <a:cubicBezTo>
                  <a:pt x="415" y="86"/>
                  <a:pt x="419" y="89"/>
                  <a:pt x="422" y="92"/>
                </a:cubicBezTo>
                <a:cubicBezTo>
                  <a:pt x="425" y="98"/>
                  <a:pt x="423" y="106"/>
                  <a:pt x="417" y="110"/>
                </a:cubicBezTo>
                <a:cubicBezTo>
                  <a:pt x="415" y="111"/>
                  <a:pt x="413" y="112"/>
                  <a:pt x="411" y="112"/>
                </a:cubicBezTo>
                <a:close/>
                <a:moveTo>
                  <a:pt x="448" y="91"/>
                </a:moveTo>
                <a:cubicBezTo>
                  <a:pt x="443" y="91"/>
                  <a:pt x="438" y="88"/>
                  <a:pt x="436" y="84"/>
                </a:cubicBezTo>
                <a:cubicBezTo>
                  <a:pt x="435" y="81"/>
                  <a:pt x="434" y="78"/>
                  <a:pt x="436" y="74"/>
                </a:cubicBezTo>
                <a:cubicBezTo>
                  <a:pt x="437" y="71"/>
                  <a:pt x="439" y="68"/>
                  <a:pt x="442" y="67"/>
                </a:cubicBezTo>
                <a:cubicBezTo>
                  <a:pt x="467" y="54"/>
                  <a:pt x="494" y="43"/>
                  <a:pt x="522" y="33"/>
                </a:cubicBezTo>
                <a:cubicBezTo>
                  <a:pt x="556" y="22"/>
                  <a:pt x="591" y="13"/>
                  <a:pt x="627" y="8"/>
                </a:cubicBezTo>
                <a:cubicBezTo>
                  <a:pt x="670" y="2"/>
                  <a:pt x="716" y="0"/>
                  <a:pt x="760" y="4"/>
                </a:cubicBezTo>
                <a:cubicBezTo>
                  <a:pt x="760" y="4"/>
                  <a:pt x="760" y="4"/>
                  <a:pt x="760" y="4"/>
                </a:cubicBezTo>
                <a:cubicBezTo>
                  <a:pt x="769" y="4"/>
                  <a:pt x="769" y="4"/>
                  <a:pt x="769" y="4"/>
                </a:cubicBezTo>
                <a:cubicBezTo>
                  <a:pt x="771" y="4"/>
                  <a:pt x="773" y="5"/>
                  <a:pt x="774" y="5"/>
                </a:cubicBezTo>
                <a:cubicBezTo>
                  <a:pt x="775" y="5"/>
                  <a:pt x="776" y="5"/>
                  <a:pt x="777" y="5"/>
                </a:cubicBezTo>
                <a:cubicBezTo>
                  <a:pt x="778" y="5"/>
                  <a:pt x="778" y="5"/>
                  <a:pt x="778" y="5"/>
                </a:cubicBezTo>
                <a:cubicBezTo>
                  <a:pt x="785" y="6"/>
                  <a:pt x="790" y="12"/>
                  <a:pt x="789" y="19"/>
                </a:cubicBezTo>
                <a:cubicBezTo>
                  <a:pt x="789" y="26"/>
                  <a:pt x="782" y="31"/>
                  <a:pt x="775" y="31"/>
                </a:cubicBezTo>
                <a:cubicBezTo>
                  <a:pt x="774" y="30"/>
                  <a:pt x="774" y="30"/>
                  <a:pt x="774" y="30"/>
                </a:cubicBezTo>
                <a:cubicBezTo>
                  <a:pt x="774" y="30"/>
                  <a:pt x="774" y="30"/>
                  <a:pt x="774" y="30"/>
                </a:cubicBezTo>
                <a:cubicBezTo>
                  <a:pt x="773" y="30"/>
                  <a:pt x="772" y="30"/>
                  <a:pt x="771" y="30"/>
                </a:cubicBezTo>
                <a:cubicBezTo>
                  <a:pt x="769" y="30"/>
                  <a:pt x="768" y="30"/>
                  <a:pt x="767" y="30"/>
                </a:cubicBezTo>
                <a:cubicBezTo>
                  <a:pt x="759" y="29"/>
                  <a:pt x="759" y="29"/>
                  <a:pt x="759" y="29"/>
                </a:cubicBezTo>
                <a:cubicBezTo>
                  <a:pt x="715" y="26"/>
                  <a:pt x="672" y="27"/>
                  <a:pt x="630" y="33"/>
                </a:cubicBezTo>
                <a:cubicBezTo>
                  <a:pt x="596" y="38"/>
                  <a:pt x="562" y="46"/>
                  <a:pt x="530" y="57"/>
                </a:cubicBezTo>
                <a:cubicBezTo>
                  <a:pt x="503" y="66"/>
                  <a:pt x="478" y="77"/>
                  <a:pt x="453" y="90"/>
                </a:cubicBezTo>
                <a:cubicBezTo>
                  <a:pt x="452" y="91"/>
                  <a:pt x="450" y="91"/>
                  <a:pt x="448" y="91"/>
                </a:cubicBezTo>
                <a:close/>
                <a:moveTo>
                  <a:pt x="819" y="37"/>
                </a:moveTo>
                <a:cubicBezTo>
                  <a:pt x="819" y="37"/>
                  <a:pt x="819" y="37"/>
                  <a:pt x="819" y="37"/>
                </a:cubicBezTo>
                <a:cubicBezTo>
                  <a:pt x="819" y="37"/>
                  <a:pt x="819" y="37"/>
                  <a:pt x="819" y="37"/>
                </a:cubicBezTo>
                <a:cubicBezTo>
                  <a:pt x="818" y="37"/>
                  <a:pt x="817" y="37"/>
                  <a:pt x="817" y="37"/>
                </a:cubicBezTo>
                <a:cubicBezTo>
                  <a:pt x="813" y="36"/>
                  <a:pt x="810" y="34"/>
                  <a:pt x="808" y="31"/>
                </a:cubicBezTo>
                <a:cubicBezTo>
                  <a:pt x="806" y="29"/>
                  <a:pt x="806" y="25"/>
                  <a:pt x="806" y="22"/>
                </a:cubicBezTo>
                <a:cubicBezTo>
                  <a:pt x="807" y="15"/>
                  <a:pt x="814" y="10"/>
                  <a:pt x="821" y="11"/>
                </a:cubicBezTo>
                <a:cubicBezTo>
                  <a:pt x="828" y="13"/>
                  <a:pt x="832" y="19"/>
                  <a:pt x="831" y="26"/>
                </a:cubicBezTo>
                <a:cubicBezTo>
                  <a:pt x="830" y="32"/>
                  <a:pt x="825" y="37"/>
                  <a:pt x="819" y="37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0" name="Freeform 42">
            <a:extLst>
              <a:ext uri="{FF2B5EF4-FFF2-40B4-BE49-F238E27FC236}">
                <a16:creationId xmlns:a16="http://schemas.microsoft.com/office/drawing/2014/main" id="{B7EB4176-D485-A224-DD0A-5623FB7052EE}"/>
              </a:ext>
            </a:extLst>
          </p:cNvPr>
          <p:cNvSpPr>
            <a:spLocks noEditPoints="1"/>
          </p:cNvSpPr>
          <p:nvPr/>
        </p:nvSpPr>
        <p:spPr bwMode="auto">
          <a:xfrm>
            <a:off x="7505266" y="2717493"/>
            <a:ext cx="2303004" cy="2304750"/>
          </a:xfrm>
          <a:custGeom>
            <a:avLst/>
            <a:gdLst>
              <a:gd name="T0" fmla="*/ 661 w 1318"/>
              <a:gd name="T1" fmla="*/ 1292 h 1318"/>
              <a:gd name="T2" fmla="*/ 474 w 1318"/>
              <a:gd name="T3" fmla="*/ 1285 h 1318"/>
              <a:gd name="T4" fmla="*/ 324 w 1318"/>
              <a:gd name="T5" fmla="*/ 1201 h 1318"/>
              <a:gd name="T6" fmla="*/ 340 w 1318"/>
              <a:gd name="T7" fmla="*/ 1181 h 1318"/>
              <a:gd name="T8" fmla="*/ 483 w 1318"/>
              <a:gd name="T9" fmla="*/ 1261 h 1318"/>
              <a:gd name="T10" fmla="*/ 691 w 1318"/>
              <a:gd name="T11" fmla="*/ 1304 h 1318"/>
              <a:gd name="T12" fmla="*/ 848 w 1318"/>
              <a:gd name="T13" fmla="*/ 1256 h 1318"/>
              <a:gd name="T14" fmla="*/ 874 w 1318"/>
              <a:gd name="T15" fmla="*/ 1245 h 1318"/>
              <a:gd name="T16" fmla="*/ 983 w 1318"/>
              <a:gd name="T17" fmla="*/ 1177 h 1318"/>
              <a:gd name="T18" fmla="*/ 937 w 1318"/>
              <a:gd name="T19" fmla="*/ 1241 h 1318"/>
              <a:gd name="T20" fmla="*/ 873 w 1318"/>
              <a:gd name="T21" fmla="*/ 1274 h 1318"/>
              <a:gd name="T22" fmla="*/ 848 w 1318"/>
              <a:gd name="T23" fmla="*/ 1283 h 1318"/>
              <a:gd name="T24" fmla="*/ 299 w 1318"/>
              <a:gd name="T25" fmla="*/ 1175 h 1318"/>
              <a:gd name="T26" fmla="*/ 312 w 1318"/>
              <a:gd name="T27" fmla="*/ 1162 h 1318"/>
              <a:gd name="T28" fmla="*/ 1014 w 1318"/>
              <a:gd name="T29" fmla="*/ 1150 h 1318"/>
              <a:gd name="T30" fmla="*/ 260 w 1318"/>
              <a:gd name="T31" fmla="*/ 1142 h 1318"/>
              <a:gd name="T32" fmla="*/ 132 w 1318"/>
              <a:gd name="T33" fmla="*/ 1012 h 1318"/>
              <a:gd name="T34" fmla="*/ 93 w 1318"/>
              <a:gd name="T35" fmla="*/ 961 h 1318"/>
              <a:gd name="T36" fmla="*/ 107 w 1318"/>
              <a:gd name="T37" fmla="*/ 937 h 1318"/>
              <a:gd name="T38" fmla="*/ 151 w 1318"/>
              <a:gd name="T39" fmla="*/ 995 h 1318"/>
              <a:gd name="T40" fmla="*/ 278 w 1318"/>
              <a:gd name="T41" fmla="*/ 1124 h 1318"/>
              <a:gd name="T42" fmla="*/ 1044 w 1318"/>
              <a:gd name="T43" fmla="*/ 1120 h 1318"/>
              <a:gd name="T44" fmla="*/ 1170 w 1318"/>
              <a:gd name="T45" fmla="*/ 1024 h 1318"/>
              <a:gd name="T46" fmla="*/ 1262 w 1318"/>
              <a:gd name="T47" fmla="*/ 897 h 1318"/>
              <a:gd name="T48" fmla="*/ 39 w 1318"/>
              <a:gd name="T49" fmla="*/ 860 h 1318"/>
              <a:gd name="T50" fmla="*/ 56 w 1318"/>
              <a:gd name="T51" fmla="*/ 867 h 1318"/>
              <a:gd name="T52" fmla="*/ 1256 w 1318"/>
              <a:gd name="T53" fmla="*/ 848 h 1318"/>
              <a:gd name="T54" fmla="*/ 1268 w 1318"/>
              <a:gd name="T55" fmla="*/ 866 h 1318"/>
              <a:gd name="T56" fmla="*/ 23 w 1318"/>
              <a:gd name="T57" fmla="*/ 503 h 1318"/>
              <a:gd name="T58" fmla="*/ 26 w 1318"/>
              <a:gd name="T59" fmla="*/ 659 h 1318"/>
              <a:gd name="T60" fmla="*/ 37 w 1318"/>
              <a:gd name="T61" fmla="*/ 828 h 1318"/>
              <a:gd name="T62" fmla="*/ 1292 w 1318"/>
              <a:gd name="T63" fmla="*/ 659 h 1318"/>
              <a:gd name="T64" fmla="*/ 1282 w 1318"/>
              <a:gd name="T65" fmla="*/ 491 h 1318"/>
              <a:gd name="T66" fmla="*/ 1317 w 1318"/>
              <a:gd name="T67" fmla="*/ 687 h 1318"/>
              <a:gd name="T68" fmla="*/ 45 w 1318"/>
              <a:gd name="T69" fmla="*/ 477 h 1318"/>
              <a:gd name="T70" fmla="*/ 54 w 1318"/>
              <a:gd name="T71" fmla="*/ 454 h 1318"/>
              <a:gd name="T72" fmla="*/ 1256 w 1318"/>
              <a:gd name="T73" fmla="*/ 468 h 1318"/>
              <a:gd name="T74" fmla="*/ 1279 w 1318"/>
              <a:gd name="T75" fmla="*/ 469 h 1318"/>
              <a:gd name="T76" fmla="*/ 137 w 1318"/>
              <a:gd name="T77" fmla="*/ 299 h 1318"/>
              <a:gd name="T78" fmla="*/ 176 w 1318"/>
              <a:gd name="T79" fmla="*/ 295 h 1318"/>
              <a:gd name="T80" fmla="*/ 1195 w 1318"/>
              <a:gd name="T81" fmla="*/ 358 h 1318"/>
              <a:gd name="T82" fmla="*/ 1146 w 1318"/>
              <a:gd name="T83" fmla="*/ 299 h 1318"/>
              <a:gd name="T84" fmla="*/ 1037 w 1318"/>
              <a:gd name="T85" fmla="*/ 185 h 1318"/>
              <a:gd name="T86" fmla="*/ 1167 w 1318"/>
              <a:gd name="T87" fmla="*/ 284 h 1318"/>
              <a:gd name="T88" fmla="*/ 1216 w 1318"/>
              <a:gd name="T89" fmla="*/ 343 h 1318"/>
              <a:gd name="T90" fmla="*/ 297 w 1318"/>
              <a:gd name="T91" fmla="*/ 170 h 1318"/>
              <a:gd name="T92" fmla="*/ 297 w 1318"/>
              <a:gd name="T93" fmla="*/ 170 h 1318"/>
              <a:gd name="T94" fmla="*/ 1029 w 1318"/>
              <a:gd name="T95" fmla="*/ 164 h 1318"/>
              <a:gd name="T96" fmla="*/ 331 w 1318"/>
              <a:gd name="T97" fmla="*/ 111 h 1318"/>
              <a:gd name="T98" fmla="*/ 580 w 1318"/>
              <a:gd name="T99" fmla="*/ 5 h 1318"/>
              <a:gd name="T100" fmla="*/ 457 w 1318"/>
              <a:gd name="T101" fmla="*/ 66 h 1318"/>
              <a:gd name="T102" fmla="*/ 336 w 1318"/>
              <a:gd name="T103" fmla="*/ 139 h 1318"/>
              <a:gd name="T104" fmla="*/ 836 w 1318"/>
              <a:gd name="T105" fmla="*/ 57 h 1318"/>
              <a:gd name="T106" fmla="*/ 776 w 1318"/>
              <a:gd name="T107" fmla="*/ 39 h 1318"/>
              <a:gd name="T108" fmla="*/ 730 w 1318"/>
              <a:gd name="T109" fmla="*/ 30 h 1318"/>
              <a:gd name="T110" fmla="*/ 691 w 1318"/>
              <a:gd name="T111" fmla="*/ 22 h 1318"/>
              <a:gd name="T112" fmla="*/ 733 w 1318"/>
              <a:gd name="T113" fmla="*/ 5 h 1318"/>
              <a:gd name="T114" fmla="*/ 781 w 1318"/>
              <a:gd name="T115" fmla="*/ 14 h 1318"/>
              <a:gd name="T116" fmla="*/ 933 w 1318"/>
              <a:gd name="T117" fmla="*/ 74 h 1318"/>
              <a:gd name="T118" fmla="*/ 988 w 1318"/>
              <a:gd name="T119" fmla="*/ 140 h 1318"/>
              <a:gd name="T120" fmla="*/ 658 w 1318"/>
              <a:gd name="T121" fmla="*/ 25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18" h="1318">
                <a:moveTo>
                  <a:pt x="662" y="1318"/>
                </a:moveTo>
                <a:cubicBezTo>
                  <a:pt x="661" y="1318"/>
                  <a:pt x="661" y="1318"/>
                  <a:pt x="661" y="1318"/>
                </a:cubicBezTo>
                <a:cubicBezTo>
                  <a:pt x="654" y="1318"/>
                  <a:pt x="649" y="1312"/>
                  <a:pt x="649" y="1305"/>
                </a:cubicBezTo>
                <a:cubicBezTo>
                  <a:pt x="649" y="1301"/>
                  <a:pt x="650" y="1298"/>
                  <a:pt x="652" y="1296"/>
                </a:cubicBezTo>
                <a:cubicBezTo>
                  <a:pt x="655" y="1293"/>
                  <a:pt x="658" y="1292"/>
                  <a:pt x="661" y="1292"/>
                </a:cubicBezTo>
                <a:cubicBezTo>
                  <a:pt x="661" y="1292"/>
                  <a:pt x="661" y="1292"/>
                  <a:pt x="661" y="1292"/>
                </a:cubicBezTo>
                <a:cubicBezTo>
                  <a:pt x="668" y="1292"/>
                  <a:pt x="674" y="1298"/>
                  <a:pt x="674" y="1305"/>
                </a:cubicBezTo>
                <a:cubicBezTo>
                  <a:pt x="674" y="1308"/>
                  <a:pt x="673" y="1311"/>
                  <a:pt x="670" y="1314"/>
                </a:cubicBezTo>
                <a:cubicBezTo>
                  <a:pt x="668" y="1316"/>
                  <a:pt x="665" y="1318"/>
                  <a:pt x="662" y="1318"/>
                </a:cubicBezTo>
                <a:close/>
                <a:moveTo>
                  <a:pt x="619" y="1316"/>
                </a:moveTo>
                <a:cubicBezTo>
                  <a:pt x="619" y="1316"/>
                  <a:pt x="618" y="1316"/>
                  <a:pt x="618" y="1316"/>
                </a:cubicBezTo>
                <a:cubicBezTo>
                  <a:pt x="568" y="1312"/>
                  <a:pt x="520" y="1302"/>
                  <a:pt x="474" y="1285"/>
                </a:cubicBezTo>
                <a:cubicBezTo>
                  <a:pt x="472" y="1284"/>
                  <a:pt x="471" y="1284"/>
                  <a:pt x="469" y="1283"/>
                </a:cubicBezTo>
                <a:cubicBezTo>
                  <a:pt x="430" y="1268"/>
                  <a:pt x="394" y="1250"/>
                  <a:pt x="361" y="1228"/>
                </a:cubicBezTo>
                <a:cubicBezTo>
                  <a:pt x="348" y="1219"/>
                  <a:pt x="348" y="1219"/>
                  <a:pt x="348" y="1219"/>
                </a:cubicBezTo>
                <a:cubicBezTo>
                  <a:pt x="347" y="1219"/>
                  <a:pt x="347" y="1218"/>
                  <a:pt x="346" y="1217"/>
                </a:cubicBezTo>
                <a:cubicBezTo>
                  <a:pt x="343" y="1215"/>
                  <a:pt x="339" y="1213"/>
                  <a:pt x="336" y="1210"/>
                </a:cubicBezTo>
                <a:cubicBezTo>
                  <a:pt x="324" y="1201"/>
                  <a:pt x="324" y="1201"/>
                  <a:pt x="324" y="1201"/>
                </a:cubicBezTo>
                <a:cubicBezTo>
                  <a:pt x="324" y="1201"/>
                  <a:pt x="324" y="1201"/>
                  <a:pt x="324" y="1201"/>
                </a:cubicBezTo>
                <a:cubicBezTo>
                  <a:pt x="323" y="1200"/>
                  <a:pt x="323" y="1200"/>
                  <a:pt x="323" y="1200"/>
                </a:cubicBezTo>
                <a:cubicBezTo>
                  <a:pt x="318" y="1196"/>
                  <a:pt x="317" y="1188"/>
                  <a:pt x="321" y="1183"/>
                </a:cubicBezTo>
                <a:cubicBezTo>
                  <a:pt x="324" y="1179"/>
                  <a:pt x="327" y="1178"/>
                  <a:pt x="331" y="1178"/>
                </a:cubicBezTo>
                <a:cubicBezTo>
                  <a:pt x="334" y="1178"/>
                  <a:pt x="337" y="1179"/>
                  <a:pt x="339" y="1180"/>
                </a:cubicBezTo>
                <a:cubicBezTo>
                  <a:pt x="339" y="1180"/>
                  <a:pt x="339" y="1181"/>
                  <a:pt x="340" y="1181"/>
                </a:cubicBezTo>
                <a:cubicBezTo>
                  <a:pt x="352" y="1190"/>
                  <a:pt x="352" y="1190"/>
                  <a:pt x="352" y="1190"/>
                </a:cubicBezTo>
                <a:cubicBezTo>
                  <a:pt x="354" y="1192"/>
                  <a:pt x="357" y="1194"/>
                  <a:pt x="360" y="1196"/>
                </a:cubicBezTo>
                <a:cubicBezTo>
                  <a:pt x="361" y="1197"/>
                  <a:pt x="362" y="1198"/>
                  <a:pt x="363" y="1198"/>
                </a:cubicBezTo>
                <a:cubicBezTo>
                  <a:pt x="375" y="1207"/>
                  <a:pt x="375" y="1207"/>
                  <a:pt x="375" y="1207"/>
                </a:cubicBezTo>
                <a:cubicBezTo>
                  <a:pt x="406" y="1228"/>
                  <a:pt x="441" y="1245"/>
                  <a:pt x="478" y="1259"/>
                </a:cubicBezTo>
                <a:cubicBezTo>
                  <a:pt x="480" y="1260"/>
                  <a:pt x="481" y="1260"/>
                  <a:pt x="483" y="1261"/>
                </a:cubicBezTo>
                <a:cubicBezTo>
                  <a:pt x="526" y="1277"/>
                  <a:pt x="572" y="1287"/>
                  <a:pt x="620" y="1291"/>
                </a:cubicBezTo>
                <a:cubicBezTo>
                  <a:pt x="623" y="1291"/>
                  <a:pt x="626" y="1292"/>
                  <a:pt x="629" y="1295"/>
                </a:cubicBezTo>
                <a:cubicBezTo>
                  <a:pt x="631" y="1298"/>
                  <a:pt x="632" y="1301"/>
                  <a:pt x="632" y="1304"/>
                </a:cubicBezTo>
                <a:cubicBezTo>
                  <a:pt x="631" y="1311"/>
                  <a:pt x="626" y="1316"/>
                  <a:pt x="619" y="1316"/>
                </a:cubicBezTo>
                <a:close/>
                <a:moveTo>
                  <a:pt x="704" y="1316"/>
                </a:moveTo>
                <a:cubicBezTo>
                  <a:pt x="697" y="1316"/>
                  <a:pt x="692" y="1311"/>
                  <a:pt x="691" y="1304"/>
                </a:cubicBezTo>
                <a:cubicBezTo>
                  <a:pt x="691" y="1297"/>
                  <a:pt x="696" y="1291"/>
                  <a:pt x="703" y="1290"/>
                </a:cubicBezTo>
                <a:cubicBezTo>
                  <a:pt x="704" y="1290"/>
                  <a:pt x="705" y="1290"/>
                  <a:pt x="707" y="1290"/>
                </a:cubicBezTo>
                <a:cubicBezTo>
                  <a:pt x="745" y="1286"/>
                  <a:pt x="783" y="1278"/>
                  <a:pt x="820" y="1266"/>
                </a:cubicBezTo>
                <a:cubicBezTo>
                  <a:pt x="821" y="1266"/>
                  <a:pt x="821" y="1266"/>
                  <a:pt x="821" y="1266"/>
                </a:cubicBezTo>
                <a:cubicBezTo>
                  <a:pt x="827" y="1264"/>
                  <a:pt x="833" y="1262"/>
                  <a:pt x="839" y="1260"/>
                </a:cubicBezTo>
                <a:cubicBezTo>
                  <a:pt x="842" y="1259"/>
                  <a:pt x="845" y="1257"/>
                  <a:pt x="848" y="1256"/>
                </a:cubicBezTo>
                <a:cubicBezTo>
                  <a:pt x="848" y="1256"/>
                  <a:pt x="848" y="1256"/>
                  <a:pt x="848" y="1256"/>
                </a:cubicBezTo>
                <a:cubicBezTo>
                  <a:pt x="851" y="1255"/>
                  <a:pt x="854" y="1254"/>
                  <a:pt x="858" y="1252"/>
                </a:cubicBezTo>
                <a:cubicBezTo>
                  <a:pt x="859" y="1252"/>
                  <a:pt x="860" y="1251"/>
                  <a:pt x="861" y="1251"/>
                </a:cubicBezTo>
                <a:cubicBezTo>
                  <a:pt x="862" y="1250"/>
                  <a:pt x="862" y="1250"/>
                  <a:pt x="862" y="1250"/>
                </a:cubicBezTo>
                <a:cubicBezTo>
                  <a:pt x="863" y="1250"/>
                  <a:pt x="863" y="1250"/>
                  <a:pt x="863" y="1250"/>
                </a:cubicBezTo>
                <a:cubicBezTo>
                  <a:pt x="874" y="1245"/>
                  <a:pt x="874" y="1245"/>
                  <a:pt x="874" y="1245"/>
                </a:cubicBezTo>
                <a:cubicBezTo>
                  <a:pt x="877" y="1244"/>
                  <a:pt x="879" y="1243"/>
                  <a:pt x="881" y="1242"/>
                </a:cubicBezTo>
                <a:cubicBezTo>
                  <a:pt x="888" y="1238"/>
                  <a:pt x="894" y="1235"/>
                  <a:pt x="900" y="1232"/>
                </a:cubicBezTo>
                <a:cubicBezTo>
                  <a:pt x="920" y="1221"/>
                  <a:pt x="920" y="1221"/>
                  <a:pt x="920" y="1221"/>
                </a:cubicBezTo>
                <a:cubicBezTo>
                  <a:pt x="921" y="1221"/>
                  <a:pt x="922" y="1220"/>
                  <a:pt x="923" y="1219"/>
                </a:cubicBezTo>
                <a:cubicBezTo>
                  <a:pt x="924" y="1219"/>
                  <a:pt x="925" y="1218"/>
                  <a:pt x="926" y="1218"/>
                </a:cubicBezTo>
                <a:cubicBezTo>
                  <a:pt x="945" y="1206"/>
                  <a:pt x="965" y="1192"/>
                  <a:pt x="983" y="1177"/>
                </a:cubicBezTo>
                <a:cubicBezTo>
                  <a:pt x="985" y="1176"/>
                  <a:pt x="988" y="1175"/>
                  <a:pt x="991" y="1175"/>
                </a:cubicBezTo>
                <a:cubicBezTo>
                  <a:pt x="994" y="1175"/>
                  <a:pt x="998" y="1176"/>
                  <a:pt x="1001" y="1179"/>
                </a:cubicBezTo>
                <a:cubicBezTo>
                  <a:pt x="1003" y="1182"/>
                  <a:pt x="1004" y="1185"/>
                  <a:pt x="1003" y="1189"/>
                </a:cubicBezTo>
                <a:cubicBezTo>
                  <a:pt x="1003" y="1192"/>
                  <a:pt x="1001" y="1195"/>
                  <a:pt x="999" y="1197"/>
                </a:cubicBezTo>
                <a:cubicBezTo>
                  <a:pt x="980" y="1213"/>
                  <a:pt x="960" y="1227"/>
                  <a:pt x="939" y="1239"/>
                </a:cubicBezTo>
                <a:cubicBezTo>
                  <a:pt x="938" y="1240"/>
                  <a:pt x="938" y="1240"/>
                  <a:pt x="937" y="1241"/>
                </a:cubicBezTo>
                <a:cubicBezTo>
                  <a:pt x="935" y="1242"/>
                  <a:pt x="934" y="1243"/>
                  <a:pt x="932" y="1244"/>
                </a:cubicBezTo>
                <a:cubicBezTo>
                  <a:pt x="912" y="1255"/>
                  <a:pt x="912" y="1255"/>
                  <a:pt x="912" y="1255"/>
                </a:cubicBezTo>
                <a:cubicBezTo>
                  <a:pt x="906" y="1258"/>
                  <a:pt x="899" y="1261"/>
                  <a:pt x="892" y="1265"/>
                </a:cubicBezTo>
                <a:cubicBezTo>
                  <a:pt x="890" y="1266"/>
                  <a:pt x="888" y="1267"/>
                  <a:pt x="885" y="1268"/>
                </a:cubicBezTo>
                <a:cubicBezTo>
                  <a:pt x="885" y="1268"/>
                  <a:pt x="885" y="1268"/>
                  <a:pt x="885" y="1268"/>
                </a:cubicBezTo>
                <a:cubicBezTo>
                  <a:pt x="873" y="1274"/>
                  <a:pt x="873" y="1274"/>
                  <a:pt x="873" y="1274"/>
                </a:cubicBezTo>
                <a:cubicBezTo>
                  <a:pt x="873" y="1274"/>
                  <a:pt x="872" y="1274"/>
                  <a:pt x="872" y="1274"/>
                </a:cubicBezTo>
                <a:cubicBezTo>
                  <a:pt x="871" y="1274"/>
                  <a:pt x="871" y="1274"/>
                  <a:pt x="871" y="1274"/>
                </a:cubicBezTo>
                <a:cubicBezTo>
                  <a:pt x="870" y="1275"/>
                  <a:pt x="869" y="1275"/>
                  <a:pt x="868" y="1276"/>
                </a:cubicBezTo>
                <a:cubicBezTo>
                  <a:pt x="865" y="1277"/>
                  <a:pt x="861" y="1279"/>
                  <a:pt x="857" y="1280"/>
                </a:cubicBezTo>
                <a:cubicBezTo>
                  <a:pt x="857" y="1280"/>
                  <a:pt x="857" y="1280"/>
                  <a:pt x="857" y="1280"/>
                </a:cubicBezTo>
                <a:cubicBezTo>
                  <a:pt x="854" y="1281"/>
                  <a:pt x="851" y="1282"/>
                  <a:pt x="848" y="1283"/>
                </a:cubicBezTo>
                <a:cubicBezTo>
                  <a:pt x="842" y="1286"/>
                  <a:pt x="835" y="1288"/>
                  <a:pt x="828" y="1290"/>
                </a:cubicBezTo>
                <a:cubicBezTo>
                  <a:pt x="789" y="1303"/>
                  <a:pt x="749" y="1312"/>
                  <a:pt x="709" y="1315"/>
                </a:cubicBezTo>
                <a:cubicBezTo>
                  <a:pt x="708" y="1315"/>
                  <a:pt x="708" y="1315"/>
                  <a:pt x="708" y="1315"/>
                </a:cubicBezTo>
                <a:cubicBezTo>
                  <a:pt x="707" y="1316"/>
                  <a:pt x="706" y="1316"/>
                  <a:pt x="705" y="1316"/>
                </a:cubicBezTo>
                <a:cubicBezTo>
                  <a:pt x="705" y="1316"/>
                  <a:pt x="704" y="1316"/>
                  <a:pt x="704" y="1316"/>
                </a:cubicBezTo>
                <a:close/>
                <a:moveTo>
                  <a:pt x="299" y="1175"/>
                </a:moveTo>
                <a:cubicBezTo>
                  <a:pt x="296" y="1175"/>
                  <a:pt x="293" y="1174"/>
                  <a:pt x="290" y="1172"/>
                </a:cubicBezTo>
                <a:cubicBezTo>
                  <a:pt x="290" y="1172"/>
                  <a:pt x="290" y="1172"/>
                  <a:pt x="290" y="1172"/>
                </a:cubicBezTo>
                <a:cubicBezTo>
                  <a:pt x="288" y="1170"/>
                  <a:pt x="287" y="1166"/>
                  <a:pt x="286" y="1163"/>
                </a:cubicBezTo>
                <a:cubicBezTo>
                  <a:pt x="286" y="1160"/>
                  <a:pt x="288" y="1156"/>
                  <a:pt x="290" y="1154"/>
                </a:cubicBezTo>
                <a:cubicBezTo>
                  <a:pt x="295" y="1149"/>
                  <a:pt x="303" y="1149"/>
                  <a:pt x="308" y="1153"/>
                </a:cubicBezTo>
                <a:cubicBezTo>
                  <a:pt x="310" y="1156"/>
                  <a:pt x="312" y="1159"/>
                  <a:pt x="312" y="1162"/>
                </a:cubicBezTo>
                <a:cubicBezTo>
                  <a:pt x="312" y="1166"/>
                  <a:pt x="311" y="1169"/>
                  <a:pt x="308" y="1171"/>
                </a:cubicBezTo>
                <a:cubicBezTo>
                  <a:pt x="306" y="1174"/>
                  <a:pt x="303" y="1175"/>
                  <a:pt x="299" y="1175"/>
                </a:cubicBezTo>
                <a:close/>
                <a:moveTo>
                  <a:pt x="1022" y="1172"/>
                </a:moveTo>
                <a:cubicBezTo>
                  <a:pt x="1019" y="1172"/>
                  <a:pt x="1016" y="1171"/>
                  <a:pt x="1013" y="1168"/>
                </a:cubicBezTo>
                <a:cubicBezTo>
                  <a:pt x="1008" y="1163"/>
                  <a:pt x="1009" y="1155"/>
                  <a:pt x="1014" y="1150"/>
                </a:cubicBezTo>
                <a:cubicBezTo>
                  <a:pt x="1014" y="1150"/>
                  <a:pt x="1014" y="1150"/>
                  <a:pt x="1014" y="1150"/>
                </a:cubicBezTo>
                <a:cubicBezTo>
                  <a:pt x="1014" y="1150"/>
                  <a:pt x="1014" y="1150"/>
                  <a:pt x="1014" y="1150"/>
                </a:cubicBezTo>
                <a:cubicBezTo>
                  <a:pt x="1019" y="1145"/>
                  <a:pt x="1027" y="1146"/>
                  <a:pt x="1032" y="1150"/>
                </a:cubicBezTo>
                <a:cubicBezTo>
                  <a:pt x="1037" y="1156"/>
                  <a:pt x="1036" y="1164"/>
                  <a:pt x="1031" y="1168"/>
                </a:cubicBezTo>
                <a:cubicBezTo>
                  <a:pt x="1029" y="1171"/>
                  <a:pt x="1026" y="1172"/>
                  <a:pt x="1022" y="1172"/>
                </a:cubicBezTo>
                <a:close/>
                <a:moveTo>
                  <a:pt x="269" y="1146"/>
                </a:moveTo>
                <a:cubicBezTo>
                  <a:pt x="265" y="1146"/>
                  <a:pt x="262" y="1144"/>
                  <a:pt x="260" y="1142"/>
                </a:cubicBezTo>
                <a:cubicBezTo>
                  <a:pt x="158" y="1040"/>
                  <a:pt x="158" y="1040"/>
                  <a:pt x="158" y="1040"/>
                </a:cubicBezTo>
                <a:cubicBezTo>
                  <a:pt x="158" y="1040"/>
                  <a:pt x="158" y="1040"/>
                  <a:pt x="157" y="1039"/>
                </a:cubicBezTo>
                <a:cubicBezTo>
                  <a:pt x="142" y="1023"/>
                  <a:pt x="142" y="1023"/>
                  <a:pt x="142" y="1023"/>
                </a:cubicBezTo>
                <a:cubicBezTo>
                  <a:pt x="139" y="1021"/>
                  <a:pt x="137" y="1018"/>
                  <a:pt x="135" y="1015"/>
                </a:cubicBezTo>
                <a:cubicBezTo>
                  <a:pt x="134" y="1014"/>
                  <a:pt x="133" y="1013"/>
                  <a:pt x="132" y="1012"/>
                </a:cubicBezTo>
                <a:cubicBezTo>
                  <a:pt x="132" y="1012"/>
                  <a:pt x="132" y="1012"/>
                  <a:pt x="132" y="1012"/>
                </a:cubicBezTo>
                <a:cubicBezTo>
                  <a:pt x="122" y="1000"/>
                  <a:pt x="122" y="1000"/>
                  <a:pt x="122" y="1000"/>
                </a:cubicBezTo>
                <a:cubicBezTo>
                  <a:pt x="120" y="998"/>
                  <a:pt x="119" y="996"/>
                  <a:pt x="117" y="994"/>
                </a:cubicBezTo>
                <a:cubicBezTo>
                  <a:pt x="113" y="988"/>
                  <a:pt x="108" y="982"/>
                  <a:pt x="103" y="976"/>
                </a:cubicBezTo>
                <a:cubicBezTo>
                  <a:pt x="103" y="976"/>
                  <a:pt x="103" y="976"/>
                  <a:pt x="103" y="976"/>
                </a:cubicBezTo>
                <a:cubicBezTo>
                  <a:pt x="95" y="963"/>
                  <a:pt x="95" y="963"/>
                  <a:pt x="95" y="963"/>
                </a:cubicBezTo>
                <a:cubicBezTo>
                  <a:pt x="94" y="963"/>
                  <a:pt x="94" y="962"/>
                  <a:pt x="93" y="961"/>
                </a:cubicBezTo>
                <a:cubicBezTo>
                  <a:pt x="91" y="958"/>
                  <a:pt x="88" y="955"/>
                  <a:pt x="86" y="951"/>
                </a:cubicBezTo>
                <a:cubicBezTo>
                  <a:pt x="75" y="934"/>
                  <a:pt x="66" y="917"/>
                  <a:pt x="57" y="899"/>
                </a:cubicBezTo>
                <a:cubicBezTo>
                  <a:pt x="54" y="893"/>
                  <a:pt x="56" y="885"/>
                  <a:pt x="63" y="882"/>
                </a:cubicBezTo>
                <a:cubicBezTo>
                  <a:pt x="64" y="881"/>
                  <a:pt x="66" y="881"/>
                  <a:pt x="68" y="881"/>
                </a:cubicBezTo>
                <a:cubicBezTo>
                  <a:pt x="73" y="881"/>
                  <a:pt x="78" y="884"/>
                  <a:pt x="80" y="888"/>
                </a:cubicBezTo>
                <a:cubicBezTo>
                  <a:pt x="88" y="905"/>
                  <a:pt x="97" y="921"/>
                  <a:pt x="107" y="937"/>
                </a:cubicBezTo>
                <a:cubicBezTo>
                  <a:pt x="108" y="937"/>
                  <a:pt x="108" y="937"/>
                  <a:pt x="108" y="937"/>
                </a:cubicBezTo>
                <a:cubicBezTo>
                  <a:pt x="110" y="940"/>
                  <a:pt x="112" y="944"/>
                  <a:pt x="114" y="947"/>
                </a:cubicBezTo>
                <a:cubicBezTo>
                  <a:pt x="124" y="961"/>
                  <a:pt x="124" y="961"/>
                  <a:pt x="124" y="961"/>
                </a:cubicBezTo>
                <a:cubicBezTo>
                  <a:pt x="128" y="967"/>
                  <a:pt x="133" y="972"/>
                  <a:pt x="137" y="978"/>
                </a:cubicBezTo>
                <a:cubicBezTo>
                  <a:pt x="139" y="980"/>
                  <a:pt x="140" y="982"/>
                  <a:pt x="141" y="984"/>
                </a:cubicBezTo>
                <a:cubicBezTo>
                  <a:pt x="151" y="995"/>
                  <a:pt x="151" y="995"/>
                  <a:pt x="151" y="995"/>
                </a:cubicBezTo>
                <a:cubicBezTo>
                  <a:pt x="152" y="997"/>
                  <a:pt x="154" y="998"/>
                  <a:pt x="155" y="999"/>
                </a:cubicBezTo>
                <a:cubicBezTo>
                  <a:pt x="157" y="1002"/>
                  <a:pt x="159" y="1004"/>
                  <a:pt x="160" y="1005"/>
                </a:cubicBezTo>
                <a:cubicBezTo>
                  <a:pt x="160" y="1006"/>
                  <a:pt x="160" y="1006"/>
                  <a:pt x="160" y="1006"/>
                </a:cubicBezTo>
                <a:cubicBezTo>
                  <a:pt x="176" y="1022"/>
                  <a:pt x="176" y="1022"/>
                  <a:pt x="176" y="1022"/>
                </a:cubicBezTo>
                <a:cubicBezTo>
                  <a:pt x="176" y="1022"/>
                  <a:pt x="176" y="1022"/>
                  <a:pt x="176" y="1022"/>
                </a:cubicBezTo>
                <a:cubicBezTo>
                  <a:pt x="278" y="1124"/>
                  <a:pt x="278" y="1124"/>
                  <a:pt x="278" y="1124"/>
                </a:cubicBezTo>
                <a:cubicBezTo>
                  <a:pt x="283" y="1129"/>
                  <a:pt x="283" y="1137"/>
                  <a:pt x="278" y="1142"/>
                </a:cubicBezTo>
                <a:cubicBezTo>
                  <a:pt x="275" y="1144"/>
                  <a:pt x="272" y="1146"/>
                  <a:pt x="269" y="1146"/>
                </a:cubicBezTo>
                <a:close/>
                <a:moveTo>
                  <a:pt x="1053" y="1142"/>
                </a:moveTo>
                <a:cubicBezTo>
                  <a:pt x="1049" y="1142"/>
                  <a:pt x="1046" y="1141"/>
                  <a:pt x="1044" y="1138"/>
                </a:cubicBezTo>
                <a:cubicBezTo>
                  <a:pt x="1041" y="1136"/>
                  <a:pt x="1040" y="1133"/>
                  <a:pt x="1040" y="1129"/>
                </a:cubicBezTo>
                <a:cubicBezTo>
                  <a:pt x="1040" y="1126"/>
                  <a:pt x="1041" y="1123"/>
                  <a:pt x="1044" y="1120"/>
                </a:cubicBezTo>
                <a:cubicBezTo>
                  <a:pt x="1118" y="1046"/>
                  <a:pt x="1118" y="1046"/>
                  <a:pt x="1118" y="1046"/>
                </a:cubicBezTo>
                <a:cubicBezTo>
                  <a:pt x="1123" y="1041"/>
                  <a:pt x="1131" y="1041"/>
                  <a:pt x="1136" y="1046"/>
                </a:cubicBezTo>
                <a:cubicBezTo>
                  <a:pt x="1141" y="1051"/>
                  <a:pt x="1141" y="1059"/>
                  <a:pt x="1136" y="1064"/>
                </a:cubicBezTo>
                <a:cubicBezTo>
                  <a:pt x="1062" y="1138"/>
                  <a:pt x="1062" y="1138"/>
                  <a:pt x="1062" y="1138"/>
                </a:cubicBezTo>
                <a:cubicBezTo>
                  <a:pt x="1059" y="1141"/>
                  <a:pt x="1056" y="1142"/>
                  <a:pt x="1053" y="1142"/>
                </a:cubicBezTo>
                <a:close/>
                <a:moveTo>
                  <a:pt x="1170" y="1024"/>
                </a:moveTo>
                <a:cubicBezTo>
                  <a:pt x="1167" y="1024"/>
                  <a:pt x="1164" y="1022"/>
                  <a:pt x="1162" y="1020"/>
                </a:cubicBezTo>
                <a:cubicBezTo>
                  <a:pt x="1156" y="1016"/>
                  <a:pt x="1156" y="1008"/>
                  <a:pt x="1161" y="1002"/>
                </a:cubicBezTo>
                <a:cubicBezTo>
                  <a:pt x="1192" y="967"/>
                  <a:pt x="1219" y="928"/>
                  <a:pt x="1239" y="886"/>
                </a:cubicBezTo>
                <a:cubicBezTo>
                  <a:pt x="1242" y="882"/>
                  <a:pt x="1246" y="879"/>
                  <a:pt x="1251" y="879"/>
                </a:cubicBezTo>
                <a:cubicBezTo>
                  <a:pt x="1253" y="879"/>
                  <a:pt x="1255" y="879"/>
                  <a:pt x="1256" y="880"/>
                </a:cubicBezTo>
                <a:cubicBezTo>
                  <a:pt x="1263" y="883"/>
                  <a:pt x="1265" y="891"/>
                  <a:pt x="1262" y="897"/>
                </a:cubicBezTo>
                <a:cubicBezTo>
                  <a:pt x="1240" y="941"/>
                  <a:pt x="1213" y="982"/>
                  <a:pt x="1180" y="1019"/>
                </a:cubicBezTo>
                <a:cubicBezTo>
                  <a:pt x="1180" y="1019"/>
                  <a:pt x="1180" y="1019"/>
                  <a:pt x="1180" y="1019"/>
                </a:cubicBezTo>
                <a:cubicBezTo>
                  <a:pt x="1177" y="1022"/>
                  <a:pt x="1174" y="1024"/>
                  <a:pt x="1170" y="1024"/>
                </a:cubicBezTo>
                <a:close/>
                <a:moveTo>
                  <a:pt x="51" y="868"/>
                </a:moveTo>
                <a:cubicBezTo>
                  <a:pt x="51" y="868"/>
                  <a:pt x="51" y="868"/>
                  <a:pt x="51" y="868"/>
                </a:cubicBezTo>
                <a:cubicBezTo>
                  <a:pt x="46" y="868"/>
                  <a:pt x="41" y="865"/>
                  <a:pt x="39" y="860"/>
                </a:cubicBezTo>
                <a:cubicBezTo>
                  <a:pt x="36" y="853"/>
                  <a:pt x="40" y="846"/>
                  <a:pt x="46" y="843"/>
                </a:cubicBezTo>
                <a:cubicBezTo>
                  <a:pt x="48" y="843"/>
                  <a:pt x="49" y="842"/>
                  <a:pt x="51" y="842"/>
                </a:cubicBezTo>
                <a:cubicBezTo>
                  <a:pt x="56" y="842"/>
                  <a:pt x="60" y="845"/>
                  <a:pt x="62" y="849"/>
                </a:cubicBezTo>
                <a:cubicBezTo>
                  <a:pt x="62" y="849"/>
                  <a:pt x="62" y="849"/>
                  <a:pt x="62" y="849"/>
                </a:cubicBezTo>
                <a:cubicBezTo>
                  <a:pt x="63" y="850"/>
                  <a:pt x="63" y="850"/>
                  <a:pt x="63" y="850"/>
                </a:cubicBezTo>
                <a:cubicBezTo>
                  <a:pt x="65" y="857"/>
                  <a:pt x="62" y="864"/>
                  <a:pt x="56" y="867"/>
                </a:cubicBezTo>
                <a:cubicBezTo>
                  <a:pt x="54" y="867"/>
                  <a:pt x="53" y="868"/>
                  <a:pt x="51" y="868"/>
                </a:cubicBezTo>
                <a:close/>
                <a:moveTo>
                  <a:pt x="1268" y="866"/>
                </a:moveTo>
                <a:cubicBezTo>
                  <a:pt x="1266" y="866"/>
                  <a:pt x="1265" y="865"/>
                  <a:pt x="1263" y="865"/>
                </a:cubicBezTo>
                <a:cubicBezTo>
                  <a:pt x="1260" y="864"/>
                  <a:pt x="1258" y="861"/>
                  <a:pt x="1256" y="858"/>
                </a:cubicBezTo>
                <a:cubicBezTo>
                  <a:pt x="1255" y="855"/>
                  <a:pt x="1255" y="851"/>
                  <a:pt x="1256" y="848"/>
                </a:cubicBezTo>
                <a:cubicBezTo>
                  <a:pt x="1256" y="848"/>
                  <a:pt x="1256" y="848"/>
                  <a:pt x="1256" y="848"/>
                </a:cubicBezTo>
                <a:cubicBezTo>
                  <a:pt x="1258" y="843"/>
                  <a:pt x="1263" y="840"/>
                  <a:pt x="1268" y="840"/>
                </a:cubicBezTo>
                <a:cubicBezTo>
                  <a:pt x="1270" y="840"/>
                  <a:pt x="1271" y="841"/>
                  <a:pt x="1273" y="841"/>
                </a:cubicBezTo>
                <a:cubicBezTo>
                  <a:pt x="1279" y="844"/>
                  <a:pt x="1282" y="851"/>
                  <a:pt x="1280" y="857"/>
                </a:cubicBezTo>
                <a:cubicBezTo>
                  <a:pt x="1280" y="857"/>
                  <a:pt x="1280" y="857"/>
                  <a:pt x="1280" y="857"/>
                </a:cubicBezTo>
                <a:cubicBezTo>
                  <a:pt x="1280" y="858"/>
                  <a:pt x="1280" y="858"/>
                  <a:pt x="1280" y="858"/>
                </a:cubicBezTo>
                <a:cubicBezTo>
                  <a:pt x="1278" y="863"/>
                  <a:pt x="1273" y="866"/>
                  <a:pt x="1268" y="866"/>
                </a:cubicBezTo>
                <a:close/>
                <a:moveTo>
                  <a:pt x="37" y="828"/>
                </a:moveTo>
                <a:cubicBezTo>
                  <a:pt x="31" y="828"/>
                  <a:pt x="26" y="824"/>
                  <a:pt x="24" y="819"/>
                </a:cubicBezTo>
                <a:cubicBezTo>
                  <a:pt x="15" y="789"/>
                  <a:pt x="8" y="757"/>
                  <a:pt x="4" y="723"/>
                </a:cubicBezTo>
                <a:cubicBezTo>
                  <a:pt x="2" y="707"/>
                  <a:pt x="1" y="690"/>
                  <a:pt x="1" y="673"/>
                </a:cubicBezTo>
                <a:cubicBezTo>
                  <a:pt x="0" y="669"/>
                  <a:pt x="0" y="664"/>
                  <a:pt x="0" y="659"/>
                </a:cubicBezTo>
                <a:cubicBezTo>
                  <a:pt x="0" y="606"/>
                  <a:pt x="8" y="554"/>
                  <a:pt x="23" y="503"/>
                </a:cubicBezTo>
                <a:cubicBezTo>
                  <a:pt x="23" y="503"/>
                  <a:pt x="23" y="503"/>
                  <a:pt x="23" y="503"/>
                </a:cubicBezTo>
                <a:cubicBezTo>
                  <a:pt x="23" y="502"/>
                  <a:pt x="23" y="502"/>
                  <a:pt x="23" y="502"/>
                </a:cubicBezTo>
                <a:cubicBezTo>
                  <a:pt x="25" y="497"/>
                  <a:pt x="30" y="493"/>
                  <a:pt x="36" y="493"/>
                </a:cubicBezTo>
                <a:cubicBezTo>
                  <a:pt x="37" y="493"/>
                  <a:pt x="38" y="493"/>
                  <a:pt x="39" y="493"/>
                </a:cubicBezTo>
                <a:cubicBezTo>
                  <a:pt x="46" y="495"/>
                  <a:pt x="50" y="503"/>
                  <a:pt x="48" y="509"/>
                </a:cubicBezTo>
                <a:cubicBezTo>
                  <a:pt x="33" y="558"/>
                  <a:pt x="26" y="608"/>
                  <a:pt x="26" y="659"/>
                </a:cubicBezTo>
                <a:cubicBezTo>
                  <a:pt x="26" y="663"/>
                  <a:pt x="26" y="668"/>
                  <a:pt x="26" y="673"/>
                </a:cubicBezTo>
                <a:cubicBezTo>
                  <a:pt x="26" y="689"/>
                  <a:pt x="28" y="704"/>
                  <a:pt x="30" y="720"/>
                </a:cubicBezTo>
                <a:cubicBezTo>
                  <a:pt x="33" y="752"/>
                  <a:pt x="40" y="783"/>
                  <a:pt x="49" y="811"/>
                </a:cubicBezTo>
                <a:cubicBezTo>
                  <a:pt x="50" y="814"/>
                  <a:pt x="49" y="818"/>
                  <a:pt x="48" y="821"/>
                </a:cubicBezTo>
                <a:cubicBezTo>
                  <a:pt x="46" y="824"/>
                  <a:pt x="44" y="826"/>
                  <a:pt x="40" y="827"/>
                </a:cubicBezTo>
                <a:cubicBezTo>
                  <a:pt x="39" y="828"/>
                  <a:pt x="38" y="828"/>
                  <a:pt x="37" y="828"/>
                </a:cubicBezTo>
                <a:close/>
                <a:moveTo>
                  <a:pt x="1282" y="826"/>
                </a:moveTo>
                <a:cubicBezTo>
                  <a:pt x="1281" y="826"/>
                  <a:pt x="1279" y="825"/>
                  <a:pt x="1278" y="825"/>
                </a:cubicBezTo>
                <a:cubicBezTo>
                  <a:pt x="1272" y="823"/>
                  <a:pt x="1268" y="816"/>
                  <a:pt x="1270" y="809"/>
                </a:cubicBezTo>
                <a:cubicBezTo>
                  <a:pt x="1271" y="806"/>
                  <a:pt x="1272" y="803"/>
                  <a:pt x="1272" y="801"/>
                </a:cubicBezTo>
                <a:cubicBezTo>
                  <a:pt x="1283" y="763"/>
                  <a:pt x="1289" y="725"/>
                  <a:pt x="1291" y="686"/>
                </a:cubicBezTo>
                <a:cubicBezTo>
                  <a:pt x="1292" y="677"/>
                  <a:pt x="1292" y="668"/>
                  <a:pt x="1292" y="659"/>
                </a:cubicBezTo>
                <a:cubicBezTo>
                  <a:pt x="1292" y="655"/>
                  <a:pt x="1292" y="650"/>
                  <a:pt x="1292" y="646"/>
                </a:cubicBezTo>
                <a:cubicBezTo>
                  <a:pt x="1291" y="621"/>
                  <a:pt x="1289" y="596"/>
                  <a:pt x="1284" y="570"/>
                </a:cubicBezTo>
                <a:cubicBezTo>
                  <a:pt x="1281" y="549"/>
                  <a:pt x="1276" y="528"/>
                  <a:pt x="1270" y="507"/>
                </a:cubicBezTo>
                <a:cubicBezTo>
                  <a:pt x="1269" y="504"/>
                  <a:pt x="1269" y="501"/>
                  <a:pt x="1271" y="498"/>
                </a:cubicBezTo>
                <a:cubicBezTo>
                  <a:pt x="1272" y="495"/>
                  <a:pt x="1275" y="492"/>
                  <a:pt x="1278" y="491"/>
                </a:cubicBezTo>
                <a:cubicBezTo>
                  <a:pt x="1279" y="491"/>
                  <a:pt x="1281" y="491"/>
                  <a:pt x="1282" y="491"/>
                </a:cubicBezTo>
                <a:cubicBezTo>
                  <a:pt x="1287" y="491"/>
                  <a:pt x="1292" y="494"/>
                  <a:pt x="1294" y="500"/>
                </a:cubicBezTo>
                <a:cubicBezTo>
                  <a:pt x="1301" y="521"/>
                  <a:pt x="1306" y="544"/>
                  <a:pt x="1310" y="566"/>
                </a:cubicBezTo>
                <a:cubicBezTo>
                  <a:pt x="1314" y="592"/>
                  <a:pt x="1317" y="619"/>
                  <a:pt x="1317" y="645"/>
                </a:cubicBezTo>
                <a:cubicBezTo>
                  <a:pt x="1317" y="645"/>
                  <a:pt x="1317" y="645"/>
                  <a:pt x="1317" y="645"/>
                </a:cubicBezTo>
                <a:cubicBezTo>
                  <a:pt x="1318" y="650"/>
                  <a:pt x="1318" y="655"/>
                  <a:pt x="1318" y="659"/>
                </a:cubicBezTo>
                <a:cubicBezTo>
                  <a:pt x="1318" y="669"/>
                  <a:pt x="1317" y="678"/>
                  <a:pt x="1317" y="687"/>
                </a:cubicBezTo>
                <a:cubicBezTo>
                  <a:pt x="1315" y="728"/>
                  <a:pt x="1308" y="769"/>
                  <a:pt x="1297" y="808"/>
                </a:cubicBezTo>
                <a:cubicBezTo>
                  <a:pt x="1296" y="810"/>
                  <a:pt x="1295" y="813"/>
                  <a:pt x="1294" y="816"/>
                </a:cubicBezTo>
                <a:cubicBezTo>
                  <a:pt x="1294" y="817"/>
                  <a:pt x="1294" y="817"/>
                  <a:pt x="1294" y="817"/>
                </a:cubicBezTo>
                <a:cubicBezTo>
                  <a:pt x="1293" y="822"/>
                  <a:pt x="1288" y="826"/>
                  <a:pt x="1282" y="826"/>
                </a:cubicBezTo>
                <a:close/>
                <a:moveTo>
                  <a:pt x="50" y="478"/>
                </a:moveTo>
                <a:cubicBezTo>
                  <a:pt x="48" y="478"/>
                  <a:pt x="46" y="478"/>
                  <a:pt x="45" y="477"/>
                </a:cubicBezTo>
                <a:cubicBezTo>
                  <a:pt x="42" y="476"/>
                  <a:pt x="39" y="474"/>
                  <a:pt x="38" y="471"/>
                </a:cubicBezTo>
                <a:cubicBezTo>
                  <a:pt x="37" y="468"/>
                  <a:pt x="36" y="465"/>
                  <a:pt x="37" y="462"/>
                </a:cubicBezTo>
                <a:cubicBezTo>
                  <a:pt x="37" y="462"/>
                  <a:pt x="37" y="462"/>
                  <a:pt x="37" y="462"/>
                </a:cubicBezTo>
                <a:cubicBezTo>
                  <a:pt x="38" y="461"/>
                  <a:pt x="38" y="461"/>
                  <a:pt x="38" y="461"/>
                </a:cubicBezTo>
                <a:cubicBezTo>
                  <a:pt x="40" y="456"/>
                  <a:pt x="44" y="453"/>
                  <a:pt x="50" y="453"/>
                </a:cubicBezTo>
                <a:cubicBezTo>
                  <a:pt x="51" y="453"/>
                  <a:pt x="53" y="453"/>
                  <a:pt x="54" y="454"/>
                </a:cubicBezTo>
                <a:cubicBezTo>
                  <a:pt x="61" y="456"/>
                  <a:pt x="64" y="464"/>
                  <a:pt x="61" y="470"/>
                </a:cubicBezTo>
                <a:cubicBezTo>
                  <a:pt x="59" y="475"/>
                  <a:pt x="55" y="478"/>
                  <a:pt x="50" y="478"/>
                </a:cubicBezTo>
                <a:close/>
                <a:moveTo>
                  <a:pt x="1268" y="476"/>
                </a:moveTo>
                <a:cubicBezTo>
                  <a:pt x="1262" y="476"/>
                  <a:pt x="1258" y="473"/>
                  <a:pt x="1256" y="468"/>
                </a:cubicBezTo>
                <a:cubicBezTo>
                  <a:pt x="1256" y="468"/>
                  <a:pt x="1256" y="468"/>
                  <a:pt x="1256" y="468"/>
                </a:cubicBezTo>
                <a:cubicBezTo>
                  <a:pt x="1256" y="468"/>
                  <a:pt x="1256" y="468"/>
                  <a:pt x="1256" y="468"/>
                </a:cubicBezTo>
                <a:cubicBezTo>
                  <a:pt x="1255" y="465"/>
                  <a:pt x="1255" y="462"/>
                  <a:pt x="1256" y="458"/>
                </a:cubicBezTo>
                <a:cubicBezTo>
                  <a:pt x="1257" y="455"/>
                  <a:pt x="1260" y="453"/>
                  <a:pt x="1263" y="452"/>
                </a:cubicBezTo>
                <a:cubicBezTo>
                  <a:pt x="1264" y="451"/>
                  <a:pt x="1266" y="451"/>
                  <a:pt x="1268" y="451"/>
                </a:cubicBezTo>
                <a:cubicBezTo>
                  <a:pt x="1273" y="451"/>
                  <a:pt x="1277" y="454"/>
                  <a:pt x="1279" y="459"/>
                </a:cubicBezTo>
                <a:cubicBezTo>
                  <a:pt x="1279" y="459"/>
                  <a:pt x="1279" y="459"/>
                  <a:pt x="1279" y="459"/>
                </a:cubicBezTo>
                <a:cubicBezTo>
                  <a:pt x="1281" y="462"/>
                  <a:pt x="1281" y="465"/>
                  <a:pt x="1279" y="469"/>
                </a:cubicBezTo>
                <a:cubicBezTo>
                  <a:pt x="1278" y="472"/>
                  <a:pt x="1276" y="474"/>
                  <a:pt x="1272" y="475"/>
                </a:cubicBezTo>
                <a:cubicBezTo>
                  <a:pt x="1271" y="476"/>
                  <a:pt x="1269" y="476"/>
                  <a:pt x="1268" y="476"/>
                </a:cubicBezTo>
                <a:close/>
                <a:moveTo>
                  <a:pt x="67" y="439"/>
                </a:moveTo>
                <a:cubicBezTo>
                  <a:pt x="65" y="439"/>
                  <a:pt x="63" y="439"/>
                  <a:pt x="61" y="438"/>
                </a:cubicBezTo>
                <a:cubicBezTo>
                  <a:pt x="55" y="435"/>
                  <a:pt x="52" y="427"/>
                  <a:pt x="55" y="421"/>
                </a:cubicBezTo>
                <a:cubicBezTo>
                  <a:pt x="77" y="377"/>
                  <a:pt x="105" y="336"/>
                  <a:pt x="137" y="299"/>
                </a:cubicBezTo>
                <a:cubicBezTo>
                  <a:pt x="144" y="291"/>
                  <a:pt x="151" y="284"/>
                  <a:pt x="158" y="277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62" y="173"/>
                  <a:pt x="271" y="173"/>
                  <a:pt x="275" y="178"/>
                </a:cubicBezTo>
                <a:cubicBezTo>
                  <a:pt x="278" y="180"/>
                  <a:pt x="279" y="183"/>
                  <a:pt x="279" y="187"/>
                </a:cubicBezTo>
                <a:cubicBezTo>
                  <a:pt x="279" y="190"/>
                  <a:pt x="278" y="193"/>
                  <a:pt x="275" y="196"/>
                </a:cubicBezTo>
                <a:cubicBezTo>
                  <a:pt x="176" y="295"/>
                  <a:pt x="176" y="295"/>
                  <a:pt x="176" y="295"/>
                </a:cubicBezTo>
                <a:cubicBezTo>
                  <a:pt x="169" y="302"/>
                  <a:pt x="163" y="309"/>
                  <a:pt x="156" y="316"/>
                </a:cubicBezTo>
                <a:cubicBezTo>
                  <a:pt x="125" y="351"/>
                  <a:pt x="99" y="390"/>
                  <a:pt x="78" y="432"/>
                </a:cubicBezTo>
                <a:cubicBezTo>
                  <a:pt x="76" y="437"/>
                  <a:pt x="72" y="439"/>
                  <a:pt x="67" y="439"/>
                </a:cubicBezTo>
                <a:close/>
                <a:moveTo>
                  <a:pt x="1250" y="438"/>
                </a:moveTo>
                <a:cubicBezTo>
                  <a:pt x="1245" y="438"/>
                  <a:pt x="1241" y="435"/>
                  <a:pt x="1239" y="430"/>
                </a:cubicBezTo>
                <a:cubicBezTo>
                  <a:pt x="1226" y="405"/>
                  <a:pt x="1212" y="381"/>
                  <a:pt x="1195" y="358"/>
                </a:cubicBezTo>
                <a:cubicBezTo>
                  <a:pt x="1192" y="353"/>
                  <a:pt x="1188" y="349"/>
                  <a:pt x="1185" y="344"/>
                </a:cubicBezTo>
                <a:cubicBezTo>
                  <a:pt x="1182" y="341"/>
                  <a:pt x="1180" y="338"/>
                  <a:pt x="1177" y="334"/>
                </a:cubicBezTo>
                <a:cubicBezTo>
                  <a:pt x="1175" y="332"/>
                  <a:pt x="1173" y="330"/>
                  <a:pt x="1171" y="327"/>
                </a:cubicBezTo>
                <a:cubicBezTo>
                  <a:pt x="1167" y="322"/>
                  <a:pt x="1163" y="317"/>
                  <a:pt x="1159" y="313"/>
                </a:cubicBezTo>
                <a:cubicBezTo>
                  <a:pt x="1148" y="302"/>
                  <a:pt x="1148" y="302"/>
                  <a:pt x="1148" y="302"/>
                </a:cubicBezTo>
                <a:cubicBezTo>
                  <a:pt x="1147" y="301"/>
                  <a:pt x="1147" y="300"/>
                  <a:pt x="1146" y="299"/>
                </a:cubicBezTo>
                <a:cubicBezTo>
                  <a:pt x="1145" y="298"/>
                  <a:pt x="1144" y="297"/>
                  <a:pt x="1143" y="296"/>
                </a:cubicBezTo>
                <a:cubicBezTo>
                  <a:pt x="1143" y="296"/>
                  <a:pt x="1143" y="296"/>
                  <a:pt x="1143" y="296"/>
                </a:cubicBezTo>
                <a:cubicBezTo>
                  <a:pt x="1141" y="295"/>
                  <a:pt x="1140" y="293"/>
                  <a:pt x="1138" y="291"/>
                </a:cubicBezTo>
                <a:cubicBezTo>
                  <a:pt x="1138" y="291"/>
                  <a:pt x="1138" y="291"/>
                  <a:pt x="1138" y="291"/>
                </a:cubicBezTo>
                <a:cubicBezTo>
                  <a:pt x="1041" y="194"/>
                  <a:pt x="1041" y="194"/>
                  <a:pt x="1041" y="194"/>
                </a:cubicBezTo>
                <a:cubicBezTo>
                  <a:pt x="1039" y="192"/>
                  <a:pt x="1037" y="189"/>
                  <a:pt x="1037" y="185"/>
                </a:cubicBezTo>
                <a:cubicBezTo>
                  <a:pt x="1037" y="182"/>
                  <a:pt x="1039" y="179"/>
                  <a:pt x="1041" y="176"/>
                </a:cubicBezTo>
                <a:cubicBezTo>
                  <a:pt x="1046" y="171"/>
                  <a:pt x="1054" y="171"/>
                  <a:pt x="1059" y="176"/>
                </a:cubicBezTo>
                <a:cubicBezTo>
                  <a:pt x="1155" y="273"/>
                  <a:pt x="1155" y="273"/>
                  <a:pt x="1155" y="273"/>
                </a:cubicBezTo>
                <a:cubicBezTo>
                  <a:pt x="1158" y="275"/>
                  <a:pt x="1160" y="277"/>
                  <a:pt x="1161" y="279"/>
                </a:cubicBezTo>
                <a:cubicBezTo>
                  <a:pt x="1162" y="279"/>
                  <a:pt x="1163" y="280"/>
                  <a:pt x="1163" y="281"/>
                </a:cubicBezTo>
                <a:cubicBezTo>
                  <a:pt x="1164" y="282"/>
                  <a:pt x="1166" y="283"/>
                  <a:pt x="1167" y="284"/>
                </a:cubicBezTo>
                <a:cubicBezTo>
                  <a:pt x="1177" y="295"/>
                  <a:pt x="1177" y="295"/>
                  <a:pt x="1177" y="295"/>
                </a:cubicBezTo>
                <a:cubicBezTo>
                  <a:pt x="1182" y="301"/>
                  <a:pt x="1186" y="306"/>
                  <a:pt x="1191" y="311"/>
                </a:cubicBezTo>
                <a:cubicBezTo>
                  <a:pt x="1193" y="313"/>
                  <a:pt x="1195" y="316"/>
                  <a:pt x="1197" y="318"/>
                </a:cubicBezTo>
                <a:cubicBezTo>
                  <a:pt x="1198" y="319"/>
                  <a:pt x="1198" y="319"/>
                  <a:pt x="1198" y="319"/>
                </a:cubicBezTo>
                <a:cubicBezTo>
                  <a:pt x="1200" y="322"/>
                  <a:pt x="1202" y="325"/>
                  <a:pt x="1205" y="328"/>
                </a:cubicBezTo>
                <a:cubicBezTo>
                  <a:pt x="1208" y="333"/>
                  <a:pt x="1212" y="338"/>
                  <a:pt x="1216" y="343"/>
                </a:cubicBezTo>
                <a:cubicBezTo>
                  <a:pt x="1233" y="367"/>
                  <a:pt x="1249" y="393"/>
                  <a:pt x="1262" y="419"/>
                </a:cubicBezTo>
                <a:cubicBezTo>
                  <a:pt x="1262" y="419"/>
                  <a:pt x="1262" y="419"/>
                  <a:pt x="1262" y="419"/>
                </a:cubicBezTo>
                <a:cubicBezTo>
                  <a:pt x="1262" y="419"/>
                  <a:pt x="1262" y="419"/>
                  <a:pt x="1262" y="419"/>
                </a:cubicBezTo>
                <a:cubicBezTo>
                  <a:pt x="1265" y="426"/>
                  <a:pt x="1262" y="433"/>
                  <a:pt x="1256" y="436"/>
                </a:cubicBezTo>
                <a:cubicBezTo>
                  <a:pt x="1254" y="437"/>
                  <a:pt x="1252" y="438"/>
                  <a:pt x="1250" y="438"/>
                </a:cubicBezTo>
                <a:close/>
                <a:moveTo>
                  <a:pt x="297" y="170"/>
                </a:moveTo>
                <a:cubicBezTo>
                  <a:pt x="293" y="170"/>
                  <a:pt x="290" y="168"/>
                  <a:pt x="287" y="166"/>
                </a:cubicBezTo>
                <a:cubicBezTo>
                  <a:pt x="283" y="161"/>
                  <a:pt x="283" y="153"/>
                  <a:pt x="288" y="148"/>
                </a:cubicBezTo>
                <a:cubicBezTo>
                  <a:pt x="293" y="143"/>
                  <a:pt x="301" y="143"/>
                  <a:pt x="306" y="148"/>
                </a:cubicBezTo>
                <a:cubicBezTo>
                  <a:pt x="308" y="151"/>
                  <a:pt x="309" y="154"/>
                  <a:pt x="309" y="157"/>
                </a:cubicBezTo>
                <a:cubicBezTo>
                  <a:pt x="309" y="161"/>
                  <a:pt x="308" y="164"/>
                  <a:pt x="305" y="166"/>
                </a:cubicBezTo>
                <a:cubicBezTo>
                  <a:pt x="303" y="169"/>
                  <a:pt x="300" y="170"/>
                  <a:pt x="297" y="170"/>
                </a:cubicBezTo>
                <a:close/>
                <a:moveTo>
                  <a:pt x="1020" y="168"/>
                </a:moveTo>
                <a:cubicBezTo>
                  <a:pt x="1017" y="168"/>
                  <a:pt x="1014" y="167"/>
                  <a:pt x="1011" y="165"/>
                </a:cubicBezTo>
                <a:cubicBezTo>
                  <a:pt x="1009" y="162"/>
                  <a:pt x="1007" y="159"/>
                  <a:pt x="1007" y="156"/>
                </a:cubicBezTo>
                <a:cubicBezTo>
                  <a:pt x="1007" y="153"/>
                  <a:pt x="1008" y="149"/>
                  <a:pt x="1011" y="147"/>
                </a:cubicBezTo>
                <a:cubicBezTo>
                  <a:pt x="1015" y="142"/>
                  <a:pt x="1024" y="142"/>
                  <a:pt x="1029" y="146"/>
                </a:cubicBezTo>
                <a:cubicBezTo>
                  <a:pt x="1034" y="151"/>
                  <a:pt x="1034" y="159"/>
                  <a:pt x="1029" y="164"/>
                </a:cubicBezTo>
                <a:cubicBezTo>
                  <a:pt x="1027" y="167"/>
                  <a:pt x="1023" y="168"/>
                  <a:pt x="1020" y="168"/>
                </a:cubicBezTo>
                <a:close/>
                <a:moveTo>
                  <a:pt x="328" y="142"/>
                </a:moveTo>
                <a:cubicBezTo>
                  <a:pt x="324" y="142"/>
                  <a:pt x="321" y="140"/>
                  <a:pt x="318" y="137"/>
                </a:cubicBezTo>
                <a:cubicBezTo>
                  <a:pt x="316" y="134"/>
                  <a:pt x="315" y="131"/>
                  <a:pt x="316" y="127"/>
                </a:cubicBezTo>
                <a:cubicBezTo>
                  <a:pt x="316" y="124"/>
                  <a:pt x="318" y="121"/>
                  <a:pt x="321" y="119"/>
                </a:cubicBezTo>
                <a:cubicBezTo>
                  <a:pt x="331" y="111"/>
                  <a:pt x="331" y="111"/>
                  <a:pt x="331" y="111"/>
                </a:cubicBezTo>
                <a:cubicBezTo>
                  <a:pt x="332" y="110"/>
                  <a:pt x="333" y="109"/>
                  <a:pt x="334" y="108"/>
                </a:cubicBezTo>
                <a:cubicBezTo>
                  <a:pt x="337" y="106"/>
                  <a:pt x="340" y="104"/>
                  <a:pt x="343" y="102"/>
                </a:cubicBezTo>
                <a:cubicBezTo>
                  <a:pt x="343" y="102"/>
                  <a:pt x="343" y="102"/>
                  <a:pt x="343" y="102"/>
                </a:cubicBezTo>
                <a:cubicBezTo>
                  <a:pt x="355" y="93"/>
                  <a:pt x="355" y="93"/>
                  <a:pt x="355" y="93"/>
                </a:cubicBezTo>
                <a:cubicBezTo>
                  <a:pt x="383" y="74"/>
                  <a:pt x="414" y="57"/>
                  <a:pt x="447" y="43"/>
                </a:cubicBezTo>
                <a:cubicBezTo>
                  <a:pt x="489" y="25"/>
                  <a:pt x="534" y="12"/>
                  <a:pt x="580" y="5"/>
                </a:cubicBezTo>
                <a:cubicBezTo>
                  <a:pt x="592" y="4"/>
                  <a:pt x="603" y="2"/>
                  <a:pt x="615" y="1"/>
                </a:cubicBezTo>
                <a:cubicBezTo>
                  <a:pt x="615" y="1"/>
                  <a:pt x="615" y="1"/>
                  <a:pt x="615" y="1"/>
                </a:cubicBezTo>
                <a:cubicBezTo>
                  <a:pt x="621" y="1"/>
                  <a:pt x="628" y="6"/>
                  <a:pt x="628" y="13"/>
                </a:cubicBezTo>
                <a:cubicBezTo>
                  <a:pt x="629" y="20"/>
                  <a:pt x="624" y="26"/>
                  <a:pt x="617" y="27"/>
                </a:cubicBezTo>
                <a:cubicBezTo>
                  <a:pt x="606" y="28"/>
                  <a:pt x="595" y="29"/>
                  <a:pt x="584" y="30"/>
                </a:cubicBezTo>
                <a:cubicBezTo>
                  <a:pt x="540" y="37"/>
                  <a:pt x="497" y="49"/>
                  <a:pt x="457" y="66"/>
                </a:cubicBezTo>
                <a:cubicBezTo>
                  <a:pt x="456" y="67"/>
                  <a:pt x="456" y="67"/>
                  <a:pt x="456" y="67"/>
                </a:cubicBezTo>
                <a:cubicBezTo>
                  <a:pt x="425" y="80"/>
                  <a:pt x="396" y="96"/>
                  <a:pt x="370" y="114"/>
                </a:cubicBezTo>
                <a:cubicBezTo>
                  <a:pt x="357" y="123"/>
                  <a:pt x="357" y="123"/>
                  <a:pt x="357" y="123"/>
                </a:cubicBezTo>
                <a:cubicBezTo>
                  <a:pt x="355" y="124"/>
                  <a:pt x="353" y="126"/>
                  <a:pt x="351" y="128"/>
                </a:cubicBezTo>
                <a:cubicBezTo>
                  <a:pt x="349" y="129"/>
                  <a:pt x="348" y="130"/>
                  <a:pt x="346" y="132"/>
                </a:cubicBezTo>
                <a:cubicBezTo>
                  <a:pt x="336" y="139"/>
                  <a:pt x="336" y="139"/>
                  <a:pt x="336" y="139"/>
                </a:cubicBezTo>
                <a:cubicBezTo>
                  <a:pt x="334" y="141"/>
                  <a:pt x="331" y="142"/>
                  <a:pt x="328" y="142"/>
                </a:cubicBezTo>
                <a:close/>
                <a:moveTo>
                  <a:pt x="988" y="140"/>
                </a:moveTo>
                <a:cubicBezTo>
                  <a:pt x="985" y="140"/>
                  <a:pt x="982" y="139"/>
                  <a:pt x="980" y="138"/>
                </a:cubicBezTo>
                <a:cubicBezTo>
                  <a:pt x="961" y="122"/>
                  <a:pt x="941" y="108"/>
                  <a:pt x="920" y="96"/>
                </a:cubicBezTo>
                <a:cubicBezTo>
                  <a:pt x="920" y="96"/>
                  <a:pt x="920" y="96"/>
                  <a:pt x="920" y="96"/>
                </a:cubicBezTo>
                <a:cubicBezTo>
                  <a:pt x="893" y="80"/>
                  <a:pt x="865" y="67"/>
                  <a:pt x="836" y="57"/>
                </a:cubicBezTo>
                <a:cubicBezTo>
                  <a:pt x="829" y="54"/>
                  <a:pt x="822" y="51"/>
                  <a:pt x="814" y="49"/>
                </a:cubicBezTo>
                <a:cubicBezTo>
                  <a:pt x="814" y="49"/>
                  <a:pt x="814" y="49"/>
                  <a:pt x="814" y="49"/>
                </a:cubicBezTo>
                <a:cubicBezTo>
                  <a:pt x="808" y="47"/>
                  <a:pt x="802" y="45"/>
                  <a:pt x="795" y="43"/>
                </a:cubicBezTo>
                <a:cubicBezTo>
                  <a:pt x="792" y="43"/>
                  <a:pt x="789" y="42"/>
                  <a:pt x="786" y="41"/>
                </a:cubicBezTo>
                <a:cubicBezTo>
                  <a:pt x="786" y="41"/>
                  <a:pt x="786" y="41"/>
                  <a:pt x="786" y="41"/>
                </a:cubicBezTo>
                <a:cubicBezTo>
                  <a:pt x="783" y="40"/>
                  <a:pt x="780" y="39"/>
                  <a:pt x="776" y="39"/>
                </a:cubicBezTo>
                <a:cubicBezTo>
                  <a:pt x="775" y="38"/>
                  <a:pt x="773" y="38"/>
                  <a:pt x="772" y="38"/>
                </a:cubicBezTo>
                <a:cubicBezTo>
                  <a:pt x="758" y="35"/>
                  <a:pt x="758" y="35"/>
                  <a:pt x="758" y="35"/>
                </a:cubicBezTo>
                <a:cubicBezTo>
                  <a:pt x="743" y="32"/>
                  <a:pt x="743" y="32"/>
                  <a:pt x="743" y="32"/>
                </a:cubicBezTo>
                <a:cubicBezTo>
                  <a:pt x="741" y="32"/>
                  <a:pt x="740" y="31"/>
                  <a:pt x="738" y="31"/>
                </a:cubicBezTo>
                <a:cubicBezTo>
                  <a:pt x="735" y="31"/>
                  <a:pt x="732" y="30"/>
                  <a:pt x="730" y="30"/>
                </a:cubicBezTo>
                <a:cubicBezTo>
                  <a:pt x="730" y="30"/>
                  <a:pt x="730" y="30"/>
                  <a:pt x="730" y="30"/>
                </a:cubicBezTo>
                <a:cubicBezTo>
                  <a:pt x="715" y="28"/>
                  <a:pt x="715" y="28"/>
                  <a:pt x="715" y="28"/>
                </a:cubicBezTo>
                <a:cubicBezTo>
                  <a:pt x="714" y="28"/>
                  <a:pt x="712" y="28"/>
                  <a:pt x="711" y="28"/>
                </a:cubicBezTo>
                <a:cubicBezTo>
                  <a:pt x="710" y="28"/>
                  <a:pt x="709" y="27"/>
                  <a:pt x="708" y="27"/>
                </a:cubicBezTo>
                <a:cubicBezTo>
                  <a:pt x="708" y="27"/>
                  <a:pt x="708" y="27"/>
                  <a:pt x="708" y="27"/>
                </a:cubicBezTo>
                <a:cubicBezTo>
                  <a:pt x="699" y="27"/>
                  <a:pt x="699" y="27"/>
                  <a:pt x="699" y="27"/>
                </a:cubicBezTo>
                <a:cubicBezTo>
                  <a:pt x="696" y="26"/>
                  <a:pt x="693" y="25"/>
                  <a:pt x="691" y="22"/>
                </a:cubicBezTo>
                <a:cubicBezTo>
                  <a:pt x="688" y="20"/>
                  <a:pt x="687" y="16"/>
                  <a:pt x="688" y="13"/>
                </a:cubicBezTo>
                <a:cubicBezTo>
                  <a:pt x="688" y="6"/>
                  <a:pt x="694" y="1"/>
                  <a:pt x="701" y="1"/>
                </a:cubicBezTo>
                <a:cubicBezTo>
                  <a:pt x="710" y="2"/>
                  <a:pt x="710" y="2"/>
                  <a:pt x="710" y="2"/>
                </a:cubicBezTo>
                <a:cubicBezTo>
                  <a:pt x="712" y="2"/>
                  <a:pt x="714" y="2"/>
                  <a:pt x="715" y="3"/>
                </a:cubicBezTo>
                <a:cubicBezTo>
                  <a:pt x="716" y="3"/>
                  <a:pt x="717" y="3"/>
                  <a:pt x="718" y="3"/>
                </a:cubicBezTo>
                <a:cubicBezTo>
                  <a:pt x="733" y="5"/>
                  <a:pt x="733" y="5"/>
                  <a:pt x="733" y="5"/>
                </a:cubicBezTo>
                <a:cubicBezTo>
                  <a:pt x="736" y="5"/>
                  <a:pt x="740" y="6"/>
                  <a:pt x="743" y="6"/>
                </a:cubicBezTo>
                <a:cubicBezTo>
                  <a:pt x="744" y="6"/>
                  <a:pt x="746" y="7"/>
                  <a:pt x="747" y="7"/>
                </a:cubicBezTo>
                <a:cubicBezTo>
                  <a:pt x="747" y="7"/>
                  <a:pt x="747" y="7"/>
                  <a:pt x="747" y="7"/>
                </a:cubicBezTo>
                <a:cubicBezTo>
                  <a:pt x="763" y="10"/>
                  <a:pt x="763" y="10"/>
                  <a:pt x="763" y="10"/>
                </a:cubicBezTo>
                <a:cubicBezTo>
                  <a:pt x="778" y="13"/>
                  <a:pt x="778" y="13"/>
                  <a:pt x="778" y="13"/>
                </a:cubicBezTo>
                <a:cubicBezTo>
                  <a:pt x="779" y="13"/>
                  <a:pt x="780" y="13"/>
                  <a:pt x="781" y="14"/>
                </a:cubicBezTo>
                <a:cubicBezTo>
                  <a:pt x="785" y="14"/>
                  <a:pt x="789" y="15"/>
                  <a:pt x="793" y="16"/>
                </a:cubicBezTo>
                <a:cubicBezTo>
                  <a:pt x="793" y="16"/>
                  <a:pt x="793" y="16"/>
                  <a:pt x="793" y="16"/>
                </a:cubicBezTo>
                <a:cubicBezTo>
                  <a:pt x="796" y="17"/>
                  <a:pt x="799" y="18"/>
                  <a:pt x="802" y="19"/>
                </a:cubicBezTo>
                <a:cubicBezTo>
                  <a:pt x="808" y="21"/>
                  <a:pt x="815" y="22"/>
                  <a:pt x="822" y="25"/>
                </a:cubicBezTo>
                <a:cubicBezTo>
                  <a:pt x="830" y="27"/>
                  <a:pt x="838" y="30"/>
                  <a:pt x="845" y="33"/>
                </a:cubicBezTo>
                <a:cubicBezTo>
                  <a:pt x="876" y="44"/>
                  <a:pt x="905" y="58"/>
                  <a:pt x="933" y="74"/>
                </a:cubicBezTo>
                <a:cubicBezTo>
                  <a:pt x="933" y="74"/>
                  <a:pt x="933" y="74"/>
                  <a:pt x="933" y="74"/>
                </a:cubicBezTo>
                <a:cubicBezTo>
                  <a:pt x="955" y="87"/>
                  <a:pt x="976" y="102"/>
                  <a:pt x="996" y="118"/>
                </a:cubicBezTo>
                <a:cubicBezTo>
                  <a:pt x="996" y="118"/>
                  <a:pt x="996" y="118"/>
                  <a:pt x="996" y="118"/>
                </a:cubicBezTo>
                <a:cubicBezTo>
                  <a:pt x="999" y="120"/>
                  <a:pt x="1000" y="123"/>
                  <a:pt x="1001" y="126"/>
                </a:cubicBezTo>
                <a:cubicBezTo>
                  <a:pt x="1001" y="130"/>
                  <a:pt x="1000" y="133"/>
                  <a:pt x="998" y="136"/>
                </a:cubicBezTo>
                <a:cubicBezTo>
                  <a:pt x="995" y="139"/>
                  <a:pt x="992" y="140"/>
                  <a:pt x="988" y="140"/>
                </a:cubicBezTo>
                <a:close/>
                <a:moveTo>
                  <a:pt x="658" y="25"/>
                </a:moveTo>
                <a:cubicBezTo>
                  <a:pt x="658" y="25"/>
                  <a:pt x="658" y="25"/>
                  <a:pt x="658" y="25"/>
                </a:cubicBezTo>
                <a:cubicBezTo>
                  <a:pt x="651" y="25"/>
                  <a:pt x="645" y="19"/>
                  <a:pt x="645" y="12"/>
                </a:cubicBezTo>
                <a:cubicBezTo>
                  <a:pt x="645" y="5"/>
                  <a:pt x="651" y="0"/>
                  <a:pt x="658" y="0"/>
                </a:cubicBezTo>
                <a:cubicBezTo>
                  <a:pt x="665" y="0"/>
                  <a:pt x="671" y="5"/>
                  <a:pt x="671" y="12"/>
                </a:cubicBezTo>
                <a:cubicBezTo>
                  <a:pt x="671" y="19"/>
                  <a:pt x="665" y="25"/>
                  <a:pt x="658" y="25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1" name="Freeform 43">
            <a:extLst>
              <a:ext uri="{FF2B5EF4-FFF2-40B4-BE49-F238E27FC236}">
                <a16:creationId xmlns:a16="http://schemas.microsoft.com/office/drawing/2014/main" id="{C586502B-0926-47D6-B17B-12B8F552D450}"/>
              </a:ext>
            </a:extLst>
          </p:cNvPr>
          <p:cNvSpPr>
            <a:spLocks noEditPoints="1"/>
          </p:cNvSpPr>
          <p:nvPr/>
        </p:nvSpPr>
        <p:spPr bwMode="auto">
          <a:xfrm>
            <a:off x="7599551" y="2811779"/>
            <a:ext cx="2114434" cy="2116179"/>
          </a:xfrm>
          <a:custGeom>
            <a:avLst/>
            <a:gdLst>
              <a:gd name="T0" fmla="*/ 434 w 1210"/>
              <a:gd name="T1" fmla="*/ 1179 h 1210"/>
              <a:gd name="T2" fmla="*/ 304 w 1210"/>
              <a:gd name="T3" fmla="*/ 1105 h 1210"/>
              <a:gd name="T4" fmla="*/ 284 w 1210"/>
              <a:gd name="T5" fmla="*/ 1072 h 1210"/>
              <a:gd name="T6" fmla="*/ 319 w 1210"/>
              <a:gd name="T7" fmla="*/ 1085 h 1210"/>
              <a:gd name="T8" fmla="*/ 443 w 1210"/>
              <a:gd name="T9" fmla="*/ 1155 h 1210"/>
              <a:gd name="T10" fmla="*/ 648 w 1210"/>
              <a:gd name="T11" fmla="*/ 1182 h 1210"/>
              <a:gd name="T12" fmla="*/ 774 w 1210"/>
              <a:gd name="T13" fmla="*/ 1152 h 1210"/>
              <a:gd name="T14" fmla="*/ 807 w 1210"/>
              <a:gd name="T15" fmla="*/ 1166 h 1210"/>
              <a:gd name="T16" fmla="*/ 757 w 1210"/>
              <a:gd name="T17" fmla="*/ 1185 h 1210"/>
              <a:gd name="T18" fmla="*/ 843 w 1210"/>
              <a:gd name="T19" fmla="*/ 1133 h 1210"/>
              <a:gd name="T20" fmla="*/ 890 w 1210"/>
              <a:gd name="T21" fmla="*/ 1117 h 1210"/>
              <a:gd name="T22" fmla="*/ 943 w 1210"/>
              <a:gd name="T23" fmla="*/ 1054 h 1210"/>
              <a:gd name="T24" fmla="*/ 1044 w 1210"/>
              <a:gd name="T25" fmla="*/ 972 h 1210"/>
              <a:gd name="T26" fmla="*/ 218 w 1210"/>
              <a:gd name="T27" fmla="*/ 1024 h 1210"/>
              <a:gd name="T28" fmla="*/ 236 w 1210"/>
              <a:gd name="T29" fmla="*/ 1006 h 1210"/>
              <a:gd name="T30" fmla="*/ 152 w 1210"/>
              <a:gd name="T31" fmla="*/ 958 h 1210"/>
              <a:gd name="T32" fmla="*/ 119 w 1210"/>
              <a:gd name="T33" fmla="*/ 922 h 1210"/>
              <a:gd name="T34" fmla="*/ 93 w 1210"/>
              <a:gd name="T35" fmla="*/ 890 h 1210"/>
              <a:gd name="T36" fmla="*/ 4 w 1210"/>
              <a:gd name="T37" fmla="*/ 663 h 1210"/>
              <a:gd name="T38" fmla="*/ 27 w 1210"/>
              <a:gd name="T39" fmla="*/ 446 h 1210"/>
              <a:gd name="T40" fmla="*/ 51 w 1210"/>
              <a:gd name="T41" fmla="*/ 454 h 1210"/>
              <a:gd name="T42" fmla="*/ 29 w 1210"/>
              <a:gd name="T43" fmla="*/ 660 h 1210"/>
              <a:gd name="T44" fmla="*/ 105 w 1210"/>
              <a:gd name="T45" fmla="*/ 862 h 1210"/>
              <a:gd name="T46" fmla="*/ 138 w 1210"/>
              <a:gd name="T47" fmla="*/ 906 h 1210"/>
              <a:gd name="T48" fmla="*/ 170 w 1210"/>
              <a:gd name="T49" fmla="*/ 940 h 1210"/>
              <a:gd name="T50" fmla="*/ 1068 w 1210"/>
              <a:gd name="T51" fmla="*/ 930 h 1210"/>
              <a:gd name="T52" fmla="*/ 1184 w 1210"/>
              <a:gd name="T53" fmla="*/ 605 h 1210"/>
              <a:gd name="T54" fmla="*/ 1210 w 1210"/>
              <a:gd name="T55" fmla="*/ 605 h 1210"/>
              <a:gd name="T56" fmla="*/ 1076 w 1210"/>
              <a:gd name="T57" fmla="*/ 933 h 1210"/>
              <a:gd name="T58" fmla="*/ 1171 w 1210"/>
              <a:gd name="T59" fmla="*/ 496 h 1210"/>
              <a:gd name="T60" fmla="*/ 1203 w 1210"/>
              <a:gd name="T61" fmla="*/ 525 h 1210"/>
              <a:gd name="T62" fmla="*/ 1142 w 1210"/>
              <a:gd name="T63" fmla="*/ 411 h 1210"/>
              <a:gd name="T64" fmla="*/ 1075 w 1210"/>
              <a:gd name="T65" fmla="*/ 307 h 1210"/>
              <a:gd name="T66" fmla="*/ 1045 w 1210"/>
              <a:gd name="T67" fmla="*/ 275 h 1210"/>
              <a:gd name="T68" fmla="*/ 931 w 1210"/>
              <a:gd name="T69" fmla="*/ 161 h 1210"/>
              <a:gd name="T70" fmla="*/ 753 w 1210"/>
              <a:gd name="T71" fmla="*/ 36 h 1210"/>
              <a:gd name="T72" fmla="*/ 949 w 1210"/>
              <a:gd name="T73" fmla="*/ 142 h 1210"/>
              <a:gd name="T74" fmla="*/ 1071 w 1210"/>
              <a:gd name="T75" fmla="*/ 265 h 1210"/>
              <a:gd name="T76" fmla="*/ 1102 w 1210"/>
              <a:gd name="T77" fmla="*/ 299 h 1210"/>
              <a:gd name="T78" fmla="*/ 1159 w 1210"/>
              <a:gd name="T79" fmla="*/ 417 h 1210"/>
              <a:gd name="T80" fmla="*/ 67 w 1210"/>
              <a:gd name="T81" fmla="*/ 358 h 1210"/>
              <a:gd name="T82" fmla="*/ 89 w 1210"/>
              <a:gd name="T83" fmla="*/ 371 h 1210"/>
              <a:gd name="T84" fmla="*/ 124 w 1210"/>
              <a:gd name="T85" fmla="*/ 281 h 1210"/>
              <a:gd name="T86" fmla="*/ 278 w 1210"/>
              <a:gd name="T87" fmla="*/ 127 h 1210"/>
              <a:gd name="T88" fmla="*/ 309 w 1210"/>
              <a:gd name="T89" fmla="*/ 100 h 1210"/>
              <a:gd name="T90" fmla="*/ 404 w 1210"/>
              <a:gd name="T91" fmla="*/ 43 h 1210"/>
              <a:gd name="T92" fmla="*/ 582 w 1210"/>
              <a:gd name="T93" fmla="*/ 26 h 1210"/>
              <a:gd name="T94" fmla="*/ 335 w 1210"/>
              <a:gd name="T95" fmla="*/ 112 h 1210"/>
              <a:gd name="T96" fmla="*/ 305 w 1210"/>
              <a:gd name="T97" fmla="*/ 137 h 1210"/>
              <a:gd name="T98" fmla="*/ 278 w 1210"/>
              <a:gd name="T99" fmla="*/ 161 h 1210"/>
              <a:gd name="T100" fmla="*/ 708 w 1210"/>
              <a:gd name="T101" fmla="*/ 36 h 1210"/>
              <a:gd name="T102" fmla="*/ 676 w 1210"/>
              <a:gd name="T103" fmla="*/ 31 h 1210"/>
              <a:gd name="T104" fmla="*/ 680 w 1210"/>
              <a:gd name="T105" fmla="*/ 5 h 1210"/>
              <a:gd name="T106" fmla="*/ 720 w 1210"/>
              <a:gd name="T107" fmla="*/ 2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0" h="1210">
                <a:moveTo>
                  <a:pt x="606" y="1210"/>
                </a:moveTo>
                <a:cubicBezTo>
                  <a:pt x="549" y="1210"/>
                  <a:pt x="494" y="1200"/>
                  <a:pt x="442" y="1182"/>
                </a:cubicBezTo>
                <a:cubicBezTo>
                  <a:pt x="442" y="1182"/>
                  <a:pt x="442" y="1182"/>
                  <a:pt x="442" y="1182"/>
                </a:cubicBezTo>
                <a:cubicBezTo>
                  <a:pt x="439" y="1181"/>
                  <a:pt x="437" y="1180"/>
                  <a:pt x="434" y="1179"/>
                </a:cubicBezTo>
                <a:cubicBezTo>
                  <a:pt x="399" y="1165"/>
                  <a:pt x="366" y="1149"/>
                  <a:pt x="337" y="1129"/>
                </a:cubicBezTo>
                <a:cubicBezTo>
                  <a:pt x="323" y="1119"/>
                  <a:pt x="323" y="1119"/>
                  <a:pt x="323" y="1119"/>
                </a:cubicBezTo>
                <a:cubicBezTo>
                  <a:pt x="320" y="1117"/>
                  <a:pt x="317" y="1115"/>
                  <a:pt x="314" y="1113"/>
                </a:cubicBezTo>
                <a:cubicBezTo>
                  <a:pt x="304" y="1105"/>
                  <a:pt x="304" y="1105"/>
                  <a:pt x="304" y="1105"/>
                </a:cubicBezTo>
                <a:cubicBezTo>
                  <a:pt x="303" y="1104"/>
                  <a:pt x="302" y="1104"/>
                  <a:pt x="302" y="1103"/>
                </a:cubicBezTo>
                <a:cubicBezTo>
                  <a:pt x="300" y="1102"/>
                  <a:pt x="299" y="1101"/>
                  <a:pt x="298" y="1100"/>
                </a:cubicBezTo>
                <a:cubicBezTo>
                  <a:pt x="285" y="1090"/>
                  <a:pt x="285" y="1090"/>
                  <a:pt x="285" y="1090"/>
                </a:cubicBezTo>
                <a:cubicBezTo>
                  <a:pt x="280" y="1085"/>
                  <a:pt x="279" y="1077"/>
                  <a:pt x="284" y="1072"/>
                </a:cubicBezTo>
                <a:cubicBezTo>
                  <a:pt x="289" y="1066"/>
                  <a:pt x="297" y="1066"/>
                  <a:pt x="302" y="1070"/>
                </a:cubicBezTo>
                <a:cubicBezTo>
                  <a:pt x="314" y="1081"/>
                  <a:pt x="314" y="1081"/>
                  <a:pt x="314" y="1081"/>
                </a:cubicBezTo>
                <a:cubicBezTo>
                  <a:pt x="315" y="1082"/>
                  <a:pt x="316" y="1082"/>
                  <a:pt x="317" y="1083"/>
                </a:cubicBezTo>
                <a:cubicBezTo>
                  <a:pt x="318" y="1083"/>
                  <a:pt x="319" y="1084"/>
                  <a:pt x="319" y="1085"/>
                </a:cubicBezTo>
                <a:cubicBezTo>
                  <a:pt x="330" y="1093"/>
                  <a:pt x="330" y="1093"/>
                  <a:pt x="330" y="1093"/>
                </a:cubicBezTo>
                <a:cubicBezTo>
                  <a:pt x="332" y="1095"/>
                  <a:pt x="335" y="1096"/>
                  <a:pt x="337" y="1098"/>
                </a:cubicBezTo>
                <a:cubicBezTo>
                  <a:pt x="351" y="1108"/>
                  <a:pt x="351" y="1108"/>
                  <a:pt x="351" y="1108"/>
                </a:cubicBezTo>
                <a:cubicBezTo>
                  <a:pt x="379" y="1126"/>
                  <a:pt x="410" y="1142"/>
                  <a:pt x="443" y="1155"/>
                </a:cubicBezTo>
                <a:cubicBezTo>
                  <a:pt x="446" y="1156"/>
                  <a:pt x="448" y="1157"/>
                  <a:pt x="451" y="1158"/>
                </a:cubicBezTo>
                <a:cubicBezTo>
                  <a:pt x="451" y="1158"/>
                  <a:pt x="451" y="1158"/>
                  <a:pt x="451" y="1158"/>
                </a:cubicBezTo>
                <a:cubicBezTo>
                  <a:pt x="500" y="1175"/>
                  <a:pt x="552" y="1184"/>
                  <a:pt x="606" y="1184"/>
                </a:cubicBezTo>
                <a:cubicBezTo>
                  <a:pt x="620" y="1184"/>
                  <a:pt x="634" y="1183"/>
                  <a:pt x="648" y="1182"/>
                </a:cubicBezTo>
                <a:cubicBezTo>
                  <a:pt x="682" y="1179"/>
                  <a:pt x="716" y="1172"/>
                  <a:pt x="750" y="1161"/>
                </a:cubicBezTo>
                <a:cubicBezTo>
                  <a:pt x="750" y="1161"/>
                  <a:pt x="750" y="1161"/>
                  <a:pt x="750" y="1161"/>
                </a:cubicBezTo>
                <a:cubicBezTo>
                  <a:pt x="755" y="1159"/>
                  <a:pt x="760" y="1157"/>
                  <a:pt x="766" y="1155"/>
                </a:cubicBezTo>
                <a:cubicBezTo>
                  <a:pt x="769" y="1154"/>
                  <a:pt x="771" y="1153"/>
                  <a:pt x="774" y="1152"/>
                </a:cubicBezTo>
                <a:cubicBezTo>
                  <a:pt x="777" y="1151"/>
                  <a:pt x="780" y="1150"/>
                  <a:pt x="783" y="1149"/>
                </a:cubicBezTo>
                <a:cubicBezTo>
                  <a:pt x="797" y="1142"/>
                  <a:pt x="797" y="1142"/>
                  <a:pt x="797" y="1142"/>
                </a:cubicBezTo>
                <a:cubicBezTo>
                  <a:pt x="803" y="1140"/>
                  <a:pt x="811" y="1143"/>
                  <a:pt x="814" y="1149"/>
                </a:cubicBezTo>
                <a:cubicBezTo>
                  <a:pt x="816" y="1156"/>
                  <a:pt x="814" y="1163"/>
                  <a:pt x="807" y="1166"/>
                </a:cubicBezTo>
                <a:cubicBezTo>
                  <a:pt x="793" y="1172"/>
                  <a:pt x="793" y="1172"/>
                  <a:pt x="793" y="1172"/>
                </a:cubicBezTo>
                <a:cubicBezTo>
                  <a:pt x="790" y="1173"/>
                  <a:pt x="786" y="1175"/>
                  <a:pt x="783" y="1176"/>
                </a:cubicBezTo>
                <a:cubicBezTo>
                  <a:pt x="780" y="1177"/>
                  <a:pt x="778" y="1178"/>
                  <a:pt x="775" y="1179"/>
                </a:cubicBezTo>
                <a:cubicBezTo>
                  <a:pt x="769" y="1181"/>
                  <a:pt x="763" y="1183"/>
                  <a:pt x="757" y="1185"/>
                </a:cubicBezTo>
                <a:cubicBezTo>
                  <a:pt x="722" y="1197"/>
                  <a:pt x="686" y="1204"/>
                  <a:pt x="650" y="1208"/>
                </a:cubicBezTo>
                <a:cubicBezTo>
                  <a:pt x="635" y="1209"/>
                  <a:pt x="620" y="1210"/>
                  <a:pt x="606" y="1210"/>
                </a:cubicBezTo>
                <a:close/>
                <a:moveTo>
                  <a:pt x="854" y="1139"/>
                </a:moveTo>
                <a:cubicBezTo>
                  <a:pt x="850" y="1139"/>
                  <a:pt x="846" y="1137"/>
                  <a:pt x="843" y="1133"/>
                </a:cubicBezTo>
                <a:cubicBezTo>
                  <a:pt x="840" y="1127"/>
                  <a:pt x="842" y="1119"/>
                  <a:pt x="848" y="1115"/>
                </a:cubicBezTo>
                <a:cubicBezTo>
                  <a:pt x="857" y="1109"/>
                  <a:pt x="866" y="1103"/>
                  <a:pt x="875" y="1097"/>
                </a:cubicBezTo>
                <a:cubicBezTo>
                  <a:pt x="881" y="1092"/>
                  <a:pt x="889" y="1094"/>
                  <a:pt x="893" y="1099"/>
                </a:cubicBezTo>
                <a:cubicBezTo>
                  <a:pt x="897" y="1105"/>
                  <a:pt x="896" y="1113"/>
                  <a:pt x="890" y="1117"/>
                </a:cubicBezTo>
                <a:cubicBezTo>
                  <a:pt x="881" y="1124"/>
                  <a:pt x="871" y="1131"/>
                  <a:pt x="861" y="1137"/>
                </a:cubicBezTo>
                <a:cubicBezTo>
                  <a:pt x="859" y="1138"/>
                  <a:pt x="857" y="1139"/>
                  <a:pt x="854" y="1139"/>
                </a:cubicBezTo>
                <a:close/>
                <a:moveTo>
                  <a:pt x="952" y="1058"/>
                </a:moveTo>
                <a:cubicBezTo>
                  <a:pt x="949" y="1058"/>
                  <a:pt x="946" y="1057"/>
                  <a:pt x="943" y="1054"/>
                </a:cubicBezTo>
                <a:cubicBezTo>
                  <a:pt x="938" y="1049"/>
                  <a:pt x="938" y="1041"/>
                  <a:pt x="943" y="1036"/>
                </a:cubicBezTo>
                <a:cubicBezTo>
                  <a:pt x="1026" y="954"/>
                  <a:pt x="1026" y="954"/>
                  <a:pt x="1026" y="954"/>
                </a:cubicBezTo>
                <a:cubicBezTo>
                  <a:pt x="1031" y="949"/>
                  <a:pt x="1039" y="949"/>
                  <a:pt x="1044" y="954"/>
                </a:cubicBezTo>
                <a:cubicBezTo>
                  <a:pt x="1049" y="959"/>
                  <a:pt x="1049" y="967"/>
                  <a:pt x="1044" y="972"/>
                </a:cubicBezTo>
                <a:cubicBezTo>
                  <a:pt x="961" y="1054"/>
                  <a:pt x="961" y="1054"/>
                  <a:pt x="961" y="1054"/>
                </a:cubicBezTo>
                <a:cubicBezTo>
                  <a:pt x="959" y="1057"/>
                  <a:pt x="956" y="1058"/>
                  <a:pt x="952" y="1058"/>
                </a:cubicBezTo>
                <a:close/>
                <a:moveTo>
                  <a:pt x="227" y="1027"/>
                </a:moveTo>
                <a:cubicBezTo>
                  <a:pt x="224" y="1027"/>
                  <a:pt x="220" y="1026"/>
                  <a:pt x="218" y="1024"/>
                </a:cubicBezTo>
                <a:cubicBezTo>
                  <a:pt x="194" y="1000"/>
                  <a:pt x="194" y="1000"/>
                  <a:pt x="194" y="1000"/>
                </a:cubicBezTo>
                <a:cubicBezTo>
                  <a:pt x="189" y="995"/>
                  <a:pt x="189" y="987"/>
                  <a:pt x="194" y="982"/>
                </a:cubicBezTo>
                <a:cubicBezTo>
                  <a:pt x="199" y="977"/>
                  <a:pt x="207" y="977"/>
                  <a:pt x="212" y="982"/>
                </a:cubicBezTo>
                <a:cubicBezTo>
                  <a:pt x="236" y="1006"/>
                  <a:pt x="236" y="1006"/>
                  <a:pt x="236" y="1006"/>
                </a:cubicBezTo>
                <a:cubicBezTo>
                  <a:pt x="241" y="1011"/>
                  <a:pt x="241" y="1019"/>
                  <a:pt x="236" y="1024"/>
                </a:cubicBezTo>
                <a:cubicBezTo>
                  <a:pt x="233" y="1026"/>
                  <a:pt x="230" y="1027"/>
                  <a:pt x="227" y="1027"/>
                </a:cubicBezTo>
                <a:close/>
                <a:moveTo>
                  <a:pt x="161" y="961"/>
                </a:moveTo>
                <a:cubicBezTo>
                  <a:pt x="158" y="961"/>
                  <a:pt x="154" y="960"/>
                  <a:pt x="152" y="958"/>
                </a:cubicBezTo>
                <a:cubicBezTo>
                  <a:pt x="142" y="948"/>
                  <a:pt x="142" y="948"/>
                  <a:pt x="142" y="948"/>
                </a:cubicBezTo>
                <a:cubicBezTo>
                  <a:pt x="128" y="933"/>
                  <a:pt x="128" y="933"/>
                  <a:pt x="128" y="933"/>
                </a:cubicBezTo>
                <a:cubicBezTo>
                  <a:pt x="126" y="931"/>
                  <a:pt x="124" y="928"/>
                  <a:pt x="122" y="926"/>
                </a:cubicBezTo>
                <a:cubicBezTo>
                  <a:pt x="121" y="925"/>
                  <a:pt x="120" y="923"/>
                  <a:pt x="119" y="922"/>
                </a:cubicBezTo>
                <a:cubicBezTo>
                  <a:pt x="109" y="912"/>
                  <a:pt x="109" y="912"/>
                  <a:pt x="109" y="912"/>
                </a:cubicBezTo>
                <a:cubicBezTo>
                  <a:pt x="104" y="905"/>
                  <a:pt x="104" y="905"/>
                  <a:pt x="104" y="905"/>
                </a:cubicBezTo>
                <a:cubicBezTo>
                  <a:pt x="100" y="900"/>
                  <a:pt x="97" y="895"/>
                  <a:pt x="93" y="890"/>
                </a:cubicBezTo>
                <a:cubicBezTo>
                  <a:pt x="93" y="890"/>
                  <a:pt x="93" y="890"/>
                  <a:pt x="93" y="890"/>
                </a:cubicBezTo>
                <a:cubicBezTo>
                  <a:pt x="84" y="877"/>
                  <a:pt x="84" y="877"/>
                  <a:pt x="84" y="877"/>
                </a:cubicBezTo>
                <a:cubicBezTo>
                  <a:pt x="82" y="874"/>
                  <a:pt x="79" y="871"/>
                  <a:pt x="77" y="867"/>
                </a:cubicBezTo>
                <a:cubicBezTo>
                  <a:pt x="58" y="837"/>
                  <a:pt x="41" y="804"/>
                  <a:pt x="29" y="769"/>
                </a:cubicBezTo>
                <a:cubicBezTo>
                  <a:pt x="17" y="737"/>
                  <a:pt x="9" y="701"/>
                  <a:pt x="4" y="663"/>
                </a:cubicBezTo>
                <a:cubicBezTo>
                  <a:pt x="2" y="650"/>
                  <a:pt x="1" y="638"/>
                  <a:pt x="1" y="625"/>
                </a:cubicBezTo>
                <a:cubicBezTo>
                  <a:pt x="1" y="625"/>
                  <a:pt x="1" y="625"/>
                  <a:pt x="1" y="625"/>
                </a:cubicBezTo>
                <a:cubicBezTo>
                  <a:pt x="1" y="618"/>
                  <a:pt x="0" y="612"/>
                  <a:pt x="0" y="605"/>
                </a:cubicBezTo>
                <a:cubicBezTo>
                  <a:pt x="0" y="551"/>
                  <a:pt x="9" y="497"/>
                  <a:pt x="27" y="446"/>
                </a:cubicBezTo>
                <a:cubicBezTo>
                  <a:pt x="27" y="445"/>
                  <a:pt x="27" y="445"/>
                  <a:pt x="27" y="445"/>
                </a:cubicBezTo>
                <a:cubicBezTo>
                  <a:pt x="29" y="438"/>
                  <a:pt x="37" y="435"/>
                  <a:pt x="43" y="437"/>
                </a:cubicBezTo>
                <a:cubicBezTo>
                  <a:pt x="50" y="440"/>
                  <a:pt x="53" y="447"/>
                  <a:pt x="51" y="454"/>
                </a:cubicBezTo>
                <a:cubicBezTo>
                  <a:pt x="51" y="454"/>
                  <a:pt x="51" y="454"/>
                  <a:pt x="51" y="454"/>
                </a:cubicBezTo>
                <a:cubicBezTo>
                  <a:pt x="34" y="503"/>
                  <a:pt x="26" y="554"/>
                  <a:pt x="26" y="605"/>
                </a:cubicBezTo>
                <a:cubicBezTo>
                  <a:pt x="26" y="611"/>
                  <a:pt x="26" y="618"/>
                  <a:pt x="26" y="624"/>
                </a:cubicBezTo>
                <a:cubicBezTo>
                  <a:pt x="26" y="624"/>
                  <a:pt x="26" y="624"/>
                  <a:pt x="26" y="624"/>
                </a:cubicBezTo>
                <a:cubicBezTo>
                  <a:pt x="27" y="636"/>
                  <a:pt x="28" y="648"/>
                  <a:pt x="29" y="660"/>
                </a:cubicBezTo>
                <a:cubicBezTo>
                  <a:pt x="34" y="696"/>
                  <a:pt x="42" y="730"/>
                  <a:pt x="53" y="761"/>
                </a:cubicBezTo>
                <a:cubicBezTo>
                  <a:pt x="65" y="793"/>
                  <a:pt x="80" y="825"/>
                  <a:pt x="99" y="854"/>
                </a:cubicBezTo>
                <a:cubicBezTo>
                  <a:pt x="99" y="854"/>
                  <a:pt x="99" y="854"/>
                  <a:pt x="99" y="854"/>
                </a:cubicBezTo>
                <a:cubicBezTo>
                  <a:pt x="101" y="857"/>
                  <a:pt x="103" y="860"/>
                  <a:pt x="105" y="862"/>
                </a:cubicBezTo>
                <a:cubicBezTo>
                  <a:pt x="113" y="875"/>
                  <a:pt x="113" y="875"/>
                  <a:pt x="113" y="875"/>
                </a:cubicBezTo>
                <a:cubicBezTo>
                  <a:pt x="117" y="880"/>
                  <a:pt x="121" y="884"/>
                  <a:pt x="124" y="889"/>
                </a:cubicBezTo>
                <a:cubicBezTo>
                  <a:pt x="129" y="896"/>
                  <a:pt x="129" y="896"/>
                  <a:pt x="129" y="896"/>
                </a:cubicBezTo>
                <a:cubicBezTo>
                  <a:pt x="138" y="906"/>
                  <a:pt x="138" y="906"/>
                  <a:pt x="138" y="906"/>
                </a:cubicBezTo>
                <a:cubicBezTo>
                  <a:pt x="139" y="907"/>
                  <a:pt x="140" y="908"/>
                  <a:pt x="141" y="909"/>
                </a:cubicBezTo>
                <a:cubicBezTo>
                  <a:pt x="143" y="911"/>
                  <a:pt x="144" y="913"/>
                  <a:pt x="146" y="915"/>
                </a:cubicBezTo>
                <a:cubicBezTo>
                  <a:pt x="146" y="915"/>
                  <a:pt x="146" y="915"/>
                  <a:pt x="146" y="915"/>
                </a:cubicBezTo>
                <a:cubicBezTo>
                  <a:pt x="170" y="940"/>
                  <a:pt x="170" y="940"/>
                  <a:pt x="170" y="940"/>
                </a:cubicBezTo>
                <a:cubicBezTo>
                  <a:pt x="175" y="945"/>
                  <a:pt x="175" y="953"/>
                  <a:pt x="170" y="958"/>
                </a:cubicBezTo>
                <a:cubicBezTo>
                  <a:pt x="167" y="960"/>
                  <a:pt x="164" y="961"/>
                  <a:pt x="161" y="961"/>
                </a:cubicBezTo>
                <a:close/>
                <a:moveTo>
                  <a:pt x="1076" y="933"/>
                </a:moveTo>
                <a:cubicBezTo>
                  <a:pt x="1073" y="933"/>
                  <a:pt x="1070" y="932"/>
                  <a:pt x="1068" y="930"/>
                </a:cubicBezTo>
                <a:cubicBezTo>
                  <a:pt x="1062" y="926"/>
                  <a:pt x="1062" y="917"/>
                  <a:pt x="1067" y="912"/>
                </a:cubicBezTo>
                <a:cubicBezTo>
                  <a:pt x="1113" y="860"/>
                  <a:pt x="1148" y="798"/>
                  <a:pt x="1166" y="732"/>
                </a:cubicBezTo>
                <a:cubicBezTo>
                  <a:pt x="1176" y="699"/>
                  <a:pt x="1182" y="664"/>
                  <a:pt x="1184" y="629"/>
                </a:cubicBezTo>
                <a:cubicBezTo>
                  <a:pt x="1184" y="621"/>
                  <a:pt x="1184" y="613"/>
                  <a:pt x="1184" y="605"/>
                </a:cubicBezTo>
                <a:cubicBezTo>
                  <a:pt x="1184" y="599"/>
                  <a:pt x="1184" y="593"/>
                  <a:pt x="1184" y="586"/>
                </a:cubicBezTo>
                <a:cubicBezTo>
                  <a:pt x="1184" y="579"/>
                  <a:pt x="1189" y="573"/>
                  <a:pt x="1196" y="573"/>
                </a:cubicBezTo>
                <a:cubicBezTo>
                  <a:pt x="1203" y="573"/>
                  <a:pt x="1209" y="578"/>
                  <a:pt x="1209" y="585"/>
                </a:cubicBezTo>
                <a:cubicBezTo>
                  <a:pt x="1210" y="592"/>
                  <a:pt x="1210" y="599"/>
                  <a:pt x="1210" y="605"/>
                </a:cubicBezTo>
                <a:cubicBezTo>
                  <a:pt x="1210" y="614"/>
                  <a:pt x="1209" y="622"/>
                  <a:pt x="1209" y="631"/>
                </a:cubicBezTo>
                <a:cubicBezTo>
                  <a:pt x="1207" y="667"/>
                  <a:pt x="1201" y="704"/>
                  <a:pt x="1191" y="739"/>
                </a:cubicBezTo>
                <a:cubicBezTo>
                  <a:pt x="1171" y="808"/>
                  <a:pt x="1135" y="874"/>
                  <a:pt x="1086" y="929"/>
                </a:cubicBezTo>
                <a:cubicBezTo>
                  <a:pt x="1083" y="932"/>
                  <a:pt x="1080" y="933"/>
                  <a:pt x="1076" y="933"/>
                </a:cubicBezTo>
                <a:close/>
                <a:moveTo>
                  <a:pt x="1190" y="540"/>
                </a:moveTo>
                <a:cubicBezTo>
                  <a:pt x="1184" y="540"/>
                  <a:pt x="1179" y="535"/>
                  <a:pt x="1178" y="529"/>
                </a:cubicBezTo>
                <a:cubicBezTo>
                  <a:pt x="1177" y="525"/>
                  <a:pt x="1177" y="525"/>
                  <a:pt x="1177" y="525"/>
                </a:cubicBezTo>
                <a:cubicBezTo>
                  <a:pt x="1176" y="516"/>
                  <a:pt x="1174" y="506"/>
                  <a:pt x="1171" y="496"/>
                </a:cubicBezTo>
                <a:cubicBezTo>
                  <a:pt x="1170" y="490"/>
                  <a:pt x="1174" y="483"/>
                  <a:pt x="1181" y="481"/>
                </a:cubicBezTo>
                <a:cubicBezTo>
                  <a:pt x="1188" y="480"/>
                  <a:pt x="1195" y="484"/>
                  <a:pt x="1196" y="491"/>
                </a:cubicBezTo>
                <a:cubicBezTo>
                  <a:pt x="1199" y="501"/>
                  <a:pt x="1201" y="511"/>
                  <a:pt x="1202" y="521"/>
                </a:cubicBezTo>
                <a:cubicBezTo>
                  <a:pt x="1203" y="525"/>
                  <a:pt x="1203" y="525"/>
                  <a:pt x="1203" y="525"/>
                </a:cubicBezTo>
                <a:cubicBezTo>
                  <a:pt x="1204" y="532"/>
                  <a:pt x="1199" y="538"/>
                  <a:pt x="1192" y="539"/>
                </a:cubicBezTo>
                <a:cubicBezTo>
                  <a:pt x="1192" y="539"/>
                  <a:pt x="1191" y="540"/>
                  <a:pt x="1190" y="540"/>
                </a:cubicBezTo>
                <a:close/>
                <a:moveTo>
                  <a:pt x="1153" y="418"/>
                </a:moveTo>
                <a:cubicBezTo>
                  <a:pt x="1148" y="418"/>
                  <a:pt x="1144" y="416"/>
                  <a:pt x="1142" y="411"/>
                </a:cubicBezTo>
                <a:cubicBezTo>
                  <a:pt x="1129" y="385"/>
                  <a:pt x="1114" y="359"/>
                  <a:pt x="1097" y="335"/>
                </a:cubicBezTo>
                <a:cubicBezTo>
                  <a:pt x="1095" y="331"/>
                  <a:pt x="1092" y="327"/>
                  <a:pt x="1088" y="323"/>
                </a:cubicBezTo>
                <a:cubicBezTo>
                  <a:pt x="1086" y="320"/>
                  <a:pt x="1084" y="318"/>
                  <a:pt x="1082" y="315"/>
                </a:cubicBezTo>
                <a:cubicBezTo>
                  <a:pt x="1079" y="312"/>
                  <a:pt x="1077" y="309"/>
                  <a:pt x="1075" y="307"/>
                </a:cubicBezTo>
                <a:cubicBezTo>
                  <a:pt x="1072" y="303"/>
                  <a:pt x="1068" y="299"/>
                  <a:pt x="1065" y="295"/>
                </a:cubicBezTo>
                <a:cubicBezTo>
                  <a:pt x="1056" y="285"/>
                  <a:pt x="1056" y="285"/>
                  <a:pt x="1056" y="285"/>
                </a:cubicBezTo>
                <a:cubicBezTo>
                  <a:pt x="1055" y="284"/>
                  <a:pt x="1054" y="283"/>
                  <a:pt x="1053" y="282"/>
                </a:cubicBezTo>
                <a:cubicBezTo>
                  <a:pt x="1051" y="280"/>
                  <a:pt x="1049" y="278"/>
                  <a:pt x="1045" y="275"/>
                </a:cubicBezTo>
                <a:cubicBezTo>
                  <a:pt x="1041" y="270"/>
                  <a:pt x="1041" y="270"/>
                  <a:pt x="1041" y="270"/>
                </a:cubicBezTo>
                <a:cubicBezTo>
                  <a:pt x="1041" y="270"/>
                  <a:pt x="1041" y="270"/>
                  <a:pt x="1041" y="270"/>
                </a:cubicBezTo>
                <a:cubicBezTo>
                  <a:pt x="1041" y="270"/>
                  <a:pt x="1041" y="270"/>
                  <a:pt x="1041" y="270"/>
                </a:cubicBezTo>
                <a:cubicBezTo>
                  <a:pt x="931" y="161"/>
                  <a:pt x="931" y="161"/>
                  <a:pt x="931" y="161"/>
                </a:cubicBezTo>
                <a:cubicBezTo>
                  <a:pt x="921" y="151"/>
                  <a:pt x="921" y="151"/>
                  <a:pt x="921" y="151"/>
                </a:cubicBezTo>
                <a:cubicBezTo>
                  <a:pt x="896" y="127"/>
                  <a:pt x="868" y="106"/>
                  <a:pt x="839" y="88"/>
                </a:cubicBezTo>
                <a:cubicBezTo>
                  <a:pt x="814" y="74"/>
                  <a:pt x="788" y="62"/>
                  <a:pt x="761" y="52"/>
                </a:cubicBezTo>
                <a:cubicBezTo>
                  <a:pt x="754" y="50"/>
                  <a:pt x="750" y="42"/>
                  <a:pt x="753" y="36"/>
                </a:cubicBezTo>
                <a:cubicBezTo>
                  <a:pt x="755" y="29"/>
                  <a:pt x="763" y="26"/>
                  <a:pt x="769" y="28"/>
                </a:cubicBezTo>
                <a:cubicBezTo>
                  <a:pt x="798" y="38"/>
                  <a:pt x="825" y="51"/>
                  <a:pt x="852" y="67"/>
                </a:cubicBezTo>
                <a:cubicBezTo>
                  <a:pt x="883" y="85"/>
                  <a:pt x="912" y="108"/>
                  <a:pt x="939" y="133"/>
                </a:cubicBezTo>
                <a:cubicBezTo>
                  <a:pt x="949" y="142"/>
                  <a:pt x="949" y="142"/>
                  <a:pt x="949" y="142"/>
                </a:cubicBezTo>
                <a:cubicBezTo>
                  <a:pt x="1059" y="252"/>
                  <a:pt x="1059" y="252"/>
                  <a:pt x="1059" y="252"/>
                </a:cubicBezTo>
                <a:cubicBezTo>
                  <a:pt x="1059" y="253"/>
                  <a:pt x="1059" y="253"/>
                  <a:pt x="1059" y="253"/>
                </a:cubicBezTo>
                <a:cubicBezTo>
                  <a:pt x="1063" y="257"/>
                  <a:pt x="1063" y="257"/>
                  <a:pt x="1063" y="257"/>
                </a:cubicBezTo>
                <a:cubicBezTo>
                  <a:pt x="1067" y="260"/>
                  <a:pt x="1069" y="263"/>
                  <a:pt x="1071" y="265"/>
                </a:cubicBezTo>
                <a:cubicBezTo>
                  <a:pt x="1083" y="278"/>
                  <a:pt x="1083" y="278"/>
                  <a:pt x="1083" y="278"/>
                </a:cubicBezTo>
                <a:cubicBezTo>
                  <a:pt x="1087" y="282"/>
                  <a:pt x="1091" y="286"/>
                  <a:pt x="1094" y="290"/>
                </a:cubicBezTo>
                <a:cubicBezTo>
                  <a:pt x="1097" y="293"/>
                  <a:pt x="1099" y="296"/>
                  <a:pt x="1101" y="298"/>
                </a:cubicBezTo>
                <a:cubicBezTo>
                  <a:pt x="1102" y="299"/>
                  <a:pt x="1102" y="299"/>
                  <a:pt x="1102" y="299"/>
                </a:cubicBezTo>
                <a:cubicBezTo>
                  <a:pt x="1104" y="302"/>
                  <a:pt x="1106" y="305"/>
                  <a:pt x="1108" y="308"/>
                </a:cubicBezTo>
                <a:cubicBezTo>
                  <a:pt x="1112" y="312"/>
                  <a:pt x="1115" y="316"/>
                  <a:pt x="1118" y="320"/>
                </a:cubicBezTo>
                <a:cubicBezTo>
                  <a:pt x="1136" y="346"/>
                  <a:pt x="1152" y="372"/>
                  <a:pt x="1165" y="400"/>
                </a:cubicBezTo>
                <a:cubicBezTo>
                  <a:pt x="1168" y="407"/>
                  <a:pt x="1165" y="414"/>
                  <a:pt x="1159" y="417"/>
                </a:cubicBezTo>
                <a:cubicBezTo>
                  <a:pt x="1157" y="418"/>
                  <a:pt x="1155" y="418"/>
                  <a:pt x="1153" y="418"/>
                </a:cubicBezTo>
                <a:close/>
                <a:moveTo>
                  <a:pt x="78" y="378"/>
                </a:moveTo>
                <a:cubicBezTo>
                  <a:pt x="76" y="378"/>
                  <a:pt x="74" y="377"/>
                  <a:pt x="72" y="376"/>
                </a:cubicBezTo>
                <a:cubicBezTo>
                  <a:pt x="66" y="372"/>
                  <a:pt x="64" y="364"/>
                  <a:pt x="67" y="358"/>
                </a:cubicBezTo>
                <a:cubicBezTo>
                  <a:pt x="73" y="348"/>
                  <a:pt x="79" y="338"/>
                  <a:pt x="86" y="329"/>
                </a:cubicBezTo>
                <a:cubicBezTo>
                  <a:pt x="90" y="323"/>
                  <a:pt x="98" y="322"/>
                  <a:pt x="104" y="326"/>
                </a:cubicBezTo>
                <a:cubicBezTo>
                  <a:pt x="110" y="330"/>
                  <a:pt x="111" y="338"/>
                  <a:pt x="107" y="343"/>
                </a:cubicBezTo>
                <a:cubicBezTo>
                  <a:pt x="101" y="352"/>
                  <a:pt x="95" y="362"/>
                  <a:pt x="89" y="371"/>
                </a:cubicBezTo>
                <a:cubicBezTo>
                  <a:pt x="87" y="375"/>
                  <a:pt x="83" y="378"/>
                  <a:pt x="78" y="378"/>
                </a:cubicBezTo>
                <a:close/>
                <a:moveTo>
                  <a:pt x="133" y="302"/>
                </a:moveTo>
                <a:cubicBezTo>
                  <a:pt x="130" y="302"/>
                  <a:pt x="127" y="301"/>
                  <a:pt x="125" y="299"/>
                </a:cubicBezTo>
                <a:cubicBezTo>
                  <a:pt x="119" y="294"/>
                  <a:pt x="119" y="286"/>
                  <a:pt x="124" y="281"/>
                </a:cubicBezTo>
                <a:cubicBezTo>
                  <a:pt x="130" y="274"/>
                  <a:pt x="136" y="268"/>
                  <a:pt x="142" y="261"/>
                </a:cubicBezTo>
                <a:cubicBezTo>
                  <a:pt x="260" y="144"/>
                  <a:pt x="260" y="144"/>
                  <a:pt x="260" y="144"/>
                </a:cubicBezTo>
                <a:cubicBezTo>
                  <a:pt x="261" y="142"/>
                  <a:pt x="262" y="141"/>
                  <a:pt x="263" y="140"/>
                </a:cubicBezTo>
                <a:cubicBezTo>
                  <a:pt x="278" y="127"/>
                  <a:pt x="278" y="127"/>
                  <a:pt x="278" y="127"/>
                </a:cubicBezTo>
                <a:cubicBezTo>
                  <a:pt x="280" y="125"/>
                  <a:pt x="282" y="123"/>
                  <a:pt x="284" y="121"/>
                </a:cubicBezTo>
                <a:cubicBezTo>
                  <a:pt x="286" y="120"/>
                  <a:pt x="287" y="119"/>
                  <a:pt x="288" y="118"/>
                </a:cubicBezTo>
                <a:cubicBezTo>
                  <a:pt x="299" y="108"/>
                  <a:pt x="299" y="108"/>
                  <a:pt x="299" y="108"/>
                </a:cubicBezTo>
                <a:cubicBezTo>
                  <a:pt x="309" y="100"/>
                  <a:pt x="309" y="100"/>
                  <a:pt x="309" y="100"/>
                </a:cubicBezTo>
                <a:cubicBezTo>
                  <a:pt x="311" y="99"/>
                  <a:pt x="312" y="98"/>
                  <a:pt x="313" y="97"/>
                </a:cubicBezTo>
                <a:cubicBezTo>
                  <a:pt x="316" y="95"/>
                  <a:pt x="318" y="93"/>
                  <a:pt x="321" y="91"/>
                </a:cubicBezTo>
                <a:cubicBezTo>
                  <a:pt x="332" y="84"/>
                  <a:pt x="332" y="84"/>
                  <a:pt x="332" y="84"/>
                </a:cubicBezTo>
                <a:cubicBezTo>
                  <a:pt x="354" y="68"/>
                  <a:pt x="378" y="55"/>
                  <a:pt x="404" y="43"/>
                </a:cubicBezTo>
                <a:cubicBezTo>
                  <a:pt x="445" y="25"/>
                  <a:pt x="489" y="12"/>
                  <a:pt x="534" y="5"/>
                </a:cubicBezTo>
                <a:cubicBezTo>
                  <a:pt x="549" y="2"/>
                  <a:pt x="565" y="1"/>
                  <a:pt x="581" y="0"/>
                </a:cubicBezTo>
                <a:cubicBezTo>
                  <a:pt x="588" y="0"/>
                  <a:pt x="594" y="5"/>
                  <a:pt x="594" y="12"/>
                </a:cubicBezTo>
                <a:cubicBezTo>
                  <a:pt x="594" y="19"/>
                  <a:pt x="589" y="25"/>
                  <a:pt x="582" y="26"/>
                </a:cubicBezTo>
                <a:cubicBezTo>
                  <a:pt x="567" y="26"/>
                  <a:pt x="552" y="28"/>
                  <a:pt x="538" y="30"/>
                </a:cubicBezTo>
                <a:cubicBezTo>
                  <a:pt x="495" y="36"/>
                  <a:pt x="453" y="49"/>
                  <a:pt x="414" y="66"/>
                </a:cubicBezTo>
                <a:cubicBezTo>
                  <a:pt x="390" y="77"/>
                  <a:pt x="367" y="90"/>
                  <a:pt x="346" y="105"/>
                </a:cubicBezTo>
                <a:cubicBezTo>
                  <a:pt x="335" y="112"/>
                  <a:pt x="335" y="112"/>
                  <a:pt x="335" y="112"/>
                </a:cubicBezTo>
                <a:cubicBezTo>
                  <a:pt x="333" y="114"/>
                  <a:pt x="331" y="115"/>
                  <a:pt x="329" y="117"/>
                </a:cubicBezTo>
                <a:cubicBezTo>
                  <a:pt x="328" y="118"/>
                  <a:pt x="326" y="119"/>
                  <a:pt x="325" y="120"/>
                </a:cubicBezTo>
                <a:cubicBezTo>
                  <a:pt x="315" y="128"/>
                  <a:pt x="315" y="128"/>
                  <a:pt x="315" y="128"/>
                </a:cubicBezTo>
                <a:cubicBezTo>
                  <a:pt x="305" y="137"/>
                  <a:pt x="305" y="137"/>
                  <a:pt x="305" y="137"/>
                </a:cubicBezTo>
                <a:cubicBezTo>
                  <a:pt x="304" y="138"/>
                  <a:pt x="302" y="139"/>
                  <a:pt x="301" y="140"/>
                </a:cubicBezTo>
                <a:cubicBezTo>
                  <a:pt x="299" y="142"/>
                  <a:pt x="297" y="143"/>
                  <a:pt x="295" y="145"/>
                </a:cubicBezTo>
                <a:cubicBezTo>
                  <a:pt x="280" y="159"/>
                  <a:pt x="280" y="159"/>
                  <a:pt x="280" y="159"/>
                </a:cubicBezTo>
                <a:cubicBezTo>
                  <a:pt x="280" y="160"/>
                  <a:pt x="279" y="161"/>
                  <a:pt x="278" y="161"/>
                </a:cubicBezTo>
                <a:cubicBezTo>
                  <a:pt x="160" y="279"/>
                  <a:pt x="160" y="279"/>
                  <a:pt x="160" y="279"/>
                </a:cubicBezTo>
                <a:cubicBezTo>
                  <a:pt x="154" y="285"/>
                  <a:pt x="148" y="292"/>
                  <a:pt x="143" y="298"/>
                </a:cubicBezTo>
                <a:cubicBezTo>
                  <a:pt x="140" y="301"/>
                  <a:pt x="137" y="302"/>
                  <a:pt x="133" y="302"/>
                </a:cubicBezTo>
                <a:close/>
                <a:moveTo>
                  <a:pt x="708" y="36"/>
                </a:moveTo>
                <a:cubicBezTo>
                  <a:pt x="707" y="36"/>
                  <a:pt x="706" y="36"/>
                  <a:pt x="705" y="36"/>
                </a:cubicBezTo>
                <a:cubicBezTo>
                  <a:pt x="694" y="34"/>
                  <a:pt x="694" y="34"/>
                  <a:pt x="694" y="34"/>
                </a:cubicBezTo>
                <a:cubicBezTo>
                  <a:pt x="681" y="31"/>
                  <a:pt x="681" y="31"/>
                  <a:pt x="681" y="31"/>
                </a:cubicBezTo>
                <a:cubicBezTo>
                  <a:pt x="679" y="31"/>
                  <a:pt x="677" y="31"/>
                  <a:pt x="676" y="31"/>
                </a:cubicBezTo>
                <a:cubicBezTo>
                  <a:pt x="675" y="30"/>
                  <a:pt x="673" y="30"/>
                  <a:pt x="672" y="30"/>
                </a:cubicBezTo>
                <a:cubicBezTo>
                  <a:pt x="665" y="29"/>
                  <a:pt x="661" y="22"/>
                  <a:pt x="662" y="15"/>
                </a:cubicBezTo>
                <a:cubicBezTo>
                  <a:pt x="663" y="8"/>
                  <a:pt x="670" y="4"/>
                  <a:pt x="677" y="5"/>
                </a:cubicBezTo>
                <a:cubicBezTo>
                  <a:pt x="678" y="5"/>
                  <a:pt x="679" y="5"/>
                  <a:pt x="680" y="5"/>
                </a:cubicBezTo>
                <a:cubicBezTo>
                  <a:pt x="682" y="6"/>
                  <a:pt x="683" y="6"/>
                  <a:pt x="685" y="6"/>
                </a:cubicBezTo>
                <a:cubicBezTo>
                  <a:pt x="699" y="9"/>
                  <a:pt x="699" y="9"/>
                  <a:pt x="699" y="9"/>
                </a:cubicBezTo>
                <a:cubicBezTo>
                  <a:pt x="711" y="11"/>
                  <a:pt x="711" y="11"/>
                  <a:pt x="711" y="11"/>
                </a:cubicBezTo>
                <a:cubicBezTo>
                  <a:pt x="717" y="13"/>
                  <a:pt x="722" y="20"/>
                  <a:pt x="720" y="26"/>
                </a:cubicBezTo>
                <a:cubicBezTo>
                  <a:pt x="719" y="32"/>
                  <a:pt x="714" y="36"/>
                  <a:pt x="708" y="36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CFF6F92F-ED3B-10F6-B1A2-5A6BC04BEE5B}"/>
              </a:ext>
            </a:extLst>
          </p:cNvPr>
          <p:cNvSpPr>
            <a:spLocks noEditPoints="1"/>
          </p:cNvSpPr>
          <p:nvPr/>
        </p:nvSpPr>
        <p:spPr bwMode="auto">
          <a:xfrm>
            <a:off x="7693836" y="2904318"/>
            <a:ext cx="1925863" cy="1929355"/>
          </a:xfrm>
          <a:custGeom>
            <a:avLst/>
            <a:gdLst>
              <a:gd name="T0" fmla="*/ 414 w 1102"/>
              <a:gd name="T1" fmla="*/ 1054 h 1103"/>
              <a:gd name="T2" fmla="*/ 679 w 1102"/>
              <a:gd name="T3" fmla="*/ 1056 h 1103"/>
              <a:gd name="T4" fmla="*/ 711 w 1102"/>
              <a:gd name="T5" fmla="*/ 1045 h 1103"/>
              <a:gd name="T6" fmla="*/ 755 w 1102"/>
              <a:gd name="T7" fmla="*/ 1037 h 1103"/>
              <a:gd name="T8" fmla="*/ 721 w 1102"/>
              <a:gd name="T9" fmla="*/ 1068 h 1103"/>
              <a:gd name="T10" fmla="*/ 591 w 1102"/>
              <a:gd name="T11" fmla="*/ 1101 h 1103"/>
              <a:gd name="T12" fmla="*/ 341 w 1102"/>
              <a:gd name="T13" fmla="*/ 1034 h 1103"/>
              <a:gd name="T14" fmla="*/ 801 w 1102"/>
              <a:gd name="T15" fmla="*/ 1020 h 1103"/>
              <a:gd name="T16" fmla="*/ 838 w 1102"/>
              <a:gd name="T17" fmla="*/ 958 h 1103"/>
              <a:gd name="T18" fmla="*/ 856 w 1102"/>
              <a:gd name="T19" fmla="*/ 976 h 1103"/>
              <a:gd name="T20" fmla="*/ 801 w 1102"/>
              <a:gd name="T21" fmla="*/ 1020 h 1103"/>
              <a:gd name="T22" fmla="*/ 278 w 1102"/>
              <a:gd name="T23" fmla="*/ 1005 h 1103"/>
              <a:gd name="T24" fmla="*/ 246 w 1102"/>
              <a:gd name="T25" fmla="*/ 977 h 1103"/>
              <a:gd name="T26" fmla="*/ 273 w 1102"/>
              <a:gd name="T27" fmla="*/ 967 h 1103"/>
              <a:gd name="T28" fmla="*/ 295 w 1102"/>
              <a:gd name="T29" fmla="*/ 986 h 1103"/>
              <a:gd name="T30" fmla="*/ 305 w 1102"/>
              <a:gd name="T31" fmla="*/ 1011 h 1103"/>
              <a:gd name="T32" fmla="*/ 891 w 1102"/>
              <a:gd name="T33" fmla="*/ 905 h 1103"/>
              <a:gd name="T34" fmla="*/ 188 w 1102"/>
              <a:gd name="T35" fmla="*/ 918 h 1103"/>
              <a:gd name="T36" fmla="*/ 97 w 1102"/>
              <a:gd name="T37" fmla="*/ 824 h 1103"/>
              <a:gd name="T38" fmla="*/ 76 w 1102"/>
              <a:gd name="T39" fmla="*/ 795 h 1103"/>
              <a:gd name="T40" fmla="*/ 10 w 1102"/>
              <a:gd name="T41" fmla="*/ 620 h 1103"/>
              <a:gd name="T42" fmla="*/ 91 w 1102"/>
              <a:gd name="T43" fmla="*/ 772 h 1103"/>
              <a:gd name="T44" fmla="*/ 112 w 1102"/>
              <a:gd name="T45" fmla="*/ 802 h 1103"/>
              <a:gd name="T46" fmla="*/ 132 w 1102"/>
              <a:gd name="T47" fmla="*/ 826 h 1103"/>
              <a:gd name="T48" fmla="*/ 197 w 1102"/>
              <a:gd name="T49" fmla="*/ 922 h 1103"/>
              <a:gd name="T50" fmla="*/ 1012 w 1102"/>
              <a:gd name="T51" fmla="*/ 771 h 1103"/>
              <a:gd name="T52" fmla="*/ 992 w 1102"/>
              <a:gd name="T53" fmla="*/ 840 h 1103"/>
              <a:gd name="T54" fmla="*/ 1043 w 1102"/>
              <a:gd name="T55" fmla="*/ 722 h 1103"/>
              <a:gd name="T56" fmla="*/ 1055 w 1102"/>
              <a:gd name="T57" fmla="*/ 730 h 1103"/>
              <a:gd name="T58" fmla="*/ 1076 w 1102"/>
              <a:gd name="T59" fmla="*/ 552 h 1103"/>
              <a:gd name="T60" fmla="*/ 1056 w 1102"/>
              <a:gd name="T61" fmla="*/ 426 h 1103"/>
              <a:gd name="T62" fmla="*/ 1047 w 1102"/>
              <a:gd name="T63" fmla="*/ 399 h 1103"/>
              <a:gd name="T64" fmla="*/ 1024 w 1102"/>
              <a:gd name="T65" fmla="*/ 315 h 1103"/>
              <a:gd name="T66" fmla="*/ 1077 w 1102"/>
              <a:gd name="T67" fmla="*/ 406 h 1103"/>
              <a:gd name="T68" fmla="*/ 1084 w 1102"/>
              <a:gd name="T69" fmla="*/ 430 h 1103"/>
              <a:gd name="T70" fmla="*/ 1089 w 1102"/>
              <a:gd name="T71" fmla="*/ 657 h 1103"/>
              <a:gd name="T72" fmla="*/ 13 w 1102"/>
              <a:gd name="T73" fmla="*/ 548 h 1103"/>
              <a:gd name="T74" fmla="*/ 5 w 1102"/>
              <a:gd name="T75" fmla="*/ 491 h 1103"/>
              <a:gd name="T76" fmla="*/ 30 w 1102"/>
              <a:gd name="T77" fmla="*/ 494 h 1103"/>
              <a:gd name="T78" fmla="*/ 46 w 1102"/>
              <a:gd name="T79" fmla="*/ 358 h 1103"/>
              <a:gd name="T80" fmla="*/ 247 w 1102"/>
              <a:gd name="T81" fmla="*/ 126 h 1103"/>
              <a:gd name="T82" fmla="*/ 274 w 1102"/>
              <a:gd name="T83" fmla="*/ 102 h 1103"/>
              <a:gd name="T84" fmla="*/ 282 w 1102"/>
              <a:gd name="T85" fmla="*/ 128 h 1103"/>
              <a:gd name="T86" fmla="*/ 264 w 1102"/>
              <a:gd name="T87" fmla="*/ 145 h 1103"/>
              <a:gd name="T88" fmla="*/ 58 w 1102"/>
              <a:gd name="T89" fmla="*/ 376 h 1103"/>
              <a:gd name="T90" fmla="*/ 960 w 1102"/>
              <a:gd name="T91" fmla="*/ 267 h 1103"/>
              <a:gd name="T92" fmla="*/ 945 w 1102"/>
              <a:gd name="T93" fmla="*/ 216 h 1103"/>
              <a:gd name="T94" fmla="*/ 981 w 1102"/>
              <a:gd name="T95" fmla="*/ 252 h 1103"/>
              <a:gd name="T96" fmla="*/ 983 w 1102"/>
              <a:gd name="T97" fmla="*/ 286 h 1103"/>
              <a:gd name="T98" fmla="*/ 901 w 1102"/>
              <a:gd name="T99" fmla="*/ 177 h 1103"/>
              <a:gd name="T100" fmla="*/ 830 w 1102"/>
              <a:gd name="T101" fmla="*/ 137 h 1103"/>
              <a:gd name="T102" fmla="*/ 660 w 1102"/>
              <a:gd name="T103" fmla="*/ 41 h 1103"/>
              <a:gd name="T104" fmla="*/ 629 w 1102"/>
              <a:gd name="T105" fmla="*/ 34 h 1103"/>
              <a:gd name="T106" fmla="*/ 595 w 1102"/>
              <a:gd name="T107" fmla="*/ 28 h 1103"/>
              <a:gd name="T108" fmla="*/ 518 w 1102"/>
              <a:gd name="T109" fmla="*/ 14 h 1103"/>
              <a:gd name="T110" fmla="*/ 596 w 1102"/>
              <a:gd name="T111" fmla="*/ 3 h 1103"/>
              <a:gd name="T112" fmla="*/ 634 w 1102"/>
              <a:gd name="T113" fmla="*/ 9 h 1103"/>
              <a:gd name="T114" fmla="*/ 681 w 1102"/>
              <a:gd name="T115" fmla="*/ 21 h 1103"/>
              <a:gd name="T116" fmla="*/ 852 w 1102"/>
              <a:gd name="T117" fmla="*/ 129 h 1103"/>
              <a:gd name="T118" fmla="*/ 325 w 1102"/>
              <a:gd name="T119" fmla="*/ 69 h 1103"/>
              <a:gd name="T120" fmla="*/ 337 w 1102"/>
              <a:gd name="T121" fmla="*/ 85 h 1103"/>
              <a:gd name="T122" fmla="*/ 460 w 1102"/>
              <a:gd name="T123" fmla="*/ 10 h 1103"/>
              <a:gd name="T124" fmla="*/ 398 w 1102"/>
              <a:gd name="T125" fmla="*/ 55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02" h="1103">
                <a:moveTo>
                  <a:pt x="552" y="1103"/>
                </a:moveTo>
                <a:cubicBezTo>
                  <a:pt x="502" y="1103"/>
                  <a:pt x="455" y="1095"/>
                  <a:pt x="410" y="1079"/>
                </a:cubicBezTo>
                <a:cubicBezTo>
                  <a:pt x="407" y="1078"/>
                  <a:pt x="404" y="1076"/>
                  <a:pt x="403" y="1073"/>
                </a:cubicBezTo>
                <a:cubicBezTo>
                  <a:pt x="401" y="1069"/>
                  <a:pt x="401" y="1066"/>
                  <a:pt x="402" y="1063"/>
                </a:cubicBezTo>
                <a:cubicBezTo>
                  <a:pt x="404" y="1058"/>
                  <a:pt x="409" y="1054"/>
                  <a:pt x="414" y="1054"/>
                </a:cubicBezTo>
                <a:cubicBezTo>
                  <a:pt x="416" y="1054"/>
                  <a:pt x="417" y="1055"/>
                  <a:pt x="418" y="1055"/>
                </a:cubicBezTo>
                <a:cubicBezTo>
                  <a:pt x="460" y="1070"/>
                  <a:pt x="505" y="1077"/>
                  <a:pt x="552" y="1077"/>
                </a:cubicBezTo>
                <a:cubicBezTo>
                  <a:pt x="564" y="1077"/>
                  <a:pt x="576" y="1077"/>
                  <a:pt x="589" y="1075"/>
                </a:cubicBezTo>
                <a:cubicBezTo>
                  <a:pt x="619" y="1073"/>
                  <a:pt x="649" y="1066"/>
                  <a:pt x="679" y="1057"/>
                </a:cubicBezTo>
                <a:cubicBezTo>
                  <a:pt x="679" y="1056"/>
                  <a:pt x="679" y="1056"/>
                  <a:pt x="679" y="1056"/>
                </a:cubicBezTo>
                <a:cubicBezTo>
                  <a:pt x="683" y="1055"/>
                  <a:pt x="688" y="1054"/>
                  <a:pt x="692" y="1052"/>
                </a:cubicBezTo>
                <a:cubicBezTo>
                  <a:pt x="695" y="1051"/>
                  <a:pt x="698" y="1050"/>
                  <a:pt x="701" y="1049"/>
                </a:cubicBezTo>
                <a:cubicBezTo>
                  <a:pt x="701" y="1049"/>
                  <a:pt x="701" y="1049"/>
                  <a:pt x="701" y="1049"/>
                </a:cubicBezTo>
                <a:cubicBezTo>
                  <a:pt x="703" y="1048"/>
                  <a:pt x="705" y="1047"/>
                  <a:pt x="708" y="1046"/>
                </a:cubicBezTo>
                <a:cubicBezTo>
                  <a:pt x="709" y="1045"/>
                  <a:pt x="710" y="1045"/>
                  <a:pt x="711" y="1045"/>
                </a:cubicBezTo>
                <a:cubicBezTo>
                  <a:pt x="721" y="1040"/>
                  <a:pt x="721" y="1040"/>
                  <a:pt x="721" y="1040"/>
                </a:cubicBezTo>
                <a:cubicBezTo>
                  <a:pt x="724" y="1039"/>
                  <a:pt x="726" y="1037"/>
                  <a:pt x="729" y="1036"/>
                </a:cubicBezTo>
                <a:cubicBezTo>
                  <a:pt x="732" y="1035"/>
                  <a:pt x="735" y="1033"/>
                  <a:pt x="738" y="1032"/>
                </a:cubicBezTo>
                <a:cubicBezTo>
                  <a:pt x="740" y="1031"/>
                  <a:pt x="742" y="1030"/>
                  <a:pt x="744" y="1030"/>
                </a:cubicBezTo>
                <a:cubicBezTo>
                  <a:pt x="748" y="1030"/>
                  <a:pt x="753" y="1033"/>
                  <a:pt x="755" y="1037"/>
                </a:cubicBezTo>
                <a:cubicBezTo>
                  <a:pt x="758" y="1044"/>
                  <a:pt x="756" y="1051"/>
                  <a:pt x="749" y="1054"/>
                </a:cubicBezTo>
                <a:cubicBezTo>
                  <a:pt x="746" y="1056"/>
                  <a:pt x="743" y="1058"/>
                  <a:pt x="740" y="1059"/>
                </a:cubicBezTo>
                <a:cubicBezTo>
                  <a:pt x="737" y="1060"/>
                  <a:pt x="735" y="1062"/>
                  <a:pt x="732" y="1063"/>
                </a:cubicBezTo>
                <a:cubicBezTo>
                  <a:pt x="732" y="1063"/>
                  <a:pt x="732" y="1063"/>
                  <a:pt x="732" y="1063"/>
                </a:cubicBezTo>
                <a:cubicBezTo>
                  <a:pt x="721" y="1068"/>
                  <a:pt x="721" y="1068"/>
                  <a:pt x="721" y="1068"/>
                </a:cubicBezTo>
                <a:cubicBezTo>
                  <a:pt x="720" y="1068"/>
                  <a:pt x="719" y="1069"/>
                  <a:pt x="718" y="1069"/>
                </a:cubicBezTo>
                <a:cubicBezTo>
                  <a:pt x="715" y="1070"/>
                  <a:pt x="712" y="1072"/>
                  <a:pt x="709" y="1073"/>
                </a:cubicBezTo>
                <a:cubicBezTo>
                  <a:pt x="707" y="1074"/>
                  <a:pt x="704" y="1074"/>
                  <a:pt x="702" y="1075"/>
                </a:cubicBezTo>
                <a:cubicBezTo>
                  <a:pt x="697" y="1077"/>
                  <a:pt x="692" y="1079"/>
                  <a:pt x="686" y="1081"/>
                </a:cubicBezTo>
                <a:cubicBezTo>
                  <a:pt x="655" y="1091"/>
                  <a:pt x="623" y="1098"/>
                  <a:pt x="591" y="1101"/>
                </a:cubicBezTo>
                <a:cubicBezTo>
                  <a:pt x="578" y="1102"/>
                  <a:pt x="565" y="1103"/>
                  <a:pt x="552" y="1103"/>
                </a:cubicBezTo>
                <a:close/>
                <a:moveTo>
                  <a:pt x="352" y="1053"/>
                </a:moveTo>
                <a:cubicBezTo>
                  <a:pt x="350" y="1053"/>
                  <a:pt x="348" y="1052"/>
                  <a:pt x="346" y="1051"/>
                </a:cubicBezTo>
                <a:cubicBezTo>
                  <a:pt x="343" y="1049"/>
                  <a:pt x="341" y="1047"/>
                  <a:pt x="340" y="1044"/>
                </a:cubicBezTo>
                <a:cubicBezTo>
                  <a:pt x="339" y="1040"/>
                  <a:pt x="339" y="1037"/>
                  <a:pt x="341" y="1034"/>
                </a:cubicBezTo>
                <a:cubicBezTo>
                  <a:pt x="343" y="1030"/>
                  <a:pt x="347" y="1027"/>
                  <a:pt x="352" y="1027"/>
                </a:cubicBezTo>
                <a:cubicBezTo>
                  <a:pt x="354" y="1027"/>
                  <a:pt x="356" y="1028"/>
                  <a:pt x="358" y="1029"/>
                </a:cubicBezTo>
                <a:cubicBezTo>
                  <a:pt x="364" y="1032"/>
                  <a:pt x="367" y="1040"/>
                  <a:pt x="363" y="1046"/>
                </a:cubicBezTo>
                <a:cubicBezTo>
                  <a:pt x="361" y="1050"/>
                  <a:pt x="357" y="1053"/>
                  <a:pt x="352" y="1053"/>
                </a:cubicBezTo>
                <a:close/>
                <a:moveTo>
                  <a:pt x="801" y="1020"/>
                </a:moveTo>
                <a:cubicBezTo>
                  <a:pt x="797" y="1020"/>
                  <a:pt x="793" y="1018"/>
                  <a:pt x="791" y="1015"/>
                </a:cubicBezTo>
                <a:cubicBezTo>
                  <a:pt x="789" y="1012"/>
                  <a:pt x="788" y="1009"/>
                  <a:pt x="788" y="1005"/>
                </a:cubicBezTo>
                <a:cubicBezTo>
                  <a:pt x="789" y="1002"/>
                  <a:pt x="791" y="999"/>
                  <a:pt x="793" y="997"/>
                </a:cubicBezTo>
                <a:cubicBezTo>
                  <a:pt x="808" y="986"/>
                  <a:pt x="821" y="975"/>
                  <a:pt x="834" y="962"/>
                </a:cubicBezTo>
                <a:cubicBezTo>
                  <a:pt x="838" y="958"/>
                  <a:pt x="838" y="958"/>
                  <a:pt x="838" y="958"/>
                </a:cubicBezTo>
                <a:cubicBezTo>
                  <a:pt x="843" y="953"/>
                  <a:pt x="843" y="953"/>
                  <a:pt x="843" y="953"/>
                </a:cubicBezTo>
                <a:cubicBezTo>
                  <a:pt x="848" y="949"/>
                  <a:pt x="856" y="949"/>
                  <a:pt x="861" y="953"/>
                </a:cubicBezTo>
                <a:cubicBezTo>
                  <a:pt x="863" y="956"/>
                  <a:pt x="865" y="959"/>
                  <a:pt x="865" y="962"/>
                </a:cubicBezTo>
                <a:cubicBezTo>
                  <a:pt x="865" y="966"/>
                  <a:pt x="864" y="969"/>
                  <a:pt x="861" y="971"/>
                </a:cubicBezTo>
                <a:cubicBezTo>
                  <a:pt x="856" y="976"/>
                  <a:pt x="856" y="976"/>
                  <a:pt x="856" y="976"/>
                </a:cubicBezTo>
                <a:cubicBezTo>
                  <a:pt x="852" y="980"/>
                  <a:pt x="852" y="980"/>
                  <a:pt x="852" y="980"/>
                </a:cubicBezTo>
                <a:cubicBezTo>
                  <a:pt x="838" y="994"/>
                  <a:pt x="824" y="1006"/>
                  <a:pt x="809" y="1017"/>
                </a:cubicBezTo>
                <a:cubicBezTo>
                  <a:pt x="808" y="1017"/>
                  <a:pt x="808" y="1017"/>
                  <a:pt x="808" y="1017"/>
                </a:cubicBezTo>
                <a:cubicBezTo>
                  <a:pt x="808" y="1017"/>
                  <a:pt x="808" y="1017"/>
                  <a:pt x="808" y="1017"/>
                </a:cubicBezTo>
                <a:cubicBezTo>
                  <a:pt x="806" y="1019"/>
                  <a:pt x="804" y="1020"/>
                  <a:pt x="801" y="1020"/>
                </a:cubicBezTo>
                <a:close/>
                <a:moveTo>
                  <a:pt x="295" y="1015"/>
                </a:moveTo>
                <a:cubicBezTo>
                  <a:pt x="293" y="1015"/>
                  <a:pt x="290" y="1015"/>
                  <a:pt x="288" y="1013"/>
                </a:cubicBezTo>
                <a:cubicBezTo>
                  <a:pt x="283" y="1009"/>
                  <a:pt x="283" y="1009"/>
                  <a:pt x="283" y="1009"/>
                </a:cubicBezTo>
                <a:cubicBezTo>
                  <a:pt x="283" y="1009"/>
                  <a:pt x="282" y="1009"/>
                  <a:pt x="282" y="1008"/>
                </a:cubicBezTo>
                <a:cubicBezTo>
                  <a:pt x="281" y="1008"/>
                  <a:pt x="279" y="1007"/>
                  <a:pt x="278" y="1005"/>
                </a:cubicBezTo>
                <a:cubicBezTo>
                  <a:pt x="265" y="994"/>
                  <a:pt x="265" y="994"/>
                  <a:pt x="265" y="994"/>
                </a:cubicBezTo>
                <a:cubicBezTo>
                  <a:pt x="262" y="992"/>
                  <a:pt x="260" y="990"/>
                  <a:pt x="258" y="988"/>
                </a:cubicBezTo>
                <a:cubicBezTo>
                  <a:pt x="257" y="987"/>
                  <a:pt x="256" y="986"/>
                  <a:pt x="256" y="985"/>
                </a:cubicBezTo>
                <a:cubicBezTo>
                  <a:pt x="255" y="985"/>
                  <a:pt x="255" y="985"/>
                  <a:pt x="255" y="985"/>
                </a:cubicBezTo>
                <a:cubicBezTo>
                  <a:pt x="246" y="977"/>
                  <a:pt x="246" y="977"/>
                  <a:pt x="246" y="977"/>
                </a:cubicBezTo>
                <a:cubicBezTo>
                  <a:pt x="236" y="966"/>
                  <a:pt x="236" y="966"/>
                  <a:pt x="236" y="966"/>
                </a:cubicBezTo>
                <a:cubicBezTo>
                  <a:pt x="231" y="961"/>
                  <a:pt x="231" y="953"/>
                  <a:pt x="236" y="948"/>
                </a:cubicBezTo>
                <a:cubicBezTo>
                  <a:pt x="241" y="944"/>
                  <a:pt x="249" y="944"/>
                  <a:pt x="254" y="948"/>
                </a:cubicBezTo>
                <a:cubicBezTo>
                  <a:pt x="264" y="959"/>
                  <a:pt x="264" y="959"/>
                  <a:pt x="264" y="959"/>
                </a:cubicBezTo>
                <a:cubicBezTo>
                  <a:pt x="273" y="967"/>
                  <a:pt x="273" y="967"/>
                  <a:pt x="273" y="967"/>
                </a:cubicBezTo>
                <a:cubicBezTo>
                  <a:pt x="274" y="968"/>
                  <a:pt x="275" y="969"/>
                  <a:pt x="277" y="970"/>
                </a:cubicBezTo>
                <a:cubicBezTo>
                  <a:pt x="278" y="972"/>
                  <a:pt x="280" y="973"/>
                  <a:pt x="281" y="974"/>
                </a:cubicBezTo>
                <a:cubicBezTo>
                  <a:pt x="281" y="974"/>
                  <a:pt x="281" y="974"/>
                  <a:pt x="281" y="974"/>
                </a:cubicBezTo>
                <a:cubicBezTo>
                  <a:pt x="295" y="986"/>
                  <a:pt x="295" y="986"/>
                  <a:pt x="295" y="986"/>
                </a:cubicBezTo>
                <a:cubicBezTo>
                  <a:pt x="295" y="986"/>
                  <a:pt x="295" y="986"/>
                  <a:pt x="295" y="986"/>
                </a:cubicBezTo>
                <a:cubicBezTo>
                  <a:pt x="295" y="987"/>
                  <a:pt x="296" y="987"/>
                  <a:pt x="297" y="988"/>
                </a:cubicBezTo>
                <a:cubicBezTo>
                  <a:pt x="297" y="988"/>
                  <a:pt x="298" y="989"/>
                  <a:pt x="299" y="989"/>
                </a:cubicBezTo>
                <a:cubicBezTo>
                  <a:pt x="299" y="989"/>
                  <a:pt x="299" y="989"/>
                  <a:pt x="299" y="989"/>
                </a:cubicBezTo>
                <a:cubicBezTo>
                  <a:pt x="303" y="993"/>
                  <a:pt x="303" y="993"/>
                  <a:pt x="303" y="993"/>
                </a:cubicBezTo>
                <a:cubicBezTo>
                  <a:pt x="309" y="997"/>
                  <a:pt x="310" y="1005"/>
                  <a:pt x="305" y="1011"/>
                </a:cubicBezTo>
                <a:cubicBezTo>
                  <a:pt x="303" y="1014"/>
                  <a:pt x="299" y="1015"/>
                  <a:pt x="295" y="1015"/>
                </a:cubicBezTo>
                <a:close/>
                <a:moveTo>
                  <a:pt x="900" y="927"/>
                </a:moveTo>
                <a:cubicBezTo>
                  <a:pt x="897" y="927"/>
                  <a:pt x="893" y="926"/>
                  <a:pt x="891" y="923"/>
                </a:cubicBezTo>
                <a:cubicBezTo>
                  <a:pt x="889" y="921"/>
                  <a:pt x="887" y="918"/>
                  <a:pt x="887" y="914"/>
                </a:cubicBezTo>
                <a:cubicBezTo>
                  <a:pt x="887" y="911"/>
                  <a:pt x="889" y="908"/>
                  <a:pt x="891" y="905"/>
                </a:cubicBezTo>
                <a:cubicBezTo>
                  <a:pt x="896" y="900"/>
                  <a:pt x="904" y="900"/>
                  <a:pt x="909" y="905"/>
                </a:cubicBezTo>
                <a:cubicBezTo>
                  <a:pt x="914" y="910"/>
                  <a:pt x="914" y="918"/>
                  <a:pt x="909" y="923"/>
                </a:cubicBezTo>
                <a:cubicBezTo>
                  <a:pt x="907" y="926"/>
                  <a:pt x="903" y="927"/>
                  <a:pt x="900" y="927"/>
                </a:cubicBezTo>
                <a:close/>
                <a:moveTo>
                  <a:pt x="197" y="922"/>
                </a:moveTo>
                <a:cubicBezTo>
                  <a:pt x="194" y="922"/>
                  <a:pt x="190" y="921"/>
                  <a:pt x="188" y="918"/>
                </a:cubicBezTo>
                <a:cubicBezTo>
                  <a:pt x="126" y="856"/>
                  <a:pt x="126" y="856"/>
                  <a:pt x="126" y="856"/>
                </a:cubicBezTo>
                <a:cubicBezTo>
                  <a:pt x="114" y="843"/>
                  <a:pt x="114" y="843"/>
                  <a:pt x="114" y="843"/>
                </a:cubicBezTo>
                <a:cubicBezTo>
                  <a:pt x="111" y="841"/>
                  <a:pt x="109" y="839"/>
                  <a:pt x="108" y="837"/>
                </a:cubicBezTo>
                <a:cubicBezTo>
                  <a:pt x="107" y="836"/>
                  <a:pt x="106" y="835"/>
                  <a:pt x="106" y="834"/>
                </a:cubicBezTo>
                <a:cubicBezTo>
                  <a:pt x="97" y="824"/>
                  <a:pt x="97" y="824"/>
                  <a:pt x="97" y="824"/>
                </a:cubicBezTo>
                <a:cubicBezTo>
                  <a:pt x="95" y="822"/>
                  <a:pt x="93" y="819"/>
                  <a:pt x="91" y="817"/>
                </a:cubicBezTo>
                <a:cubicBezTo>
                  <a:pt x="89" y="813"/>
                  <a:pt x="86" y="809"/>
                  <a:pt x="83" y="805"/>
                </a:cubicBezTo>
                <a:cubicBezTo>
                  <a:pt x="82" y="805"/>
                  <a:pt x="82" y="805"/>
                  <a:pt x="82" y="805"/>
                </a:cubicBezTo>
                <a:cubicBezTo>
                  <a:pt x="76" y="795"/>
                  <a:pt x="76" y="795"/>
                  <a:pt x="76" y="795"/>
                </a:cubicBezTo>
                <a:cubicBezTo>
                  <a:pt x="76" y="795"/>
                  <a:pt x="76" y="795"/>
                  <a:pt x="76" y="795"/>
                </a:cubicBezTo>
                <a:cubicBezTo>
                  <a:pt x="75" y="795"/>
                  <a:pt x="75" y="794"/>
                  <a:pt x="74" y="793"/>
                </a:cubicBezTo>
                <a:cubicBezTo>
                  <a:pt x="73" y="791"/>
                  <a:pt x="71" y="788"/>
                  <a:pt x="69" y="785"/>
                </a:cubicBezTo>
                <a:cubicBezTo>
                  <a:pt x="51" y="758"/>
                  <a:pt x="37" y="729"/>
                  <a:pt x="26" y="698"/>
                </a:cubicBezTo>
                <a:cubicBezTo>
                  <a:pt x="18" y="677"/>
                  <a:pt x="12" y="654"/>
                  <a:pt x="8" y="630"/>
                </a:cubicBezTo>
                <a:cubicBezTo>
                  <a:pt x="7" y="627"/>
                  <a:pt x="8" y="623"/>
                  <a:pt x="10" y="620"/>
                </a:cubicBezTo>
                <a:cubicBezTo>
                  <a:pt x="12" y="618"/>
                  <a:pt x="14" y="616"/>
                  <a:pt x="18" y="615"/>
                </a:cubicBezTo>
                <a:cubicBezTo>
                  <a:pt x="25" y="614"/>
                  <a:pt x="31" y="619"/>
                  <a:pt x="33" y="625"/>
                </a:cubicBezTo>
                <a:cubicBezTo>
                  <a:pt x="37" y="648"/>
                  <a:pt x="42" y="670"/>
                  <a:pt x="50" y="689"/>
                </a:cubicBezTo>
                <a:cubicBezTo>
                  <a:pt x="60" y="718"/>
                  <a:pt x="74" y="746"/>
                  <a:pt x="90" y="771"/>
                </a:cubicBezTo>
                <a:cubicBezTo>
                  <a:pt x="91" y="772"/>
                  <a:pt x="91" y="772"/>
                  <a:pt x="91" y="772"/>
                </a:cubicBezTo>
                <a:cubicBezTo>
                  <a:pt x="92" y="774"/>
                  <a:pt x="93" y="776"/>
                  <a:pt x="95" y="779"/>
                </a:cubicBezTo>
                <a:cubicBezTo>
                  <a:pt x="96" y="780"/>
                  <a:pt x="96" y="780"/>
                  <a:pt x="97" y="781"/>
                </a:cubicBezTo>
                <a:cubicBezTo>
                  <a:pt x="97" y="781"/>
                  <a:pt x="97" y="781"/>
                  <a:pt x="97" y="781"/>
                </a:cubicBezTo>
                <a:cubicBezTo>
                  <a:pt x="103" y="790"/>
                  <a:pt x="103" y="790"/>
                  <a:pt x="103" y="790"/>
                </a:cubicBezTo>
                <a:cubicBezTo>
                  <a:pt x="106" y="794"/>
                  <a:pt x="109" y="798"/>
                  <a:pt x="112" y="802"/>
                </a:cubicBezTo>
                <a:cubicBezTo>
                  <a:pt x="114" y="804"/>
                  <a:pt x="115" y="806"/>
                  <a:pt x="117" y="809"/>
                </a:cubicBezTo>
                <a:cubicBezTo>
                  <a:pt x="125" y="817"/>
                  <a:pt x="125" y="817"/>
                  <a:pt x="125" y="817"/>
                </a:cubicBezTo>
                <a:cubicBezTo>
                  <a:pt x="126" y="819"/>
                  <a:pt x="127" y="820"/>
                  <a:pt x="128" y="821"/>
                </a:cubicBezTo>
                <a:cubicBezTo>
                  <a:pt x="129" y="823"/>
                  <a:pt x="131" y="824"/>
                  <a:pt x="132" y="825"/>
                </a:cubicBezTo>
                <a:cubicBezTo>
                  <a:pt x="132" y="826"/>
                  <a:pt x="132" y="826"/>
                  <a:pt x="132" y="826"/>
                </a:cubicBezTo>
                <a:cubicBezTo>
                  <a:pt x="150" y="845"/>
                  <a:pt x="150" y="845"/>
                  <a:pt x="150" y="845"/>
                </a:cubicBezTo>
                <a:cubicBezTo>
                  <a:pt x="206" y="900"/>
                  <a:pt x="206" y="900"/>
                  <a:pt x="206" y="900"/>
                </a:cubicBezTo>
                <a:cubicBezTo>
                  <a:pt x="208" y="903"/>
                  <a:pt x="210" y="906"/>
                  <a:pt x="210" y="909"/>
                </a:cubicBezTo>
                <a:cubicBezTo>
                  <a:pt x="210" y="913"/>
                  <a:pt x="208" y="916"/>
                  <a:pt x="206" y="918"/>
                </a:cubicBezTo>
                <a:cubicBezTo>
                  <a:pt x="204" y="921"/>
                  <a:pt x="200" y="922"/>
                  <a:pt x="197" y="922"/>
                </a:cubicBezTo>
                <a:close/>
                <a:moveTo>
                  <a:pt x="982" y="844"/>
                </a:moveTo>
                <a:cubicBezTo>
                  <a:pt x="979" y="844"/>
                  <a:pt x="976" y="843"/>
                  <a:pt x="973" y="841"/>
                </a:cubicBezTo>
                <a:cubicBezTo>
                  <a:pt x="971" y="839"/>
                  <a:pt x="969" y="836"/>
                  <a:pt x="969" y="832"/>
                </a:cubicBezTo>
                <a:cubicBezTo>
                  <a:pt x="969" y="829"/>
                  <a:pt x="970" y="826"/>
                  <a:pt x="972" y="823"/>
                </a:cubicBezTo>
                <a:cubicBezTo>
                  <a:pt x="987" y="807"/>
                  <a:pt x="1000" y="789"/>
                  <a:pt x="1012" y="771"/>
                </a:cubicBezTo>
                <a:cubicBezTo>
                  <a:pt x="1015" y="767"/>
                  <a:pt x="1019" y="765"/>
                  <a:pt x="1023" y="765"/>
                </a:cubicBezTo>
                <a:cubicBezTo>
                  <a:pt x="1025" y="765"/>
                  <a:pt x="1028" y="766"/>
                  <a:pt x="1030" y="767"/>
                </a:cubicBezTo>
                <a:cubicBezTo>
                  <a:pt x="1033" y="769"/>
                  <a:pt x="1035" y="772"/>
                  <a:pt x="1035" y="775"/>
                </a:cubicBezTo>
                <a:cubicBezTo>
                  <a:pt x="1036" y="778"/>
                  <a:pt x="1035" y="782"/>
                  <a:pt x="1034" y="784"/>
                </a:cubicBezTo>
                <a:cubicBezTo>
                  <a:pt x="1021" y="804"/>
                  <a:pt x="1007" y="823"/>
                  <a:pt x="992" y="840"/>
                </a:cubicBezTo>
                <a:cubicBezTo>
                  <a:pt x="991" y="840"/>
                  <a:pt x="991" y="840"/>
                  <a:pt x="991" y="840"/>
                </a:cubicBezTo>
                <a:cubicBezTo>
                  <a:pt x="989" y="843"/>
                  <a:pt x="985" y="844"/>
                  <a:pt x="982" y="844"/>
                </a:cubicBezTo>
                <a:close/>
                <a:moveTo>
                  <a:pt x="1055" y="730"/>
                </a:moveTo>
                <a:cubicBezTo>
                  <a:pt x="1053" y="730"/>
                  <a:pt x="1051" y="730"/>
                  <a:pt x="1050" y="729"/>
                </a:cubicBezTo>
                <a:cubicBezTo>
                  <a:pt x="1047" y="728"/>
                  <a:pt x="1044" y="726"/>
                  <a:pt x="1043" y="722"/>
                </a:cubicBezTo>
                <a:cubicBezTo>
                  <a:pt x="1042" y="719"/>
                  <a:pt x="1042" y="716"/>
                  <a:pt x="1043" y="713"/>
                </a:cubicBezTo>
                <a:cubicBezTo>
                  <a:pt x="1045" y="708"/>
                  <a:pt x="1050" y="705"/>
                  <a:pt x="1055" y="705"/>
                </a:cubicBezTo>
                <a:cubicBezTo>
                  <a:pt x="1057" y="705"/>
                  <a:pt x="1058" y="705"/>
                  <a:pt x="1060" y="706"/>
                </a:cubicBezTo>
                <a:cubicBezTo>
                  <a:pt x="1066" y="709"/>
                  <a:pt x="1069" y="716"/>
                  <a:pt x="1066" y="723"/>
                </a:cubicBezTo>
                <a:cubicBezTo>
                  <a:pt x="1064" y="727"/>
                  <a:pt x="1060" y="730"/>
                  <a:pt x="1055" y="730"/>
                </a:cubicBezTo>
                <a:close/>
                <a:moveTo>
                  <a:pt x="1076" y="666"/>
                </a:moveTo>
                <a:cubicBezTo>
                  <a:pt x="1075" y="666"/>
                  <a:pt x="1074" y="666"/>
                  <a:pt x="1073" y="666"/>
                </a:cubicBezTo>
                <a:cubicBezTo>
                  <a:pt x="1067" y="664"/>
                  <a:pt x="1062" y="657"/>
                  <a:pt x="1064" y="650"/>
                </a:cubicBezTo>
                <a:cubicBezTo>
                  <a:pt x="1070" y="625"/>
                  <a:pt x="1074" y="599"/>
                  <a:pt x="1076" y="573"/>
                </a:cubicBezTo>
                <a:cubicBezTo>
                  <a:pt x="1076" y="567"/>
                  <a:pt x="1076" y="559"/>
                  <a:pt x="1076" y="552"/>
                </a:cubicBezTo>
                <a:cubicBezTo>
                  <a:pt x="1076" y="529"/>
                  <a:pt x="1074" y="506"/>
                  <a:pt x="1070" y="481"/>
                </a:cubicBezTo>
                <a:cubicBezTo>
                  <a:pt x="1070" y="481"/>
                  <a:pt x="1070" y="481"/>
                  <a:pt x="1070" y="481"/>
                </a:cubicBezTo>
                <a:cubicBezTo>
                  <a:pt x="1068" y="466"/>
                  <a:pt x="1064" y="451"/>
                  <a:pt x="1060" y="437"/>
                </a:cubicBezTo>
                <a:cubicBezTo>
                  <a:pt x="1059" y="435"/>
                  <a:pt x="1059" y="433"/>
                  <a:pt x="1058" y="431"/>
                </a:cubicBezTo>
                <a:cubicBezTo>
                  <a:pt x="1057" y="429"/>
                  <a:pt x="1057" y="428"/>
                  <a:pt x="1056" y="426"/>
                </a:cubicBezTo>
                <a:cubicBezTo>
                  <a:pt x="1056" y="426"/>
                  <a:pt x="1056" y="426"/>
                  <a:pt x="1056" y="426"/>
                </a:cubicBezTo>
                <a:cubicBezTo>
                  <a:pt x="1056" y="424"/>
                  <a:pt x="1055" y="422"/>
                  <a:pt x="1055" y="421"/>
                </a:cubicBezTo>
                <a:cubicBezTo>
                  <a:pt x="1054" y="419"/>
                  <a:pt x="1054" y="417"/>
                  <a:pt x="1053" y="415"/>
                </a:cubicBezTo>
                <a:cubicBezTo>
                  <a:pt x="1053" y="415"/>
                  <a:pt x="1053" y="415"/>
                  <a:pt x="1053" y="415"/>
                </a:cubicBezTo>
                <a:cubicBezTo>
                  <a:pt x="1047" y="399"/>
                  <a:pt x="1047" y="399"/>
                  <a:pt x="1047" y="399"/>
                </a:cubicBezTo>
                <a:cubicBezTo>
                  <a:pt x="1044" y="394"/>
                  <a:pt x="1044" y="394"/>
                  <a:pt x="1044" y="394"/>
                </a:cubicBezTo>
                <a:cubicBezTo>
                  <a:pt x="1036" y="373"/>
                  <a:pt x="1025" y="353"/>
                  <a:pt x="1013" y="334"/>
                </a:cubicBezTo>
                <a:cubicBezTo>
                  <a:pt x="1011" y="331"/>
                  <a:pt x="1011" y="328"/>
                  <a:pt x="1012" y="325"/>
                </a:cubicBezTo>
                <a:cubicBezTo>
                  <a:pt x="1012" y="321"/>
                  <a:pt x="1014" y="318"/>
                  <a:pt x="1017" y="317"/>
                </a:cubicBezTo>
                <a:cubicBezTo>
                  <a:pt x="1019" y="315"/>
                  <a:pt x="1022" y="315"/>
                  <a:pt x="1024" y="315"/>
                </a:cubicBezTo>
                <a:cubicBezTo>
                  <a:pt x="1028" y="315"/>
                  <a:pt x="1032" y="317"/>
                  <a:pt x="1035" y="321"/>
                </a:cubicBezTo>
                <a:cubicBezTo>
                  <a:pt x="1047" y="341"/>
                  <a:pt x="1058" y="362"/>
                  <a:pt x="1068" y="383"/>
                </a:cubicBezTo>
                <a:cubicBezTo>
                  <a:pt x="1068" y="384"/>
                  <a:pt x="1068" y="384"/>
                  <a:pt x="1068" y="384"/>
                </a:cubicBezTo>
                <a:cubicBezTo>
                  <a:pt x="1070" y="389"/>
                  <a:pt x="1070" y="389"/>
                  <a:pt x="1070" y="389"/>
                </a:cubicBezTo>
                <a:cubicBezTo>
                  <a:pt x="1077" y="406"/>
                  <a:pt x="1077" y="406"/>
                  <a:pt x="1077" y="406"/>
                </a:cubicBezTo>
                <a:cubicBezTo>
                  <a:pt x="1078" y="409"/>
                  <a:pt x="1079" y="412"/>
                  <a:pt x="1079" y="414"/>
                </a:cubicBezTo>
                <a:cubicBezTo>
                  <a:pt x="1080" y="415"/>
                  <a:pt x="1080" y="417"/>
                  <a:pt x="1080" y="418"/>
                </a:cubicBezTo>
                <a:cubicBezTo>
                  <a:pt x="1081" y="418"/>
                  <a:pt x="1081" y="418"/>
                  <a:pt x="1081" y="418"/>
                </a:cubicBezTo>
                <a:cubicBezTo>
                  <a:pt x="1081" y="419"/>
                  <a:pt x="1081" y="421"/>
                  <a:pt x="1082" y="422"/>
                </a:cubicBezTo>
                <a:cubicBezTo>
                  <a:pt x="1083" y="425"/>
                  <a:pt x="1083" y="427"/>
                  <a:pt x="1084" y="430"/>
                </a:cubicBezTo>
                <a:cubicBezTo>
                  <a:pt x="1084" y="430"/>
                  <a:pt x="1084" y="430"/>
                  <a:pt x="1084" y="430"/>
                </a:cubicBezTo>
                <a:cubicBezTo>
                  <a:pt x="1088" y="445"/>
                  <a:pt x="1093" y="461"/>
                  <a:pt x="1095" y="477"/>
                </a:cubicBezTo>
                <a:cubicBezTo>
                  <a:pt x="1099" y="503"/>
                  <a:pt x="1102" y="528"/>
                  <a:pt x="1102" y="552"/>
                </a:cubicBezTo>
                <a:cubicBezTo>
                  <a:pt x="1102" y="560"/>
                  <a:pt x="1101" y="567"/>
                  <a:pt x="1101" y="575"/>
                </a:cubicBezTo>
                <a:cubicBezTo>
                  <a:pt x="1099" y="602"/>
                  <a:pt x="1095" y="630"/>
                  <a:pt x="1089" y="657"/>
                </a:cubicBezTo>
                <a:cubicBezTo>
                  <a:pt x="1087" y="662"/>
                  <a:pt x="1082" y="666"/>
                  <a:pt x="1076" y="666"/>
                </a:cubicBezTo>
                <a:close/>
                <a:moveTo>
                  <a:pt x="13" y="573"/>
                </a:moveTo>
                <a:cubicBezTo>
                  <a:pt x="13" y="573"/>
                  <a:pt x="13" y="573"/>
                  <a:pt x="13" y="573"/>
                </a:cubicBezTo>
                <a:cubicBezTo>
                  <a:pt x="6" y="573"/>
                  <a:pt x="1" y="567"/>
                  <a:pt x="0" y="560"/>
                </a:cubicBezTo>
                <a:cubicBezTo>
                  <a:pt x="0" y="553"/>
                  <a:pt x="6" y="548"/>
                  <a:pt x="13" y="548"/>
                </a:cubicBezTo>
                <a:cubicBezTo>
                  <a:pt x="20" y="547"/>
                  <a:pt x="26" y="553"/>
                  <a:pt x="26" y="560"/>
                </a:cubicBezTo>
                <a:cubicBezTo>
                  <a:pt x="26" y="567"/>
                  <a:pt x="20" y="573"/>
                  <a:pt x="13" y="573"/>
                </a:cubicBezTo>
                <a:close/>
                <a:moveTo>
                  <a:pt x="17" y="505"/>
                </a:moveTo>
                <a:cubicBezTo>
                  <a:pt x="17" y="505"/>
                  <a:pt x="16" y="505"/>
                  <a:pt x="16" y="505"/>
                </a:cubicBezTo>
                <a:cubicBezTo>
                  <a:pt x="9" y="504"/>
                  <a:pt x="4" y="498"/>
                  <a:pt x="5" y="491"/>
                </a:cubicBezTo>
                <a:cubicBezTo>
                  <a:pt x="8" y="468"/>
                  <a:pt x="13" y="445"/>
                  <a:pt x="20" y="423"/>
                </a:cubicBezTo>
                <a:cubicBezTo>
                  <a:pt x="22" y="417"/>
                  <a:pt x="26" y="414"/>
                  <a:pt x="32" y="414"/>
                </a:cubicBezTo>
                <a:cubicBezTo>
                  <a:pt x="33" y="414"/>
                  <a:pt x="35" y="414"/>
                  <a:pt x="36" y="414"/>
                </a:cubicBezTo>
                <a:cubicBezTo>
                  <a:pt x="43" y="416"/>
                  <a:pt x="46" y="423"/>
                  <a:pt x="44" y="430"/>
                </a:cubicBezTo>
                <a:cubicBezTo>
                  <a:pt x="38" y="451"/>
                  <a:pt x="33" y="473"/>
                  <a:pt x="30" y="494"/>
                </a:cubicBezTo>
                <a:cubicBezTo>
                  <a:pt x="29" y="501"/>
                  <a:pt x="24" y="505"/>
                  <a:pt x="17" y="505"/>
                </a:cubicBezTo>
                <a:close/>
                <a:moveTo>
                  <a:pt x="58" y="376"/>
                </a:moveTo>
                <a:cubicBezTo>
                  <a:pt x="58" y="376"/>
                  <a:pt x="58" y="376"/>
                  <a:pt x="58" y="376"/>
                </a:cubicBezTo>
                <a:cubicBezTo>
                  <a:pt x="56" y="376"/>
                  <a:pt x="54" y="376"/>
                  <a:pt x="52" y="375"/>
                </a:cubicBezTo>
                <a:cubicBezTo>
                  <a:pt x="46" y="372"/>
                  <a:pt x="43" y="364"/>
                  <a:pt x="46" y="358"/>
                </a:cubicBezTo>
                <a:cubicBezTo>
                  <a:pt x="67" y="317"/>
                  <a:pt x="94" y="279"/>
                  <a:pt x="127" y="246"/>
                </a:cubicBezTo>
                <a:cubicBezTo>
                  <a:pt x="246" y="127"/>
                  <a:pt x="246" y="127"/>
                  <a:pt x="246" y="127"/>
                </a:cubicBezTo>
                <a:cubicBezTo>
                  <a:pt x="246" y="127"/>
                  <a:pt x="247" y="126"/>
                  <a:pt x="247" y="126"/>
                </a:cubicBezTo>
                <a:cubicBezTo>
                  <a:pt x="247" y="126"/>
                  <a:pt x="247" y="126"/>
                  <a:pt x="247" y="126"/>
                </a:cubicBezTo>
                <a:cubicBezTo>
                  <a:pt x="247" y="126"/>
                  <a:pt x="247" y="126"/>
                  <a:pt x="247" y="126"/>
                </a:cubicBezTo>
                <a:cubicBezTo>
                  <a:pt x="260" y="114"/>
                  <a:pt x="260" y="114"/>
                  <a:pt x="260" y="114"/>
                </a:cubicBezTo>
                <a:cubicBezTo>
                  <a:pt x="262" y="111"/>
                  <a:pt x="265" y="109"/>
                  <a:pt x="266" y="108"/>
                </a:cubicBezTo>
                <a:cubicBezTo>
                  <a:pt x="267" y="107"/>
                  <a:pt x="268" y="106"/>
                  <a:pt x="269" y="106"/>
                </a:cubicBezTo>
                <a:cubicBezTo>
                  <a:pt x="269" y="106"/>
                  <a:pt x="269" y="106"/>
                  <a:pt x="269" y="106"/>
                </a:cubicBezTo>
                <a:cubicBezTo>
                  <a:pt x="274" y="102"/>
                  <a:pt x="274" y="102"/>
                  <a:pt x="274" y="102"/>
                </a:cubicBezTo>
                <a:cubicBezTo>
                  <a:pt x="279" y="97"/>
                  <a:pt x="287" y="98"/>
                  <a:pt x="292" y="103"/>
                </a:cubicBezTo>
                <a:cubicBezTo>
                  <a:pt x="296" y="108"/>
                  <a:pt x="296" y="116"/>
                  <a:pt x="290" y="121"/>
                </a:cubicBezTo>
                <a:cubicBezTo>
                  <a:pt x="286" y="125"/>
                  <a:pt x="286" y="125"/>
                  <a:pt x="286" y="125"/>
                </a:cubicBezTo>
                <a:cubicBezTo>
                  <a:pt x="286" y="125"/>
                  <a:pt x="286" y="125"/>
                  <a:pt x="286" y="125"/>
                </a:cubicBezTo>
                <a:cubicBezTo>
                  <a:pt x="285" y="126"/>
                  <a:pt x="283" y="127"/>
                  <a:pt x="282" y="128"/>
                </a:cubicBezTo>
                <a:cubicBezTo>
                  <a:pt x="280" y="129"/>
                  <a:pt x="279" y="131"/>
                  <a:pt x="278" y="132"/>
                </a:cubicBezTo>
                <a:cubicBezTo>
                  <a:pt x="278" y="132"/>
                  <a:pt x="278" y="132"/>
                  <a:pt x="278" y="132"/>
                </a:cubicBezTo>
                <a:cubicBezTo>
                  <a:pt x="264" y="144"/>
                  <a:pt x="264" y="144"/>
                  <a:pt x="264" y="144"/>
                </a:cubicBezTo>
                <a:cubicBezTo>
                  <a:pt x="264" y="144"/>
                  <a:pt x="264" y="144"/>
                  <a:pt x="264" y="144"/>
                </a:cubicBezTo>
                <a:cubicBezTo>
                  <a:pt x="264" y="145"/>
                  <a:pt x="264" y="145"/>
                  <a:pt x="264" y="145"/>
                </a:cubicBezTo>
                <a:cubicBezTo>
                  <a:pt x="264" y="145"/>
                  <a:pt x="264" y="145"/>
                  <a:pt x="264" y="145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145" y="264"/>
                  <a:pt x="145" y="264"/>
                  <a:pt x="145" y="264"/>
                </a:cubicBezTo>
                <a:cubicBezTo>
                  <a:pt x="114" y="295"/>
                  <a:pt x="88" y="331"/>
                  <a:pt x="69" y="369"/>
                </a:cubicBezTo>
                <a:cubicBezTo>
                  <a:pt x="67" y="374"/>
                  <a:pt x="62" y="376"/>
                  <a:pt x="58" y="376"/>
                </a:cubicBezTo>
                <a:close/>
                <a:moveTo>
                  <a:pt x="983" y="286"/>
                </a:moveTo>
                <a:cubicBezTo>
                  <a:pt x="980" y="286"/>
                  <a:pt x="976" y="284"/>
                  <a:pt x="974" y="282"/>
                </a:cubicBezTo>
                <a:cubicBezTo>
                  <a:pt x="973" y="280"/>
                  <a:pt x="972" y="279"/>
                  <a:pt x="971" y="278"/>
                </a:cubicBezTo>
                <a:cubicBezTo>
                  <a:pt x="963" y="270"/>
                  <a:pt x="963" y="270"/>
                  <a:pt x="963" y="270"/>
                </a:cubicBezTo>
                <a:cubicBezTo>
                  <a:pt x="962" y="269"/>
                  <a:pt x="961" y="268"/>
                  <a:pt x="960" y="267"/>
                </a:cubicBezTo>
                <a:cubicBezTo>
                  <a:pt x="958" y="265"/>
                  <a:pt x="956" y="263"/>
                  <a:pt x="953" y="260"/>
                </a:cubicBezTo>
                <a:cubicBezTo>
                  <a:pt x="953" y="260"/>
                  <a:pt x="953" y="260"/>
                  <a:pt x="953" y="260"/>
                </a:cubicBezTo>
                <a:cubicBezTo>
                  <a:pt x="927" y="234"/>
                  <a:pt x="927" y="234"/>
                  <a:pt x="927" y="234"/>
                </a:cubicBezTo>
                <a:cubicBezTo>
                  <a:pt x="922" y="229"/>
                  <a:pt x="922" y="221"/>
                  <a:pt x="927" y="216"/>
                </a:cubicBezTo>
                <a:cubicBezTo>
                  <a:pt x="932" y="211"/>
                  <a:pt x="940" y="211"/>
                  <a:pt x="945" y="216"/>
                </a:cubicBezTo>
                <a:cubicBezTo>
                  <a:pt x="946" y="217"/>
                  <a:pt x="946" y="217"/>
                  <a:pt x="946" y="217"/>
                </a:cubicBezTo>
                <a:cubicBezTo>
                  <a:pt x="971" y="242"/>
                  <a:pt x="971" y="242"/>
                  <a:pt x="971" y="242"/>
                </a:cubicBezTo>
                <a:cubicBezTo>
                  <a:pt x="971" y="242"/>
                  <a:pt x="971" y="242"/>
                  <a:pt x="971" y="242"/>
                </a:cubicBezTo>
                <a:cubicBezTo>
                  <a:pt x="975" y="245"/>
                  <a:pt x="977" y="248"/>
                  <a:pt x="979" y="250"/>
                </a:cubicBezTo>
                <a:cubicBezTo>
                  <a:pt x="979" y="251"/>
                  <a:pt x="980" y="251"/>
                  <a:pt x="981" y="252"/>
                </a:cubicBezTo>
                <a:cubicBezTo>
                  <a:pt x="990" y="261"/>
                  <a:pt x="990" y="261"/>
                  <a:pt x="990" y="261"/>
                </a:cubicBezTo>
                <a:cubicBezTo>
                  <a:pt x="991" y="262"/>
                  <a:pt x="992" y="263"/>
                  <a:pt x="993" y="265"/>
                </a:cubicBezTo>
                <a:cubicBezTo>
                  <a:pt x="993" y="265"/>
                  <a:pt x="993" y="265"/>
                  <a:pt x="993" y="265"/>
                </a:cubicBezTo>
                <a:cubicBezTo>
                  <a:pt x="997" y="270"/>
                  <a:pt x="997" y="278"/>
                  <a:pt x="992" y="283"/>
                </a:cubicBezTo>
                <a:cubicBezTo>
                  <a:pt x="989" y="285"/>
                  <a:pt x="986" y="286"/>
                  <a:pt x="983" y="286"/>
                </a:cubicBezTo>
                <a:close/>
                <a:moveTo>
                  <a:pt x="888" y="189"/>
                </a:moveTo>
                <a:cubicBezTo>
                  <a:pt x="884" y="189"/>
                  <a:pt x="881" y="188"/>
                  <a:pt x="879" y="186"/>
                </a:cubicBezTo>
                <a:cubicBezTo>
                  <a:pt x="874" y="181"/>
                  <a:pt x="874" y="173"/>
                  <a:pt x="879" y="168"/>
                </a:cubicBezTo>
                <a:cubicBezTo>
                  <a:pt x="884" y="163"/>
                  <a:pt x="892" y="163"/>
                  <a:pt x="897" y="168"/>
                </a:cubicBezTo>
                <a:cubicBezTo>
                  <a:pt x="899" y="170"/>
                  <a:pt x="901" y="173"/>
                  <a:pt x="901" y="177"/>
                </a:cubicBezTo>
                <a:cubicBezTo>
                  <a:pt x="901" y="180"/>
                  <a:pt x="899" y="183"/>
                  <a:pt x="897" y="186"/>
                </a:cubicBezTo>
                <a:cubicBezTo>
                  <a:pt x="894" y="188"/>
                  <a:pt x="891" y="189"/>
                  <a:pt x="888" y="189"/>
                </a:cubicBezTo>
                <a:close/>
                <a:moveTo>
                  <a:pt x="840" y="142"/>
                </a:moveTo>
                <a:cubicBezTo>
                  <a:pt x="836" y="142"/>
                  <a:pt x="833" y="140"/>
                  <a:pt x="831" y="138"/>
                </a:cubicBezTo>
                <a:cubicBezTo>
                  <a:pt x="830" y="137"/>
                  <a:pt x="830" y="137"/>
                  <a:pt x="830" y="137"/>
                </a:cubicBezTo>
                <a:cubicBezTo>
                  <a:pt x="808" y="116"/>
                  <a:pt x="783" y="98"/>
                  <a:pt x="757" y="82"/>
                </a:cubicBezTo>
                <a:cubicBezTo>
                  <a:pt x="757" y="82"/>
                  <a:pt x="757" y="82"/>
                  <a:pt x="757" y="82"/>
                </a:cubicBezTo>
                <a:cubicBezTo>
                  <a:pt x="731" y="67"/>
                  <a:pt x="703" y="54"/>
                  <a:pt x="674" y="45"/>
                </a:cubicBezTo>
                <a:cubicBezTo>
                  <a:pt x="673" y="45"/>
                  <a:pt x="673" y="45"/>
                  <a:pt x="673" y="45"/>
                </a:cubicBezTo>
                <a:cubicBezTo>
                  <a:pt x="669" y="43"/>
                  <a:pt x="665" y="42"/>
                  <a:pt x="660" y="41"/>
                </a:cubicBezTo>
                <a:cubicBezTo>
                  <a:pt x="657" y="40"/>
                  <a:pt x="654" y="39"/>
                  <a:pt x="651" y="39"/>
                </a:cubicBezTo>
                <a:cubicBezTo>
                  <a:pt x="651" y="38"/>
                  <a:pt x="651" y="38"/>
                  <a:pt x="651" y="38"/>
                </a:cubicBezTo>
                <a:cubicBezTo>
                  <a:pt x="649" y="38"/>
                  <a:pt x="647" y="37"/>
                  <a:pt x="644" y="37"/>
                </a:cubicBezTo>
                <a:cubicBezTo>
                  <a:pt x="643" y="37"/>
                  <a:pt x="642" y="36"/>
                  <a:pt x="640" y="36"/>
                </a:cubicBezTo>
                <a:cubicBezTo>
                  <a:pt x="629" y="34"/>
                  <a:pt x="629" y="34"/>
                  <a:pt x="629" y="34"/>
                </a:cubicBezTo>
                <a:cubicBezTo>
                  <a:pt x="618" y="32"/>
                  <a:pt x="618" y="32"/>
                  <a:pt x="618" y="32"/>
                </a:cubicBezTo>
                <a:cubicBezTo>
                  <a:pt x="616" y="31"/>
                  <a:pt x="614" y="31"/>
                  <a:pt x="613" y="31"/>
                </a:cubicBezTo>
                <a:cubicBezTo>
                  <a:pt x="611" y="30"/>
                  <a:pt x="609" y="30"/>
                  <a:pt x="607" y="30"/>
                </a:cubicBezTo>
                <a:cubicBezTo>
                  <a:pt x="607" y="30"/>
                  <a:pt x="607" y="30"/>
                  <a:pt x="607" y="30"/>
                </a:cubicBezTo>
                <a:cubicBezTo>
                  <a:pt x="595" y="28"/>
                  <a:pt x="595" y="28"/>
                  <a:pt x="595" y="28"/>
                </a:cubicBezTo>
                <a:cubicBezTo>
                  <a:pt x="594" y="28"/>
                  <a:pt x="593" y="28"/>
                  <a:pt x="592" y="28"/>
                </a:cubicBezTo>
                <a:cubicBezTo>
                  <a:pt x="591" y="28"/>
                  <a:pt x="590" y="28"/>
                  <a:pt x="590" y="28"/>
                </a:cubicBezTo>
                <a:cubicBezTo>
                  <a:pt x="584" y="27"/>
                  <a:pt x="584" y="27"/>
                  <a:pt x="584" y="27"/>
                </a:cubicBezTo>
                <a:cubicBezTo>
                  <a:pt x="566" y="26"/>
                  <a:pt x="548" y="26"/>
                  <a:pt x="531" y="27"/>
                </a:cubicBezTo>
                <a:cubicBezTo>
                  <a:pt x="524" y="27"/>
                  <a:pt x="518" y="21"/>
                  <a:pt x="518" y="14"/>
                </a:cubicBezTo>
                <a:cubicBezTo>
                  <a:pt x="517" y="11"/>
                  <a:pt x="519" y="8"/>
                  <a:pt x="521" y="5"/>
                </a:cubicBezTo>
                <a:cubicBezTo>
                  <a:pt x="523" y="3"/>
                  <a:pt x="526" y="1"/>
                  <a:pt x="530" y="1"/>
                </a:cubicBezTo>
                <a:cubicBezTo>
                  <a:pt x="548" y="0"/>
                  <a:pt x="567" y="1"/>
                  <a:pt x="586" y="2"/>
                </a:cubicBezTo>
                <a:cubicBezTo>
                  <a:pt x="592" y="2"/>
                  <a:pt x="592" y="2"/>
                  <a:pt x="592" y="2"/>
                </a:cubicBezTo>
                <a:cubicBezTo>
                  <a:pt x="593" y="3"/>
                  <a:pt x="595" y="3"/>
                  <a:pt x="596" y="3"/>
                </a:cubicBezTo>
                <a:cubicBezTo>
                  <a:pt x="597" y="3"/>
                  <a:pt x="597" y="3"/>
                  <a:pt x="598" y="3"/>
                </a:cubicBezTo>
                <a:cubicBezTo>
                  <a:pt x="609" y="5"/>
                  <a:pt x="609" y="5"/>
                  <a:pt x="609" y="5"/>
                </a:cubicBezTo>
                <a:cubicBezTo>
                  <a:pt x="613" y="5"/>
                  <a:pt x="616" y="5"/>
                  <a:pt x="618" y="6"/>
                </a:cubicBezTo>
                <a:cubicBezTo>
                  <a:pt x="620" y="6"/>
                  <a:pt x="621" y="6"/>
                  <a:pt x="622" y="6"/>
                </a:cubicBezTo>
                <a:cubicBezTo>
                  <a:pt x="634" y="9"/>
                  <a:pt x="634" y="9"/>
                  <a:pt x="634" y="9"/>
                </a:cubicBezTo>
                <a:cubicBezTo>
                  <a:pt x="646" y="11"/>
                  <a:pt x="646" y="11"/>
                  <a:pt x="646" y="11"/>
                </a:cubicBezTo>
                <a:cubicBezTo>
                  <a:pt x="647" y="11"/>
                  <a:pt x="648" y="12"/>
                  <a:pt x="649" y="12"/>
                </a:cubicBezTo>
                <a:cubicBezTo>
                  <a:pt x="652" y="12"/>
                  <a:pt x="655" y="13"/>
                  <a:pt x="658" y="14"/>
                </a:cubicBezTo>
                <a:cubicBezTo>
                  <a:pt x="661" y="15"/>
                  <a:pt x="663" y="15"/>
                  <a:pt x="666" y="16"/>
                </a:cubicBezTo>
                <a:cubicBezTo>
                  <a:pt x="671" y="17"/>
                  <a:pt x="676" y="19"/>
                  <a:pt x="681" y="21"/>
                </a:cubicBezTo>
                <a:cubicBezTo>
                  <a:pt x="712" y="31"/>
                  <a:pt x="742" y="44"/>
                  <a:pt x="770" y="60"/>
                </a:cubicBezTo>
                <a:cubicBezTo>
                  <a:pt x="770" y="60"/>
                  <a:pt x="770" y="60"/>
                  <a:pt x="770" y="60"/>
                </a:cubicBezTo>
                <a:cubicBezTo>
                  <a:pt x="798" y="77"/>
                  <a:pt x="824" y="96"/>
                  <a:pt x="848" y="119"/>
                </a:cubicBezTo>
                <a:cubicBezTo>
                  <a:pt x="848" y="120"/>
                  <a:pt x="848" y="120"/>
                  <a:pt x="848" y="120"/>
                </a:cubicBezTo>
                <a:cubicBezTo>
                  <a:pt x="851" y="122"/>
                  <a:pt x="852" y="125"/>
                  <a:pt x="852" y="129"/>
                </a:cubicBezTo>
                <a:cubicBezTo>
                  <a:pt x="852" y="132"/>
                  <a:pt x="851" y="135"/>
                  <a:pt x="849" y="138"/>
                </a:cubicBezTo>
                <a:cubicBezTo>
                  <a:pt x="846" y="140"/>
                  <a:pt x="843" y="142"/>
                  <a:pt x="840" y="142"/>
                </a:cubicBezTo>
                <a:close/>
                <a:moveTo>
                  <a:pt x="337" y="85"/>
                </a:moveTo>
                <a:cubicBezTo>
                  <a:pt x="333" y="85"/>
                  <a:pt x="329" y="82"/>
                  <a:pt x="326" y="78"/>
                </a:cubicBezTo>
                <a:cubicBezTo>
                  <a:pt x="324" y="75"/>
                  <a:pt x="324" y="72"/>
                  <a:pt x="325" y="69"/>
                </a:cubicBezTo>
                <a:cubicBezTo>
                  <a:pt x="326" y="65"/>
                  <a:pt x="328" y="63"/>
                  <a:pt x="331" y="61"/>
                </a:cubicBezTo>
                <a:cubicBezTo>
                  <a:pt x="333" y="60"/>
                  <a:pt x="335" y="59"/>
                  <a:pt x="337" y="59"/>
                </a:cubicBezTo>
                <a:cubicBezTo>
                  <a:pt x="342" y="59"/>
                  <a:pt x="346" y="61"/>
                  <a:pt x="348" y="65"/>
                </a:cubicBezTo>
                <a:cubicBezTo>
                  <a:pt x="352" y="71"/>
                  <a:pt x="350" y="79"/>
                  <a:pt x="344" y="83"/>
                </a:cubicBezTo>
                <a:cubicBezTo>
                  <a:pt x="342" y="84"/>
                  <a:pt x="339" y="85"/>
                  <a:pt x="337" y="85"/>
                </a:cubicBezTo>
                <a:close/>
                <a:moveTo>
                  <a:pt x="398" y="55"/>
                </a:moveTo>
                <a:cubicBezTo>
                  <a:pt x="393" y="55"/>
                  <a:pt x="388" y="52"/>
                  <a:pt x="386" y="47"/>
                </a:cubicBezTo>
                <a:cubicBezTo>
                  <a:pt x="385" y="44"/>
                  <a:pt x="385" y="40"/>
                  <a:pt x="386" y="37"/>
                </a:cubicBezTo>
                <a:cubicBezTo>
                  <a:pt x="388" y="34"/>
                  <a:pt x="390" y="31"/>
                  <a:pt x="393" y="30"/>
                </a:cubicBezTo>
                <a:cubicBezTo>
                  <a:pt x="415" y="22"/>
                  <a:pt x="437" y="15"/>
                  <a:pt x="460" y="10"/>
                </a:cubicBezTo>
                <a:cubicBezTo>
                  <a:pt x="467" y="9"/>
                  <a:pt x="474" y="13"/>
                  <a:pt x="475" y="20"/>
                </a:cubicBezTo>
                <a:cubicBezTo>
                  <a:pt x="476" y="23"/>
                  <a:pt x="476" y="27"/>
                  <a:pt x="474" y="30"/>
                </a:cubicBezTo>
                <a:cubicBezTo>
                  <a:pt x="472" y="32"/>
                  <a:pt x="469" y="34"/>
                  <a:pt x="466" y="35"/>
                </a:cubicBezTo>
                <a:cubicBezTo>
                  <a:pt x="444" y="40"/>
                  <a:pt x="423" y="46"/>
                  <a:pt x="403" y="54"/>
                </a:cubicBezTo>
                <a:cubicBezTo>
                  <a:pt x="401" y="55"/>
                  <a:pt x="400" y="55"/>
                  <a:pt x="398" y="55"/>
                </a:cubicBezTo>
                <a:close/>
              </a:path>
            </a:pathLst>
          </a:custGeom>
          <a:solidFill>
            <a:srgbClr val="377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3" name="TextBox 49">
            <a:extLst>
              <a:ext uri="{FF2B5EF4-FFF2-40B4-BE49-F238E27FC236}">
                <a16:creationId xmlns:a16="http://schemas.microsoft.com/office/drawing/2014/main" id="{A8D380F0-6E9B-E920-83A3-9B9C1A4C7AC5}"/>
              </a:ext>
            </a:extLst>
          </p:cNvPr>
          <p:cNvSpPr txBox="1"/>
          <p:nvPr/>
        </p:nvSpPr>
        <p:spPr>
          <a:xfrm>
            <a:off x="6328438" y="1300167"/>
            <a:ext cx="486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it-IT" sz="2800"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: Rounded Corners 54">
            <a:extLst>
              <a:ext uri="{FF2B5EF4-FFF2-40B4-BE49-F238E27FC236}">
                <a16:creationId xmlns:a16="http://schemas.microsoft.com/office/drawing/2014/main" id="{2D4EEFC7-43EA-6ABF-B3BC-8A167969F891}"/>
              </a:ext>
            </a:extLst>
          </p:cNvPr>
          <p:cNvSpPr/>
          <p:nvPr/>
        </p:nvSpPr>
        <p:spPr>
          <a:xfrm>
            <a:off x="6995476" y="4322169"/>
            <a:ext cx="3489794" cy="794359"/>
          </a:xfrm>
          <a:prstGeom prst="roundRect">
            <a:avLst>
              <a:gd name="adj" fmla="val 14123"/>
            </a:avLst>
          </a:prstGeom>
          <a:solidFill>
            <a:schemeClr val="bg1"/>
          </a:solidFill>
          <a:ln w="53975">
            <a:noFill/>
          </a:ln>
          <a:effectLst>
            <a:outerShdw blurRad="355600" dist="495300" dir="2220000" sx="91000" sy="91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7" name="Rectangle: Rounded Corners 54">
            <a:extLst>
              <a:ext uri="{FF2B5EF4-FFF2-40B4-BE49-F238E27FC236}">
                <a16:creationId xmlns:a16="http://schemas.microsoft.com/office/drawing/2014/main" id="{43F80B58-D07F-6856-EF26-7B803194D304}"/>
              </a:ext>
            </a:extLst>
          </p:cNvPr>
          <p:cNvSpPr/>
          <p:nvPr/>
        </p:nvSpPr>
        <p:spPr>
          <a:xfrm>
            <a:off x="7049097" y="3364974"/>
            <a:ext cx="3462332" cy="794359"/>
          </a:xfrm>
          <a:prstGeom prst="roundRect">
            <a:avLst>
              <a:gd name="adj" fmla="val 14123"/>
            </a:avLst>
          </a:prstGeom>
          <a:solidFill>
            <a:schemeClr val="bg1"/>
          </a:solidFill>
          <a:ln w="53975">
            <a:noFill/>
          </a:ln>
          <a:effectLst>
            <a:outerShdw blurRad="355600" dist="495300" dir="2220000" sx="91000" sy="91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40" name="Rectangle: Rounded Corners 54">
            <a:extLst>
              <a:ext uri="{FF2B5EF4-FFF2-40B4-BE49-F238E27FC236}">
                <a16:creationId xmlns:a16="http://schemas.microsoft.com/office/drawing/2014/main" id="{A66D90DD-039C-3E9D-8489-62FAD62E1AE1}"/>
              </a:ext>
            </a:extLst>
          </p:cNvPr>
          <p:cNvSpPr/>
          <p:nvPr/>
        </p:nvSpPr>
        <p:spPr>
          <a:xfrm>
            <a:off x="7021635" y="2394142"/>
            <a:ext cx="3489794" cy="794359"/>
          </a:xfrm>
          <a:prstGeom prst="roundRect">
            <a:avLst>
              <a:gd name="adj" fmla="val 14123"/>
            </a:avLst>
          </a:prstGeom>
          <a:solidFill>
            <a:schemeClr val="bg1"/>
          </a:solidFill>
          <a:ln w="53975">
            <a:noFill/>
          </a:ln>
          <a:effectLst>
            <a:outerShdw blurRad="355600" dist="495300" dir="2220000" sx="91000" sy="91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45E4B8B5-E389-F30B-6E5C-035FECF24D23}"/>
              </a:ext>
            </a:extLst>
          </p:cNvPr>
          <p:cNvSpPr/>
          <p:nvPr/>
        </p:nvSpPr>
        <p:spPr>
          <a:xfrm>
            <a:off x="988087" y="817717"/>
            <a:ext cx="4887053" cy="2495868"/>
          </a:xfrm>
          <a:prstGeom prst="rect">
            <a:avLst/>
          </a:prstGeom>
          <a:solidFill>
            <a:srgbClr val="F5F7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6564580B-144A-0C33-039C-F24F6BA2D43B}"/>
              </a:ext>
            </a:extLst>
          </p:cNvPr>
          <p:cNvSpPr/>
          <p:nvPr/>
        </p:nvSpPr>
        <p:spPr>
          <a:xfrm>
            <a:off x="988087" y="3457606"/>
            <a:ext cx="4887053" cy="2495868"/>
          </a:xfrm>
          <a:prstGeom prst="rect">
            <a:avLst/>
          </a:prstGeom>
          <a:solidFill>
            <a:srgbClr val="F5F7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49995D2-28D9-B711-7E98-C38FB829E86E}"/>
              </a:ext>
            </a:extLst>
          </p:cNvPr>
          <p:cNvSpPr txBox="1"/>
          <p:nvPr/>
        </p:nvSpPr>
        <p:spPr>
          <a:xfrm>
            <a:off x="1018654" y="1936097"/>
            <a:ext cx="4856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err="1">
                <a:latin typeface="Century Gothic" panose="020B0502020202020204" pitchFamily="34" charset="0"/>
              </a:rPr>
              <a:t>Average</a:t>
            </a:r>
            <a:r>
              <a:rPr lang="it-IT" sz="2200">
                <a:latin typeface="Century Gothic" panose="020B0502020202020204" pitchFamily="34" charset="0"/>
              </a:rPr>
              <a:t> rating </a:t>
            </a:r>
          </a:p>
          <a:p>
            <a:pPr algn="ctr"/>
            <a:r>
              <a:rPr lang="it-IT" sz="2200" err="1">
                <a:latin typeface="Century Gothic" panose="020B0502020202020204" pitchFamily="34" charset="0"/>
              </a:rPr>
              <a:t>Average</a:t>
            </a:r>
            <a:r>
              <a:rPr lang="it-IT" sz="2200">
                <a:latin typeface="Century Gothic" panose="020B0502020202020204" pitchFamily="34" charset="0"/>
              </a:rPr>
              <a:t> </a:t>
            </a:r>
            <a:r>
              <a:rPr lang="it-IT" sz="2200" err="1">
                <a:latin typeface="Century Gothic" panose="020B0502020202020204" pitchFamily="34" charset="0"/>
              </a:rPr>
              <a:t>complexity</a:t>
            </a:r>
            <a:r>
              <a:rPr lang="it-IT" sz="220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7" name="TextBox 49">
            <a:extLst>
              <a:ext uri="{FF2B5EF4-FFF2-40B4-BE49-F238E27FC236}">
                <a16:creationId xmlns:a16="http://schemas.microsoft.com/office/drawing/2014/main" id="{C0924AB0-BDF8-D4B5-0F48-432F3F949411}"/>
              </a:ext>
            </a:extLst>
          </p:cNvPr>
          <p:cNvSpPr txBox="1"/>
          <p:nvPr/>
        </p:nvSpPr>
        <p:spPr>
          <a:xfrm>
            <a:off x="1003159" y="1304844"/>
            <a:ext cx="488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RESPONSE VARIABLE</a:t>
            </a:r>
            <a:endParaRPr lang="it-IT" sz="2800"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D9D4EB9D-96A0-01F7-E595-7EC2F9DE0733}"/>
              </a:ext>
            </a:extLst>
          </p:cNvPr>
          <p:cNvSpPr txBox="1"/>
          <p:nvPr/>
        </p:nvSpPr>
        <p:spPr>
          <a:xfrm>
            <a:off x="998747" y="3659613"/>
            <a:ext cx="4879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COVARIATES</a:t>
            </a:r>
            <a:endParaRPr lang="it-IT" sz="2800"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970657D-A276-00D5-3CDF-BCCF6BCA7475}"/>
              </a:ext>
            </a:extLst>
          </p:cNvPr>
          <p:cNvSpPr txBox="1"/>
          <p:nvPr/>
        </p:nvSpPr>
        <p:spPr>
          <a:xfrm>
            <a:off x="1005826" y="4188228"/>
            <a:ext cx="4865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Playing</a:t>
            </a:r>
            <a:r>
              <a:rPr lang="it-IT" sz="200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time</a:t>
            </a:r>
          </a:p>
          <a:p>
            <a:pPr algn="ctr"/>
            <a:r>
              <a:rPr lang="it-IT" sz="200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</a:t>
            </a:r>
            <a:r>
              <a:rPr lang="it-IT" sz="2000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</a:t>
            </a:r>
            <a:r>
              <a:rPr lang="it-IT" sz="200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it-IT" sz="2000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Suggested</a:t>
            </a:r>
            <a:r>
              <a:rPr lang="it-IT" sz="200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</a:t>
            </a:r>
            <a:r>
              <a:rPr lang="it-IT" sz="200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it-IT" sz="2000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players</a:t>
            </a:r>
            <a:r>
              <a:rPr lang="it-IT" sz="200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it-IT" sz="2000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</a:t>
            </a:r>
            <a:endParaRPr lang="it-IT" sz="2000"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E7EE7D-2E97-5946-A21E-5D125776B040}"/>
              </a:ext>
            </a:extLst>
          </p:cNvPr>
          <p:cNvSpPr txBox="1"/>
          <p:nvPr/>
        </p:nvSpPr>
        <p:spPr>
          <a:xfrm>
            <a:off x="477202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35" name="Rectangle: Rounded Corners 55">
            <a:extLst>
              <a:ext uri="{FF2B5EF4-FFF2-40B4-BE49-F238E27FC236}">
                <a16:creationId xmlns:a16="http://schemas.microsoft.com/office/drawing/2014/main" id="{60B7D261-C160-D5E4-CA04-B196315570DD}"/>
              </a:ext>
            </a:extLst>
          </p:cNvPr>
          <p:cNvSpPr/>
          <p:nvPr/>
        </p:nvSpPr>
        <p:spPr>
          <a:xfrm>
            <a:off x="7122234" y="2475928"/>
            <a:ext cx="3263424" cy="643178"/>
          </a:xfrm>
          <a:prstGeom prst="roundRect">
            <a:avLst>
              <a:gd name="adj" fmla="val 141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2000" b="1">
                <a:solidFill>
                  <a:srgbClr val="FFFFFF"/>
                </a:solidFill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GAM</a:t>
            </a:r>
          </a:p>
        </p:txBody>
      </p:sp>
      <p:sp>
        <p:nvSpPr>
          <p:cNvPr id="38" name="Rectangle: Rounded Corners 55">
            <a:extLst>
              <a:ext uri="{FF2B5EF4-FFF2-40B4-BE49-F238E27FC236}">
                <a16:creationId xmlns:a16="http://schemas.microsoft.com/office/drawing/2014/main" id="{C6E9CBD5-4E78-FA4E-BB0B-9D80CF5DBFE6}"/>
              </a:ext>
            </a:extLst>
          </p:cNvPr>
          <p:cNvSpPr/>
          <p:nvPr/>
        </p:nvSpPr>
        <p:spPr>
          <a:xfrm>
            <a:off x="7122234" y="3437508"/>
            <a:ext cx="3263424" cy="643178"/>
          </a:xfrm>
          <a:prstGeom prst="roundRect">
            <a:avLst>
              <a:gd name="adj" fmla="val 141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2000" b="1">
                <a:solidFill>
                  <a:srgbClr val="FFFFFF"/>
                </a:solidFill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LOCAL AVERAGING</a:t>
            </a:r>
          </a:p>
        </p:txBody>
      </p:sp>
      <p:sp>
        <p:nvSpPr>
          <p:cNvPr id="41" name="Rectangle: Rounded Corners 55">
            <a:extLst>
              <a:ext uri="{FF2B5EF4-FFF2-40B4-BE49-F238E27FC236}">
                <a16:creationId xmlns:a16="http://schemas.microsoft.com/office/drawing/2014/main" id="{E14D739D-D5BB-1643-A2BA-CCD9048C46DE}"/>
              </a:ext>
            </a:extLst>
          </p:cNvPr>
          <p:cNvSpPr/>
          <p:nvPr/>
        </p:nvSpPr>
        <p:spPr>
          <a:xfrm>
            <a:off x="7122233" y="4400551"/>
            <a:ext cx="3263425" cy="643178"/>
          </a:xfrm>
          <a:prstGeom prst="roundRect">
            <a:avLst>
              <a:gd name="adj" fmla="val 1412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2000" b="1">
                <a:solidFill>
                  <a:srgbClr val="FFFFFF"/>
                </a:solidFill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2410931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8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21600000">
                                      <p:cBhvr>
                                        <p:cTn id="95" dur="1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8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21600000">
                                      <p:cBhvr>
                                        <p:cTn id="97" dur="1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8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21600000">
                                      <p:cBhvr>
                                        <p:cTn id="99" dur="1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21600000">
                                      <p:cBhvr>
                                        <p:cTn id="101" dur="1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8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21600000">
                                      <p:cBhvr>
                                        <p:cTn id="103" dur="1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8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21600000">
                                      <p:cBhvr>
                                        <p:cTn id="105" dur="1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8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21600000">
                                      <p:cBhvr>
                                        <p:cTn id="107" dur="1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21600000">
                                      <p:cBhvr>
                                        <p:cTn id="109" dur="1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repeatCount="indefinite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21600000">
                                      <p:cBhvr>
                                        <p:cTn id="111" dur="1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/>
      <p:bldP spid="34" grpId="0" animBg="1"/>
      <p:bldP spid="37" grpId="0" animBg="1"/>
      <p:bldP spid="40" grpId="0" animBg="1"/>
      <p:bldP spid="46" grpId="0"/>
      <p:bldP spid="47" grpId="0"/>
      <p:bldP spid="48" grpId="0"/>
      <p:bldP spid="49" grpId="0"/>
      <p:bldP spid="35" grpId="0" animBg="1"/>
      <p:bldP spid="38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2B85B461-9AF7-4FC7-8335-703D987AE66A}"/>
              </a:ext>
            </a:extLst>
          </p:cNvPr>
          <p:cNvSpPr/>
          <p:nvPr/>
        </p:nvSpPr>
        <p:spPr>
          <a:xfrm rot="5400000" flipV="1">
            <a:off x="5994706" y="-2667001"/>
            <a:ext cx="202590" cy="1219200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71EEC-31DF-4F21-870F-D2C682A776FD}"/>
              </a:ext>
            </a:extLst>
          </p:cNvPr>
          <p:cNvGrpSpPr/>
          <p:nvPr/>
        </p:nvGrpSpPr>
        <p:grpSpPr>
          <a:xfrm>
            <a:off x="1175644" y="2331621"/>
            <a:ext cx="2304000" cy="2304000"/>
            <a:chOff x="2351593" y="4662958"/>
            <a:chExt cx="4438777" cy="4436915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7A7D2A0E-B4AD-4CA1-AE52-B35714DE7C1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2352524" y="4662027"/>
              <a:ext cx="4436915" cy="4438777"/>
            </a:xfrm>
            <a:custGeom>
              <a:avLst/>
              <a:gdLst>
                <a:gd name="T0" fmla="*/ 2134 w 2516"/>
                <a:gd name="T1" fmla="*/ 1950 h 2516"/>
                <a:gd name="T2" fmla="*/ 1950 w 2516"/>
                <a:gd name="T3" fmla="*/ 2134 h 2516"/>
                <a:gd name="T4" fmla="*/ 566 w 2516"/>
                <a:gd name="T5" fmla="*/ 2134 h 2516"/>
                <a:gd name="T6" fmla="*/ 382 w 2516"/>
                <a:gd name="T7" fmla="*/ 1950 h 2516"/>
                <a:gd name="T8" fmla="*/ 382 w 2516"/>
                <a:gd name="T9" fmla="*/ 566 h 2516"/>
                <a:gd name="T10" fmla="*/ 566 w 2516"/>
                <a:gd name="T11" fmla="*/ 382 h 2516"/>
                <a:gd name="T12" fmla="*/ 1950 w 2516"/>
                <a:gd name="T13" fmla="*/ 382 h 2516"/>
                <a:gd name="T14" fmla="*/ 2134 w 2516"/>
                <a:gd name="T15" fmla="*/ 566 h 2516"/>
                <a:gd name="T16" fmla="*/ 2134 w 2516"/>
                <a:gd name="T17" fmla="*/ 195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6" h="2516">
                  <a:moveTo>
                    <a:pt x="2134" y="1950"/>
                  </a:moveTo>
                  <a:cubicBezTo>
                    <a:pt x="1950" y="2134"/>
                    <a:pt x="1950" y="2134"/>
                    <a:pt x="1950" y="2134"/>
                  </a:cubicBezTo>
                  <a:cubicBezTo>
                    <a:pt x="1568" y="2516"/>
                    <a:pt x="948" y="2516"/>
                    <a:pt x="566" y="2134"/>
                  </a:cubicBezTo>
                  <a:cubicBezTo>
                    <a:pt x="382" y="1950"/>
                    <a:pt x="382" y="1950"/>
                    <a:pt x="382" y="1950"/>
                  </a:cubicBezTo>
                  <a:cubicBezTo>
                    <a:pt x="0" y="1568"/>
                    <a:pt x="0" y="948"/>
                    <a:pt x="382" y="566"/>
                  </a:cubicBezTo>
                  <a:cubicBezTo>
                    <a:pt x="566" y="382"/>
                    <a:pt x="566" y="382"/>
                    <a:pt x="566" y="382"/>
                  </a:cubicBezTo>
                  <a:cubicBezTo>
                    <a:pt x="948" y="0"/>
                    <a:pt x="1568" y="0"/>
                    <a:pt x="1950" y="382"/>
                  </a:cubicBezTo>
                  <a:cubicBezTo>
                    <a:pt x="2134" y="566"/>
                    <a:pt x="2134" y="566"/>
                    <a:pt x="2134" y="566"/>
                  </a:cubicBezTo>
                  <a:cubicBezTo>
                    <a:pt x="2516" y="948"/>
                    <a:pt x="2516" y="1568"/>
                    <a:pt x="2134" y="1950"/>
                  </a:cubicBezTo>
                  <a:close/>
                </a:path>
              </a:pathLst>
            </a:custGeom>
            <a:solidFill>
              <a:schemeClr val="accent1"/>
            </a:solidFill>
            <a:ln w="53975">
              <a:noFill/>
            </a:ln>
            <a:effectLst>
              <a:outerShdw blurRad="965200" dist="952500" dir="414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D3B16FD-E1A7-4A21-A144-8953CB2D8080}"/>
                    </a:ext>
                  </a:extLst>
                </p:cNvPr>
                <p:cNvSpPr txBox="1"/>
                <p:nvPr/>
              </p:nvSpPr>
              <p:spPr>
                <a:xfrm>
                  <a:off x="2831973" y="5547841"/>
                  <a:ext cx="3539986" cy="26671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>
                      <a:latin typeface="Century Gothic" panose="020B0502020202020204" pitchFamily="34" charset="0"/>
                    </a:rPr>
                    <a:t>Fit the model on every possible </a:t>
                  </a:r>
                  <a:r>
                    <a:rPr lang="en-US" sz="1400" b="1">
                      <a:latin typeface="Century Gothic" panose="020B0502020202020204" pitchFamily="34" charset="0"/>
                    </a:rPr>
                    <a:t>feature subset </a:t>
                  </a:r>
                  <a:r>
                    <a:rPr lang="en-US" sz="1400">
                      <a:latin typeface="Century Gothic" panose="020B0502020202020204" pitchFamily="34" charset="0"/>
                    </a:rPr>
                    <a:t>and compute the predictions for a datum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400">
                      <a:latin typeface="Century Gothic" panose="020B0502020202020204" pitchFamily="34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D3B16FD-E1A7-4A21-A144-8953CB2D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973" y="5547841"/>
                  <a:ext cx="3539986" cy="2667146"/>
                </a:xfrm>
                <a:prstGeom prst="rect">
                  <a:avLst/>
                </a:prstGeom>
                <a:blipFill>
                  <a:blip r:embed="rId3"/>
                  <a:stretch>
                    <a:fillRect l="-332" t="-881" r="-26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38F04A-96BC-4CA1-A477-92370810466A}"/>
              </a:ext>
            </a:extLst>
          </p:cNvPr>
          <p:cNvGrpSpPr/>
          <p:nvPr/>
        </p:nvGrpSpPr>
        <p:grpSpPr>
          <a:xfrm>
            <a:off x="3718626" y="2331621"/>
            <a:ext cx="2304000" cy="2304000"/>
            <a:chOff x="7438219" y="4662958"/>
            <a:chExt cx="4438777" cy="443691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22FB45F-2DAA-44CD-A7D7-CBDFB10AD3F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7439150" y="4662027"/>
              <a:ext cx="4436915" cy="4438777"/>
            </a:xfrm>
            <a:custGeom>
              <a:avLst/>
              <a:gdLst>
                <a:gd name="T0" fmla="*/ 2134 w 2516"/>
                <a:gd name="T1" fmla="*/ 1950 h 2516"/>
                <a:gd name="T2" fmla="*/ 1950 w 2516"/>
                <a:gd name="T3" fmla="*/ 2134 h 2516"/>
                <a:gd name="T4" fmla="*/ 566 w 2516"/>
                <a:gd name="T5" fmla="*/ 2134 h 2516"/>
                <a:gd name="T6" fmla="*/ 382 w 2516"/>
                <a:gd name="T7" fmla="*/ 1950 h 2516"/>
                <a:gd name="T8" fmla="*/ 382 w 2516"/>
                <a:gd name="T9" fmla="*/ 566 h 2516"/>
                <a:gd name="T10" fmla="*/ 566 w 2516"/>
                <a:gd name="T11" fmla="*/ 382 h 2516"/>
                <a:gd name="T12" fmla="*/ 1950 w 2516"/>
                <a:gd name="T13" fmla="*/ 382 h 2516"/>
                <a:gd name="T14" fmla="*/ 2134 w 2516"/>
                <a:gd name="T15" fmla="*/ 566 h 2516"/>
                <a:gd name="T16" fmla="*/ 2134 w 2516"/>
                <a:gd name="T17" fmla="*/ 195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6" h="2516">
                  <a:moveTo>
                    <a:pt x="2134" y="1950"/>
                  </a:moveTo>
                  <a:cubicBezTo>
                    <a:pt x="1950" y="2134"/>
                    <a:pt x="1950" y="2134"/>
                    <a:pt x="1950" y="2134"/>
                  </a:cubicBezTo>
                  <a:cubicBezTo>
                    <a:pt x="1568" y="2516"/>
                    <a:pt x="948" y="2516"/>
                    <a:pt x="566" y="2134"/>
                  </a:cubicBezTo>
                  <a:cubicBezTo>
                    <a:pt x="382" y="1950"/>
                    <a:pt x="382" y="1950"/>
                    <a:pt x="382" y="1950"/>
                  </a:cubicBezTo>
                  <a:cubicBezTo>
                    <a:pt x="0" y="1568"/>
                    <a:pt x="0" y="948"/>
                    <a:pt x="382" y="566"/>
                  </a:cubicBezTo>
                  <a:cubicBezTo>
                    <a:pt x="566" y="382"/>
                    <a:pt x="566" y="382"/>
                    <a:pt x="566" y="382"/>
                  </a:cubicBezTo>
                  <a:cubicBezTo>
                    <a:pt x="948" y="0"/>
                    <a:pt x="1568" y="0"/>
                    <a:pt x="1950" y="382"/>
                  </a:cubicBezTo>
                  <a:cubicBezTo>
                    <a:pt x="2134" y="566"/>
                    <a:pt x="2134" y="566"/>
                    <a:pt x="2134" y="566"/>
                  </a:cubicBezTo>
                  <a:cubicBezTo>
                    <a:pt x="2516" y="948"/>
                    <a:pt x="2516" y="1568"/>
                    <a:pt x="2134" y="1950"/>
                  </a:cubicBezTo>
                  <a:close/>
                </a:path>
              </a:pathLst>
            </a:custGeom>
            <a:solidFill>
              <a:schemeClr val="accent3"/>
            </a:solidFill>
            <a:ln w="53975">
              <a:noFill/>
            </a:ln>
            <a:effectLst>
              <a:outerShdw blurRad="965200" dist="952500" dir="414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126B7D-28FA-41F3-AA0C-7A70AE54C1DD}"/>
                </a:ext>
              </a:extLst>
            </p:cNvPr>
            <p:cNvSpPr txBox="1"/>
            <p:nvPr/>
          </p:nvSpPr>
          <p:spPr>
            <a:xfrm>
              <a:off x="7798970" y="5804437"/>
              <a:ext cx="3749911" cy="183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For each covariate, compute its </a:t>
              </a:r>
              <a:r>
                <a:rPr lang="en-US" sz="1400" b="1">
                  <a:latin typeface="Century Gothic" panose="020B0502020202020204" pitchFamily="34" charset="0"/>
                </a:rPr>
                <a:t>Marginal Contribution (MC)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3DCB8F-256F-4C98-8685-2A8A15D13710}"/>
              </a:ext>
            </a:extLst>
          </p:cNvPr>
          <p:cNvGrpSpPr/>
          <p:nvPr/>
        </p:nvGrpSpPr>
        <p:grpSpPr>
          <a:xfrm>
            <a:off x="6261607" y="2331621"/>
            <a:ext cx="2304000" cy="2304000"/>
            <a:chOff x="12524845" y="4662958"/>
            <a:chExt cx="4438777" cy="443691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37A066D-0086-4D09-8020-300706AAD592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2525776" y="4662027"/>
              <a:ext cx="4436915" cy="4438777"/>
            </a:xfrm>
            <a:custGeom>
              <a:avLst/>
              <a:gdLst>
                <a:gd name="T0" fmla="*/ 2134 w 2516"/>
                <a:gd name="T1" fmla="*/ 1950 h 2516"/>
                <a:gd name="T2" fmla="*/ 1950 w 2516"/>
                <a:gd name="T3" fmla="*/ 2134 h 2516"/>
                <a:gd name="T4" fmla="*/ 566 w 2516"/>
                <a:gd name="T5" fmla="*/ 2134 h 2516"/>
                <a:gd name="T6" fmla="*/ 382 w 2516"/>
                <a:gd name="T7" fmla="*/ 1950 h 2516"/>
                <a:gd name="T8" fmla="*/ 382 w 2516"/>
                <a:gd name="T9" fmla="*/ 566 h 2516"/>
                <a:gd name="T10" fmla="*/ 566 w 2516"/>
                <a:gd name="T11" fmla="*/ 382 h 2516"/>
                <a:gd name="T12" fmla="*/ 1950 w 2516"/>
                <a:gd name="T13" fmla="*/ 382 h 2516"/>
                <a:gd name="T14" fmla="*/ 2134 w 2516"/>
                <a:gd name="T15" fmla="*/ 566 h 2516"/>
                <a:gd name="T16" fmla="*/ 2134 w 2516"/>
                <a:gd name="T17" fmla="*/ 195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6" h="2516">
                  <a:moveTo>
                    <a:pt x="2134" y="1950"/>
                  </a:moveTo>
                  <a:cubicBezTo>
                    <a:pt x="1950" y="2134"/>
                    <a:pt x="1950" y="2134"/>
                    <a:pt x="1950" y="2134"/>
                  </a:cubicBezTo>
                  <a:cubicBezTo>
                    <a:pt x="1568" y="2516"/>
                    <a:pt x="948" y="2516"/>
                    <a:pt x="566" y="2134"/>
                  </a:cubicBezTo>
                  <a:cubicBezTo>
                    <a:pt x="382" y="1950"/>
                    <a:pt x="382" y="1950"/>
                    <a:pt x="382" y="1950"/>
                  </a:cubicBezTo>
                  <a:cubicBezTo>
                    <a:pt x="0" y="1568"/>
                    <a:pt x="0" y="948"/>
                    <a:pt x="382" y="566"/>
                  </a:cubicBezTo>
                  <a:cubicBezTo>
                    <a:pt x="566" y="382"/>
                    <a:pt x="566" y="382"/>
                    <a:pt x="566" y="382"/>
                  </a:cubicBezTo>
                  <a:cubicBezTo>
                    <a:pt x="948" y="0"/>
                    <a:pt x="1568" y="0"/>
                    <a:pt x="1950" y="382"/>
                  </a:cubicBezTo>
                  <a:cubicBezTo>
                    <a:pt x="2134" y="566"/>
                    <a:pt x="2134" y="566"/>
                    <a:pt x="2134" y="566"/>
                  </a:cubicBezTo>
                  <a:cubicBezTo>
                    <a:pt x="2516" y="948"/>
                    <a:pt x="2516" y="1568"/>
                    <a:pt x="2134" y="1950"/>
                  </a:cubicBezTo>
                  <a:close/>
                </a:path>
              </a:pathLst>
            </a:custGeom>
            <a:solidFill>
              <a:schemeClr val="accent5"/>
            </a:solidFill>
            <a:ln w="53975">
              <a:noFill/>
            </a:ln>
            <a:effectLst>
              <a:outerShdw blurRad="965200" dist="952500" dir="414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A28FA9-7F0F-43B1-8DC0-863F75DDA5F9}"/>
                    </a:ext>
                  </a:extLst>
                </p:cNvPr>
                <p:cNvSpPr txBox="1"/>
                <p:nvPr/>
              </p:nvSpPr>
              <p:spPr>
                <a:xfrm>
                  <a:off x="12993217" y="5425986"/>
                  <a:ext cx="3502031" cy="2700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>
                      <a:latin typeface="Century Gothic" panose="020B0502020202020204" pitchFamily="34" charset="0"/>
                    </a:rPr>
                    <a:t>MC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𝑐𝑜𝑣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400">
                      <a:latin typeface="Century Gothic" panose="020B0502020202020204" pitchFamily="34" charset="0"/>
                    </a:rPr>
                    <a:t> is the </a:t>
                  </a:r>
                  <a:r>
                    <a:rPr lang="en-US" sz="1400" b="1">
                      <a:latin typeface="Century Gothic" panose="020B0502020202020204" pitchFamily="34" charset="0"/>
                    </a:rPr>
                    <a:t>difference</a:t>
                  </a:r>
                  <a:r>
                    <a:rPr lang="en-US" sz="1400">
                      <a:latin typeface="Century Gothic" panose="020B0502020202020204" pitchFamily="34" charset="0"/>
                    </a:rPr>
                    <a:t> between prediction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400">
                      <a:latin typeface="Century Gothic" panose="020B0502020202020204" pitchFamily="34" charset="0"/>
                    </a:rPr>
                    <a:t> and its version </a:t>
                  </a:r>
                  <a:r>
                    <a:rPr lang="en-US" sz="1400" b="1">
                      <a:latin typeface="Century Gothic" panose="020B0502020202020204" pitchFamily="34" charset="0"/>
                    </a:rPr>
                    <a:t>without</a:t>
                  </a:r>
                  <a:r>
                    <a:rPr lang="en-US" sz="1400">
                      <a:latin typeface="Century Gothic" panose="020B0502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𝑐𝑜𝑣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400">
                      <a:latin typeface="Century Gothic" panose="020B0502020202020204" pitchFamily="34" charset="0"/>
                    </a:rPr>
                    <a:t>   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A28FA9-7F0F-43B1-8DC0-863F75DDA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3217" y="5425986"/>
                  <a:ext cx="3502031" cy="2700485"/>
                </a:xfrm>
                <a:prstGeom prst="rect">
                  <a:avLst/>
                </a:prstGeom>
                <a:blipFill>
                  <a:blip r:embed="rId4"/>
                  <a:stretch>
                    <a:fillRect t="-4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0AB7E4-F9D8-4ABA-982C-D64C3210CFC0}"/>
              </a:ext>
            </a:extLst>
          </p:cNvPr>
          <p:cNvGrpSpPr/>
          <p:nvPr/>
        </p:nvGrpSpPr>
        <p:grpSpPr>
          <a:xfrm>
            <a:off x="8804590" y="2331621"/>
            <a:ext cx="2304000" cy="2304000"/>
            <a:chOff x="17611472" y="4662958"/>
            <a:chExt cx="4438777" cy="4436915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50F7F96-6361-441E-8A2B-20962E0EAD21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7612403" y="4662027"/>
              <a:ext cx="4436915" cy="4438777"/>
            </a:xfrm>
            <a:custGeom>
              <a:avLst/>
              <a:gdLst>
                <a:gd name="T0" fmla="*/ 2134 w 2516"/>
                <a:gd name="T1" fmla="*/ 1950 h 2516"/>
                <a:gd name="T2" fmla="*/ 1950 w 2516"/>
                <a:gd name="T3" fmla="*/ 2134 h 2516"/>
                <a:gd name="T4" fmla="*/ 566 w 2516"/>
                <a:gd name="T5" fmla="*/ 2134 h 2516"/>
                <a:gd name="T6" fmla="*/ 382 w 2516"/>
                <a:gd name="T7" fmla="*/ 1950 h 2516"/>
                <a:gd name="T8" fmla="*/ 382 w 2516"/>
                <a:gd name="T9" fmla="*/ 566 h 2516"/>
                <a:gd name="T10" fmla="*/ 566 w 2516"/>
                <a:gd name="T11" fmla="*/ 382 h 2516"/>
                <a:gd name="T12" fmla="*/ 1950 w 2516"/>
                <a:gd name="T13" fmla="*/ 382 h 2516"/>
                <a:gd name="T14" fmla="*/ 2134 w 2516"/>
                <a:gd name="T15" fmla="*/ 566 h 2516"/>
                <a:gd name="T16" fmla="*/ 2134 w 2516"/>
                <a:gd name="T17" fmla="*/ 195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6" h="2516">
                  <a:moveTo>
                    <a:pt x="2134" y="1950"/>
                  </a:moveTo>
                  <a:cubicBezTo>
                    <a:pt x="1950" y="2134"/>
                    <a:pt x="1950" y="2134"/>
                    <a:pt x="1950" y="2134"/>
                  </a:cubicBezTo>
                  <a:cubicBezTo>
                    <a:pt x="1568" y="2516"/>
                    <a:pt x="948" y="2516"/>
                    <a:pt x="566" y="2134"/>
                  </a:cubicBezTo>
                  <a:cubicBezTo>
                    <a:pt x="382" y="1950"/>
                    <a:pt x="382" y="1950"/>
                    <a:pt x="382" y="1950"/>
                  </a:cubicBezTo>
                  <a:cubicBezTo>
                    <a:pt x="0" y="1568"/>
                    <a:pt x="0" y="948"/>
                    <a:pt x="382" y="566"/>
                  </a:cubicBezTo>
                  <a:cubicBezTo>
                    <a:pt x="566" y="382"/>
                    <a:pt x="566" y="382"/>
                    <a:pt x="566" y="382"/>
                  </a:cubicBezTo>
                  <a:cubicBezTo>
                    <a:pt x="948" y="0"/>
                    <a:pt x="1568" y="0"/>
                    <a:pt x="1950" y="382"/>
                  </a:cubicBezTo>
                  <a:cubicBezTo>
                    <a:pt x="2134" y="566"/>
                    <a:pt x="2134" y="566"/>
                    <a:pt x="2134" y="566"/>
                  </a:cubicBezTo>
                  <a:cubicBezTo>
                    <a:pt x="2516" y="948"/>
                    <a:pt x="2516" y="1568"/>
                    <a:pt x="2134" y="1950"/>
                  </a:cubicBezTo>
                  <a:close/>
                </a:path>
              </a:pathLst>
            </a:custGeom>
            <a:solidFill>
              <a:schemeClr val="bg2"/>
            </a:solidFill>
            <a:ln w="53975">
              <a:noFill/>
            </a:ln>
            <a:effectLst>
              <a:outerShdw blurRad="965200" dist="952500" dir="414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29CF6F0-3D1B-4D5E-92DD-1E0786144173}"/>
                    </a:ext>
                  </a:extLst>
                </p:cNvPr>
                <p:cNvSpPr txBox="1"/>
                <p:nvPr/>
              </p:nvSpPr>
              <p:spPr>
                <a:xfrm>
                  <a:off x="18016275" y="5599783"/>
                  <a:ext cx="3629168" cy="2639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err="1">
                      <a:latin typeface="Century Gothic" panose="020B0502020202020204" pitchFamily="34" charset="0"/>
                    </a:rPr>
                    <a:t>Each</a:t>
                  </a:r>
                  <a:r>
                    <a:rPr lang="fr-FR" sz="1400">
                      <a:latin typeface="Century Gothic" panose="020B0502020202020204" pitchFamily="34" charset="0"/>
                    </a:rPr>
                    <a:t> MC has </a:t>
                  </a:r>
                  <a:r>
                    <a:rPr lang="fr-FR" sz="1400" b="1" err="1">
                      <a:latin typeface="Century Gothic" panose="020B0502020202020204" pitchFamily="34" charset="0"/>
                    </a:rPr>
                    <a:t>weight</a:t>
                  </a:r>
                  <a:r>
                    <a:rPr lang="fr-FR" sz="1400">
                      <a:latin typeface="Century Gothic" panose="020B0502020202020204" pitchFamily="34" charset="0"/>
                    </a:rPr>
                    <a:t>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600"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fr-FR" sz="1600">
                      <a:solidFill>
                        <a:srgbClr val="FFFFFF"/>
                      </a:solidFill>
                    </a:rPr>
                    <a:t>. </a:t>
                  </a:r>
                  <a:endParaRPr lang="en-US" sz="1600">
                    <a:solidFill>
                      <a:srgbClr val="FFFFFF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29CF6F0-3D1B-4D5E-92DD-1E0786144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6275" y="5599783"/>
                  <a:ext cx="3629168" cy="2639733"/>
                </a:xfrm>
                <a:prstGeom prst="rect">
                  <a:avLst/>
                </a:prstGeom>
                <a:blipFill>
                  <a:blip r:embed="rId5"/>
                  <a:stretch>
                    <a:fillRect t="-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79B9DC4B-04CC-43FF-9245-8B616A5629C2}"/>
              </a:ext>
            </a:extLst>
          </p:cNvPr>
          <p:cNvSpPr>
            <a:spLocks noEditPoints="1"/>
          </p:cNvSpPr>
          <p:nvPr/>
        </p:nvSpPr>
        <p:spPr bwMode="auto">
          <a:xfrm>
            <a:off x="3413788" y="3280507"/>
            <a:ext cx="325542" cy="29698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7BAFF3F-7E60-4A0C-AF2C-289E6F49AB38}"/>
              </a:ext>
            </a:extLst>
          </p:cNvPr>
          <p:cNvSpPr>
            <a:spLocks noEditPoints="1"/>
          </p:cNvSpPr>
          <p:nvPr/>
        </p:nvSpPr>
        <p:spPr bwMode="auto">
          <a:xfrm>
            <a:off x="5959476" y="3280507"/>
            <a:ext cx="325542" cy="29698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A16E2D7-68FC-4BE1-A7C4-E9B9BAE9FC7A}"/>
              </a:ext>
            </a:extLst>
          </p:cNvPr>
          <p:cNvSpPr>
            <a:spLocks noEditPoints="1"/>
          </p:cNvSpPr>
          <p:nvPr/>
        </p:nvSpPr>
        <p:spPr bwMode="auto">
          <a:xfrm>
            <a:off x="8527496" y="3280507"/>
            <a:ext cx="325542" cy="29698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7BE474-C9D0-4961-85C9-0E8848326DC6}"/>
              </a:ext>
            </a:extLst>
          </p:cNvPr>
          <p:cNvSpPr txBox="1"/>
          <p:nvPr/>
        </p:nvSpPr>
        <p:spPr>
          <a:xfrm>
            <a:off x="2037368" y="4646832"/>
            <a:ext cx="495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AB69C6-4A0F-4953-A094-2719D970FA0F}"/>
              </a:ext>
            </a:extLst>
          </p:cNvPr>
          <p:cNvSpPr txBox="1"/>
          <p:nvPr/>
        </p:nvSpPr>
        <p:spPr>
          <a:xfrm>
            <a:off x="4580350" y="4646832"/>
            <a:ext cx="495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758D65-5197-48DA-94EF-8C0DFA637FF6}"/>
              </a:ext>
            </a:extLst>
          </p:cNvPr>
          <p:cNvSpPr txBox="1"/>
          <p:nvPr/>
        </p:nvSpPr>
        <p:spPr>
          <a:xfrm>
            <a:off x="7123332" y="4646832"/>
            <a:ext cx="495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9E2AFA-CCD9-45B2-9333-CA39DE37B344}"/>
              </a:ext>
            </a:extLst>
          </p:cNvPr>
          <p:cNvSpPr txBox="1"/>
          <p:nvPr/>
        </p:nvSpPr>
        <p:spPr>
          <a:xfrm>
            <a:off x="9666314" y="4646832"/>
            <a:ext cx="495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04</a:t>
            </a: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45F8D13E-6AB9-314B-B299-0B078972D0AC}"/>
              </a:ext>
            </a:extLst>
          </p:cNvPr>
          <p:cNvSpPr txBox="1"/>
          <p:nvPr/>
        </p:nvSpPr>
        <p:spPr>
          <a:xfrm>
            <a:off x="2214120" y="889856"/>
            <a:ext cx="7618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latin typeface="Century Gothic" panose="020B0502020202020204" pitchFamily="34" charset="0"/>
              </a:rPr>
              <a:t>The SHAP </a:t>
            </a:r>
            <a:r>
              <a:rPr lang="it-IT" sz="1600" err="1">
                <a:latin typeface="Century Gothic" panose="020B0502020202020204" pitchFamily="34" charset="0"/>
              </a:rPr>
              <a:t>value</a:t>
            </a:r>
            <a:r>
              <a:rPr lang="it-IT" sz="1600">
                <a:latin typeface="Century Gothic" panose="020B0502020202020204" pitchFamily="34" charset="0"/>
              </a:rPr>
              <a:t> </a:t>
            </a:r>
            <a:r>
              <a:rPr lang="it-IT" sz="1600" err="1">
                <a:latin typeface="Century Gothic" panose="020B0502020202020204" pitchFamily="34" charset="0"/>
              </a:rPr>
              <a:t>is</a:t>
            </a:r>
            <a:r>
              <a:rPr lang="it-IT" sz="1600">
                <a:latin typeface="Century Gothic" panose="020B0502020202020204" pitchFamily="34" charset="0"/>
              </a:rPr>
              <a:t> an estimate of </a:t>
            </a:r>
            <a:r>
              <a:rPr lang="it-IT" sz="1600" err="1">
                <a:latin typeface="Century Gothic" panose="020B0502020202020204" pitchFamily="34" charset="0"/>
              </a:rPr>
              <a:t>how</a:t>
            </a:r>
            <a:r>
              <a:rPr lang="it-IT" sz="1600">
                <a:latin typeface="Century Gothic" panose="020B0502020202020204" pitchFamily="34" charset="0"/>
              </a:rPr>
              <a:t> </a:t>
            </a:r>
            <a:r>
              <a:rPr lang="it-IT" sz="1600" err="1">
                <a:latin typeface="Century Gothic" panose="020B0502020202020204" pitchFamily="34" charset="0"/>
              </a:rPr>
              <a:t>much</a:t>
            </a:r>
            <a:r>
              <a:rPr lang="it-IT" sz="1600">
                <a:latin typeface="Century Gothic" panose="020B0502020202020204" pitchFamily="34" charset="0"/>
              </a:rPr>
              <a:t> </a:t>
            </a:r>
            <a:r>
              <a:rPr lang="it-IT" sz="1600" err="1">
                <a:latin typeface="Century Gothic" panose="020B0502020202020204" pitchFamily="34" charset="0"/>
              </a:rPr>
              <a:t>each</a:t>
            </a:r>
            <a:r>
              <a:rPr lang="it-IT" sz="1600">
                <a:latin typeface="Century Gothic" panose="020B0502020202020204" pitchFamily="34" charset="0"/>
              </a:rPr>
              <a:t> </a:t>
            </a:r>
            <a:r>
              <a:rPr lang="it-IT" sz="1600" err="1">
                <a:latin typeface="Century Gothic" panose="020B0502020202020204" pitchFamily="34" charset="0"/>
              </a:rPr>
              <a:t>covariate</a:t>
            </a:r>
            <a:r>
              <a:rPr lang="it-IT" sz="1600">
                <a:latin typeface="Century Gothic" panose="020B0502020202020204" pitchFamily="34" charset="0"/>
              </a:rPr>
              <a:t> </a:t>
            </a:r>
            <a:r>
              <a:rPr lang="it-IT" sz="1600" err="1">
                <a:latin typeface="Century Gothic" panose="020B0502020202020204" pitchFamily="34" charset="0"/>
              </a:rPr>
              <a:t>influences</a:t>
            </a:r>
            <a:r>
              <a:rPr lang="it-IT" sz="1600">
                <a:latin typeface="Century Gothic" panose="020B0502020202020204" pitchFamily="34" charset="0"/>
              </a:rPr>
              <a:t> the output of the model in </a:t>
            </a:r>
            <a:r>
              <a:rPr lang="it-IT" sz="1600" err="1">
                <a:latin typeface="Century Gothic" panose="020B0502020202020204" pitchFamily="34" charset="0"/>
              </a:rPr>
              <a:t>correspondence</a:t>
            </a:r>
            <a:r>
              <a:rPr lang="it-IT" sz="1600">
                <a:latin typeface="Century Gothic" panose="020B0502020202020204" pitchFamily="34" charset="0"/>
              </a:rPr>
              <a:t> of </a:t>
            </a:r>
            <a:r>
              <a:rPr lang="it-IT" sz="1600" err="1">
                <a:latin typeface="Century Gothic" panose="020B0502020202020204" pitchFamily="34" charset="0"/>
              </a:rPr>
              <a:t>one</a:t>
            </a:r>
            <a:r>
              <a:rPr lang="it-IT" sz="1600">
                <a:latin typeface="Century Gothic" panose="020B0502020202020204" pitchFamily="34" charset="0"/>
              </a:rPr>
              <a:t> input </a:t>
            </a:r>
          </a:p>
          <a:p>
            <a:pPr algn="ctr"/>
            <a:endParaRPr lang="en-US" sz="1600">
              <a:latin typeface="Century Gothic" panose="020B0502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C39A341-8C89-B71A-34D5-7EFC930F4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18" y="5266164"/>
            <a:ext cx="6696042" cy="685333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AA84FE1E-B5BC-0149-88D8-109AFC213BCB}"/>
              </a:ext>
            </a:extLst>
          </p:cNvPr>
          <p:cNvSpPr txBox="1">
            <a:spLocks/>
          </p:cNvSpPr>
          <p:nvPr/>
        </p:nvSpPr>
        <p:spPr>
          <a:xfrm>
            <a:off x="891363" y="108526"/>
            <a:ext cx="10409274" cy="687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1"/>
                </a:solidFill>
                <a:latin typeface="Century Gothic" panose="020B0502020202020204" pitchFamily="34" charset="0"/>
              </a:rPr>
              <a:t>SHAP Value</a:t>
            </a:r>
          </a:p>
        </p:txBody>
      </p:sp>
    </p:spTree>
    <p:extLst>
      <p:ext uri="{BB962C8B-B14F-4D97-AF65-F5344CB8AC3E}">
        <p14:creationId xmlns:p14="http://schemas.microsoft.com/office/powerpoint/2010/main" val="8226200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1C90AE5-9CF1-6F65-1509-62EA6251B30B}"/>
              </a:ext>
            </a:extLst>
          </p:cNvPr>
          <p:cNvSpPr/>
          <p:nvPr/>
        </p:nvSpPr>
        <p:spPr>
          <a:xfrm>
            <a:off x="6316863" y="823965"/>
            <a:ext cx="4887050" cy="5134708"/>
          </a:xfrm>
          <a:prstGeom prst="rect">
            <a:avLst/>
          </a:prstGeom>
          <a:solidFill>
            <a:srgbClr val="F5F7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t-IT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t-IT" sz="1800" kern="120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BAFBB1F-E3CE-2041-55E0-63F317F4318D}"/>
              </a:ext>
            </a:extLst>
          </p:cNvPr>
          <p:cNvSpPr/>
          <p:nvPr/>
        </p:nvSpPr>
        <p:spPr>
          <a:xfrm>
            <a:off x="988088" y="823965"/>
            <a:ext cx="4887050" cy="5134708"/>
          </a:xfrm>
          <a:prstGeom prst="rect">
            <a:avLst/>
          </a:prstGeom>
          <a:solidFill>
            <a:srgbClr val="F5F7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10A77F2-098D-4983-8499-605F1073A02C}"/>
              </a:ext>
            </a:extLst>
          </p:cNvPr>
          <p:cNvCxnSpPr/>
          <p:nvPr/>
        </p:nvCxnSpPr>
        <p:spPr>
          <a:xfrm>
            <a:off x="7113627" y="1517130"/>
            <a:ext cx="3488931" cy="0"/>
          </a:xfrm>
          <a:prstGeom prst="lin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DB49303A-704F-AEC6-E83A-544A8844BBC0}"/>
              </a:ext>
            </a:extLst>
          </p:cNvPr>
          <p:cNvCxnSpPr/>
          <p:nvPr/>
        </p:nvCxnSpPr>
        <p:spPr>
          <a:xfrm>
            <a:off x="1700969" y="1515800"/>
            <a:ext cx="3488931" cy="0"/>
          </a:xfrm>
          <a:prstGeom prst="lin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E979AF6-0562-D340-2B51-40E1042ACAA6}"/>
              </a:ext>
            </a:extLst>
          </p:cNvPr>
          <p:cNvSpPr txBox="1"/>
          <p:nvPr/>
        </p:nvSpPr>
        <p:spPr>
          <a:xfrm>
            <a:off x="1700969" y="935444"/>
            <a:ext cx="348893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GAM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C7E51B-61E9-E6D1-58D5-E9FE58DB7240}"/>
              </a:ext>
            </a:extLst>
          </p:cNvPr>
          <p:cNvSpPr txBox="1"/>
          <p:nvPr/>
        </p:nvSpPr>
        <p:spPr>
          <a:xfrm>
            <a:off x="7113628" y="931025"/>
            <a:ext cx="348893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XGBOOST</a:t>
            </a:r>
            <a:endParaRPr lang="en-GB" sz="3200">
              <a:solidFill>
                <a:schemeClr val="tx1">
                  <a:lumMod val="90000"/>
                  <a:lumOff val="10000"/>
                </a:schemeClr>
              </a:solidFill>
              <a:latin typeface="Century Gothic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4B6232-D437-074A-867D-AE7A1A834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01" y="2371364"/>
            <a:ext cx="3897863" cy="28649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C2BD3D4-B7BB-1A4C-96F5-4FE819C35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42" y="2278946"/>
            <a:ext cx="4152900" cy="29210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7960A0-9AE8-3D4C-8EDC-9853581AB54C}"/>
              </a:ext>
            </a:extLst>
          </p:cNvPr>
          <p:cNvSpPr txBox="1"/>
          <p:nvPr/>
        </p:nvSpPr>
        <p:spPr>
          <a:xfrm>
            <a:off x="1265945" y="1515317"/>
            <a:ext cx="4358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err="1">
                <a:latin typeface="Century Gothic" panose="020B0502020202020204" pitchFamily="34" charset="0"/>
              </a:rPr>
              <a:t>Covariates</a:t>
            </a:r>
            <a:r>
              <a:rPr lang="it-IT" sz="1600">
                <a:latin typeface="Century Gothic" panose="020B0502020202020204" pitchFamily="34" charset="0"/>
              </a:rPr>
              <a:t>: </a:t>
            </a:r>
            <a:r>
              <a:rPr lang="it-IT" sz="1600" err="1">
                <a:latin typeface="Century Gothic" panose="020B0502020202020204" pitchFamily="34" charset="0"/>
              </a:rPr>
              <a:t>playing</a:t>
            </a:r>
            <a:r>
              <a:rPr lang="it-IT" sz="1600">
                <a:latin typeface="Century Gothic" panose="020B0502020202020204" pitchFamily="34" charset="0"/>
              </a:rPr>
              <a:t> time, minimum </a:t>
            </a:r>
            <a:r>
              <a:rPr lang="it-IT" sz="1600" err="1">
                <a:latin typeface="Century Gothic" panose="020B0502020202020204" pitchFamily="34" charset="0"/>
              </a:rPr>
              <a:t>age</a:t>
            </a:r>
            <a:r>
              <a:rPr lang="it-IT" sz="1600">
                <a:latin typeface="Century Gothic" panose="020B0502020202020204" pitchFamily="34" charset="0"/>
              </a:rPr>
              <a:t>,  </a:t>
            </a:r>
            <a:r>
              <a:rPr lang="it-IT" sz="1600" err="1">
                <a:latin typeface="Century Gothic" panose="020B0502020202020204" pitchFamily="34" charset="0"/>
              </a:rPr>
              <a:t>suggested</a:t>
            </a:r>
            <a:r>
              <a:rPr lang="it-IT" sz="1600">
                <a:latin typeface="Century Gothic" panose="020B0502020202020204" pitchFamily="34" charset="0"/>
              </a:rPr>
              <a:t> </a:t>
            </a:r>
            <a:r>
              <a:rPr lang="it-IT" sz="1600" err="1">
                <a:latin typeface="Century Gothic" panose="020B0502020202020204" pitchFamily="34" charset="0"/>
              </a:rPr>
              <a:t>number</a:t>
            </a:r>
            <a:r>
              <a:rPr lang="it-IT" sz="1600">
                <a:latin typeface="Century Gothic" panose="020B0502020202020204" pitchFamily="34" charset="0"/>
              </a:rPr>
              <a:t> of </a:t>
            </a:r>
            <a:r>
              <a:rPr lang="it-IT" sz="1600" err="1">
                <a:latin typeface="Century Gothic" panose="020B0502020202020204" pitchFamily="34" charset="0"/>
              </a:rPr>
              <a:t>players</a:t>
            </a:r>
            <a:r>
              <a:rPr lang="it-IT" sz="1600">
                <a:latin typeface="Century Gothic" panose="020B0502020202020204" pitchFamily="34" charset="0"/>
              </a:rPr>
              <a:t>, clusters on </a:t>
            </a:r>
            <a:r>
              <a:rPr lang="it-IT" sz="1600" err="1">
                <a:latin typeface="Century Gothic" panose="020B0502020202020204" pitchFamily="34" charset="0"/>
              </a:rPr>
              <a:t>categories</a:t>
            </a:r>
            <a:r>
              <a:rPr lang="it-IT" sz="1600">
                <a:latin typeface="Century Gothic" panose="020B0502020202020204" pitchFamily="34" charset="0"/>
              </a:rPr>
              <a:t> </a:t>
            </a:r>
            <a:r>
              <a:rPr lang="it-IT" sz="160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C09C721-4283-6344-9441-D60834689D4C}"/>
                  </a:ext>
                </a:extLst>
              </p:cNvPr>
              <p:cNvSpPr txBox="1"/>
              <p:nvPr/>
            </p:nvSpPr>
            <p:spPr>
              <a:xfrm>
                <a:off x="806763" y="5236355"/>
                <a:ext cx="5225739" cy="692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>
                  <a:latin typeface="Century Gothic" panose="020B0502020202020204" pitchFamily="34" charset="0"/>
                </a:endParaRPr>
              </a:p>
              <a:p>
                <a:pPr algn="ctr"/>
                <a:r>
                  <a:rPr lang="it-IT">
                    <a:latin typeface="Century Gothic" panose="020B0502020202020204" pitchFamily="34" charset="0"/>
                  </a:rPr>
                  <a:t>Test </a:t>
                </a:r>
                <a:r>
                  <a:rPr lang="it-IT" err="1">
                    <a:latin typeface="Century Gothic" panose="020B0502020202020204" pitchFamily="34" charset="0"/>
                  </a:rPr>
                  <a:t>error</a:t>
                </a:r>
                <a:r>
                  <a:rPr lang="it-IT">
                    <a:latin typeface="Century Gothic" panose="020B0502020202020204" pitchFamily="34" charset="0"/>
                  </a:rPr>
                  <a:t> = 0.42 </a:t>
                </a: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C09C721-4283-6344-9441-D60834689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63" y="5236355"/>
                <a:ext cx="5225739" cy="692626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97AC1E3-B78C-844C-B4B6-144965769729}"/>
              </a:ext>
            </a:extLst>
          </p:cNvPr>
          <p:cNvSpPr txBox="1"/>
          <p:nvPr/>
        </p:nvSpPr>
        <p:spPr>
          <a:xfrm>
            <a:off x="7302975" y="5277410"/>
            <a:ext cx="311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Century Gothic" panose="020B0502020202020204" pitchFamily="34" charset="0"/>
              </a:rPr>
              <a:t>Training </a:t>
            </a:r>
            <a:r>
              <a:rPr lang="it-IT" err="1">
                <a:latin typeface="Century Gothic" panose="020B0502020202020204" pitchFamily="34" charset="0"/>
              </a:rPr>
              <a:t>error</a:t>
            </a:r>
            <a:r>
              <a:rPr lang="it-IT">
                <a:latin typeface="Century Gothic" panose="020B0502020202020204" pitchFamily="34" charset="0"/>
              </a:rPr>
              <a:t> = 0.397991</a:t>
            </a:r>
          </a:p>
          <a:p>
            <a:pPr algn="ctr"/>
            <a:r>
              <a:rPr lang="it-IT">
                <a:latin typeface="Century Gothic" panose="020B0502020202020204" pitchFamily="34" charset="0"/>
              </a:rPr>
              <a:t>Test </a:t>
            </a:r>
            <a:r>
              <a:rPr lang="it-IT" err="1">
                <a:latin typeface="Century Gothic" panose="020B0502020202020204" pitchFamily="34" charset="0"/>
              </a:rPr>
              <a:t>error</a:t>
            </a:r>
            <a:r>
              <a:rPr lang="it-IT">
                <a:latin typeface="Century Gothic" panose="020B0502020202020204" pitchFamily="34" charset="0"/>
              </a:rPr>
              <a:t> = 0.41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13E7926-931C-A645-8954-766BCF94D886}"/>
              </a:ext>
            </a:extLst>
          </p:cNvPr>
          <p:cNvSpPr txBox="1"/>
          <p:nvPr/>
        </p:nvSpPr>
        <p:spPr>
          <a:xfrm>
            <a:off x="6678602" y="1593883"/>
            <a:ext cx="435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err="1">
                <a:latin typeface="Century Gothic" panose="020B0502020202020204" pitchFamily="34" charset="0"/>
              </a:rPr>
              <a:t>Covariates</a:t>
            </a:r>
            <a:r>
              <a:rPr lang="it-IT" sz="1600">
                <a:latin typeface="Century Gothic" panose="020B0502020202020204" pitchFamily="34" charset="0"/>
              </a:rPr>
              <a:t>: </a:t>
            </a:r>
            <a:r>
              <a:rPr lang="it-IT" sz="1600" err="1">
                <a:latin typeface="Century Gothic" panose="020B0502020202020204" pitchFamily="34" charset="0"/>
              </a:rPr>
              <a:t>playing</a:t>
            </a:r>
            <a:r>
              <a:rPr lang="it-IT" sz="1600">
                <a:latin typeface="Century Gothic" panose="020B0502020202020204" pitchFamily="34" charset="0"/>
              </a:rPr>
              <a:t> time, minimum </a:t>
            </a:r>
            <a:r>
              <a:rPr lang="it-IT" sz="1600" err="1">
                <a:latin typeface="Century Gothic" panose="020B0502020202020204" pitchFamily="34" charset="0"/>
              </a:rPr>
              <a:t>age</a:t>
            </a:r>
            <a:r>
              <a:rPr lang="it-IT" sz="1600">
                <a:latin typeface="Century Gothic" panose="020B0502020202020204" pitchFamily="34" charset="0"/>
              </a:rPr>
              <a:t>, </a:t>
            </a:r>
            <a:r>
              <a:rPr lang="it-IT" sz="1600" err="1">
                <a:latin typeface="Century Gothic" panose="020B0502020202020204" pitchFamily="34" charset="0"/>
              </a:rPr>
              <a:t>suggested</a:t>
            </a:r>
            <a:r>
              <a:rPr lang="it-IT" sz="1600">
                <a:latin typeface="Century Gothic" panose="020B0502020202020204" pitchFamily="34" charset="0"/>
              </a:rPr>
              <a:t> </a:t>
            </a:r>
            <a:r>
              <a:rPr lang="it-IT" sz="1600" err="1">
                <a:latin typeface="Century Gothic" panose="020B0502020202020204" pitchFamily="34" charset="0"/>
              </a:rPr>
              <a:t>number</a:t>
            </a:r>
            <a:r>
              <a:rPr lang="it-IT" sz="1600">
                <a:latin typeface="Century Gothic" panose="020B0502020202020204" pitchFamily="34" charset="0"/>
              </a:rPr>
              <a:t> of </a:t>
            </a:r>
            <a:r>
              <a:rPr lang="it-IT" sz="1600" err="1">
                <a:latin typeface="Century Gothic" panose="020B0502020202020204" pitchFamily="34" charset="0"/>
              </a:rPr>
              <a:t>players</a:t>
            </a:r>
            <a:r>
              <a:rPr lang="it-IT" sz="1600"/>
              <a:t> 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BD62E2D3-4A4B-5649-866A-743FE029E4C3}"/>
              </a:ext>
            </a:extLst>
          </p:cNvPr>
          <p:cNvSpPr txBox="1">
            <a:spLocks/>
          </p:cNvSpPr>
          <p:nvPr/>
        </p:nvSpPr>
        <p:spPr>
          <a:xfrm>
            <a:off x="1583227" y="70345"/>
            <a:ext cx="9025546" cy="497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bg1"/>
                </a:solidFill>
                <a:latin typeface="Century Gothic" panose="020B0502020202020204" pitchFamily="34" charset="0"/>
              </a:rPr>
              <a:t>Regression Models for Average Complexity</a:t>
            </a:r>
          </a:p>
        </p:txBody>
      </p:sp>
    </p:spTree>
    <p:extLst>
      <p:ext uri="{BB962C8B-B14F-4D97-AF65-F5344CB8AC3E}">
        <p14:creationId xmlns:p14="http://schemas.microsoft.com/office/powerpoint/2010/main" val="37859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1C90AE5-9CF1-6F65-1509-62EA6251B30B}"/>
              </a:ext>
            </a:extLst>
          </p:cNvPr>
          <p:cNvSpPr/>
          <p:nvPr/>
        </p:nvSpPr>
        <p:spPr>
          <a:xfrm>
            <a:off x="6316863" y="823965"/>
            <a:ext cx="4887050" cy="5134708"/>
          </a:xfrm>
          <a:prstGeom prst="rect">
            <a:avLst/>
          </a:prstGeom>
          <a:solidFill>
            <a:srgbClr val="F5F7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t-IT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t-IT" sz="1800" kern="120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BAFBB1F-E3CE-2041-55E0-63F317F4318D}"/>
              </a:ext>
            </a:extLst>
          </p:cNvPr>
          <p:cNvSpPr/>
          <p:nvPr/>
        </p:nvSpPr>
        <p:spPr>
          <a:xfrm>
            <a:off x="988088" y="823965"/>
            <a:ext cx="4887050" cy="5134708"/>
          </a:xfrm>
          <a:prstGeom prst="rect">
            <a:avLst/>
          </a:prstGeom>
          <a:solidFill>
            <a:srgbClr val="F5F7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10A77F2-098D-4983-8499-605F1073A02C}"/>
              </a:ext>
            </a:extLst>
          </p:cNvPr>
          <p:cNvCxnSpPr/>
          <p:nvPr/>
        </p:nvCxnSpPr>
        <p:spPr>
          <a:xfrm>
            <a:off x="7113627" y="1517130"/>
            <a:ext cx="3488931" cy="0"/>
          </a:xfrm>
          <a:prstGeom prst="lin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DB49303A-704F-AEC6-E83A-544A8844BBC0}"/>
              </a:ext>
            </a:extLst>
          </p:cNvPr>
          <p:cNvCxnSpPr/>
          <p:nvPr/>
        </p:nvCxnSpPr>
        <p:spPr>
          <a:xfrm>
            <a:off x="1700969" y="1515800"/>
            <a:ext cx="3488931" cy="0"/>
          </a:xfrm>
          <a:prstGeom prst="lin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E979AF6-0562-D340-2B51-40E1042ACAA6}"/>
              </a:ext>
            </a:extLst>
          </p:cNvPr>
          <p:cNvSpPr txBox="1"/>
          <p:nvPr/>
        </p:nvSpPr>
        <p:spPr>
          <a:xfrm>
            <a:off x="1700969" y="935444"/>
            <a:ext cx="348893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GAM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C7E51B-61E9-E6D1-58D5-E9FE58DB7240}"/>
              </a:ext>
            </a:extLst>
          </p:cNvPr>
          <p:cNvSpPr txBox="1"/>
          <p:nvPr/>
        </p:nvSpPr>
        <p:spPr>
          <a:xfrm>
            <a:off x="7113628" y="931025"/>
            <a:ext cx="348893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XGBOOST</a:t>
            </a:r>
            <a:endParaRPr lang="en-GB" sz="3200">
              <a:solidFill>
                <a:schemeClr val="tx1">
                  <a:lumMod val="90000"/>
                  <a:lumOff val="10000"/>
                </a:schemeClr>
              </a:solidFill>
              <a:latin typeface="Century Gothic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7960A0-9AE8-3D4C-8EDC-9853581AB54C}"/>
              </a:ext>
            </a:extLst>
          </p:cNvPr>
          <p:cNvSpPr txBox="1"/>
          <p:nvPr/>
        </p:nvSpPr>
        <p:spPr>
          <a:xfrm>
            <a:off x="1252125" y="1598758"/>
            <a:ext cx="435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err="1">
                <a:latin typeface="Century Gothic" panose="020B0502020202020204" pitchFamily="34" charset="0"/>
              </a:rPr>
              <a:t>Covariates</a:t>
            </a:r>
            <a:r>
              <a:rPr lang="it-IT" sz="1600">
                <a:latin typeface="Century Gothic" panose="020B0502020202020204" pitchFamily="34" charset="0"/>
              </a:rPr>
              <a:t>: </a:t>
            </a:r>
            <a:r>
              <a:rPr lang="it-IT" sz="1600" err="1">
                <a:latin typeface="Century Gothic" panose="020B0502020202020204" pitchFamily="34" charset="0"/>
              </a:rPr>
              <a:t>year</a:t>
            </a:r>
            <a:r>
              <a:rPr lang="it-IT" sz="1600">
                <a:latin typeface="Century Gothic" panose="020B0502020202020204" pitchFamily="34" charset="0"/>
              </a:rPr>
              <a:t>, </a:t>
            </a:r>
            <a:r>
              <a:rPr lang="it-IT" sz="1600" err="1">
                <a:latin typeface="Century Gothic" panose="020B0502020202020204" pitchFamily="34" charset="0"/>
              </a:rPr>
              <a:t>playing</a:t>
            </a:r>
            <a:r>
              <a:rPr lang="it-IT" sz="1600">
                <a:latin typeface="Century Gothic" panose="020B0502020202020204" pitchFamily="34" charset="0"/>
              </a:rPr>
              <a:t> time,  </a:t>
            </a:r>
            <a:r>
              <a:rPr lang="it-IT" sz="1600" err="1">
                <a:latin typeface="Century Gothic" panose="020B0502020202020204" pitchFamily="34" charset="0"/>
              </a:rPr>
              <a:t>suggested</a:t>
            </a:r>
            <a:r>
              <a:rPr lang="it-IT" sz="1600">
                <a:latin typeface="Century Gothic" panose="020B0502020202020204" pitchFamily="34" charset="0"/>
              </a:rPr>
              <a:t> </a:t>
            </a:r>
            <a:r>
              <a:rPr lang="it-IT" sz="1600" err="1">
                <a:latin typeface="Century Gothic" panose="020B0502020202020204" pitchFamily="34" charset="0"/>
              </a:rPr>
              <a:t>number</a:t>
            </a:r>
            <a:r>
              <a:rPr lang="it-IT" sz="1600">
                <a:latin typeface="Century Gothic" panose="020B0502020202020204" pitchFamily="34" charset="0"/>
              </a:rPr>
              <a:t> of </a:t>
            </a:r>
            <a:r>
              <a:rPr lang="it-IT" sz="1600" err="1">
                <a:latin typeface="Century Gothic" panose="020B0502020202020204" pitchFamily="34" charset="0"/>
              </a:rPr>
              <a:t>players</a:t>
            </a:r>
            <a:r>
              <a:rPr lang="it-IT" sz="1600">
                <a:latin typeface="Century Gothic" panose="020B0502020202020204" pitchFamily="34" charset="0"/>
              </a:rPr>
              <a:t>, minimum </a:t>
            </a:r>
            <a:r>
              <a:rPr lang="it-IT" sz="1600" err="1">
                <a:latin typeface="Century Gothic" panose="020B0502020202020204" pitchFamily="34" charset="0"/>
              </a:rPr>
              <a:t>age</a:t>
            </a:r>
            <a:endParaRPr lang="it-IT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C09C721-4283-6344-9441-D60834689D4C}"/>
                  </a:ext>
                </a:extLst>
              </p:cNvPr>
              <p:cNvSpPr txBox="1"/>
              <p:nvPr/>
            </p:nvSpPr>
            <p:spPr>
              <a:xfrm>
                <a:off x="806763" y="5236355"/>
                <a:ext cx="5225739" cy="692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>
                  <a:latin typeface="Century Gothic" panose="020B0502020202020204" pitchFamily="34" charset="0"/>
                </a:endParaRPr>
              </a:p>
              <a:p>
                <a:pPr algn="ctr"/>
                <a:r>
                  <a:rPr lang="it-IT">
                    <a:latin typeface="Century Gothic" panose="020B0502020202020204" pitchFamily="34" charset="0"/>
                  </a:rPr>
                  <a:t>Test </a:t>
                </a:r>
                <a:r>
                  <a:rPr lang="it-IT" err="1">
                    <a:latin typeface="Century Gothic" panose="020B0502020202020204" pitchFamily="34" charset="0"/>
                  </a:rPr>
                  <a:t>error</a:t>
                </a:r>
                <a:r>
                  <a:rPr lang="it-IT">
                    <a:latin typeface="Century Gothic" panose="020B0502020202020204" pitchFamily="34" charset="0"/>
                  </a:rPr>
                  <a:t> = 0.51 </a:t>
                </a: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C09C721-4283-6344-9441-D60834689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63" y="5236355"/>
                <a:ext cx="5225739" cy="692626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97AC1E3-B78C-844C-B4B6-144965769729}"/>
              </a:ext>
            </a:extLst>
          </p:cNvPr>
          <p:cNvSpPr txBox="1"/>
          <p:nvPr/>
        </p:nvSpPr>
        <p:spPr>
          <a:xfrm>
            <a:off x="7302975" y="5277410"/>
            <a:ext cx="311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Century Gothic" panose="020B0502020202020204" pitchFamily="34" charset="0"/>
              </a:rPr>
              <a:t>Training </a:t>
            </a:r>
            <a:r>
              <a:rPr lang="it-IT" err="1">
                <a:latin typeface="Century Gothic" panose="020B0502020202020204" pitchFamily="34" charset="0"/>
              </a:rPr>
              <a:t>error</a:t>
            </a:r>
            <a:r>
              <a:rPr lang="it-IT">
                <a:latin typeface="Century Gothic" panose="020B0502020202020204" pitchFamily="34" charset="0"/>
              </a:rPr>
              <a:t> = 0.44</a:t>
            </a:r>
          </a:p>
          <a:p>
            <a:pPr algn="ctr"/>
            <a:r>
              <a:rPr lang="it-IT">
                <a:latin typeface="Century Gothic" panose="020B0502020202020204" pitchFamily="34" charset="0"/>
              </a:rPr>
              <a:t>Test </a:t>
            </a:r>
            <a:r>
              <a:rPr lang="it-IT" err="1">
                <a:latin typeface="Century Gothic" panose="020B0502020202020204" pitchFamily="34" charset="0"/>
              </a:rPr>
              <a:t>error</a:t>
            </a:r>
            <a:r>
              <a:rPr lang="it-IT">
                <a:latin typeface="Century Gothic" panose="020B0502020202020204" pitchFamily="34" charset="0"/>
              </a:rPr>
              <a:t> = 0.51 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13E7926-931C-A645-8954-766BCF94D886}"/>
              </a:ext>
            </a:extLst>
          </p:cNvPr>
          <p:cNvSpPr txBox="1"/>
          <p:nvPr/>
        </p:nvSpPr>
        <p:spPr>
          <a:xfrm>
            <a:off x="6678602" y="1603897"/>
            <a:ext cx="435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err="1">
                <a:latin typeface="Century Gothic" panose="020B0502020202020204" pitchFamily="34" charset="0"/>
              </a:rPr>
              <a:t>Covariates</a:t>
            </a:r>
            <a:r>
              <a:rPr lang="it-IT" sz="1600">
                <a:latin typeface="Century Gothic" panose="020B0502020202020204" pitchFamily="34" charset="0"/>
              </a:rPr>
              <a:t>: </a:t>
            </a:r>
            <a:r>
              <a:rPr lang="it-IT" sz="1600" err="1">
                <a:latin typeface="Century Gothic" panose="020B0502020202020204" pitchFamily="34" charset="0"/>
              </a:rPr>
              <a:t>year</a:t>
            </a:r>
            <a:r>
              <a:rPr lang="it-IT" sz="1600">
                <a:latin typeface="Century Gothic" panose="020B0502020202020204" pitchFamily="34" charset="0"/>
              </a:rPr>
              <a:t>, </a:t>
            </a:r>
            <a:r>
              <a:rPr lang="it-IT" sz="1600" err="1">
                <a:latin typeface="Century Gothic" panose="020B0502020202020204" pitchFamily="34" charset="0"/>
              </a:rPr>
              <a:t>playing</a:t>
            </a:r>
            <a:r>
              <a:rPr lang="it-IT" sz="1600">
                <a:latin typeface="Century Gothic" panose="020B0502020202020204" pitchFamily="34" charset="0"/>
              </a:rPr>
              <a:t> time,  </a:t>
            </a:r>
            <a:r>
              <a:rPr lang="it-IT" sz="1600" err="1">
                <a:latin typeface="Century Gothic" panose="020B0502020202020204" pitchFamily="34" charset="0"/>
              </a:rPr>
              <a:t>suggested</a:t>
            </a:r>
            <a:r>
              <a:rPr lang="it-IT" sz="1600">
                <a:latin typeface="Century Gothic" panose="020B0502020202020204" pitchFamily="34" charset="0"/>
              </a:rPr>
              <a:t> </a:t>
            </a:r>
            <a:r>
              <a:rPr lang="it-IT" sz="1600" err="1">
                <a:latin typeface="Century Gothic" panose="020B0502020202020204" pitchFamily="34" charset="0"/>
              </a:rPr>
              <a:t>number</a:t>
            </a:r>
            <a:r>
              <a:rPr lang="it-IT" sz="1600">
                <a:latin typeface="Century Gothic" panose="020B0502020202020204" pitchFamily="34" charset="0"/>
              </a:rPr>
              <a:t> of </a:t>
            </a:r>
            <a:r>
              <a:rPr lang="it-IT" sz="1600" err="1">
                <a:latin typeface="Century Gothic" panose="020B0502020202020204" pitchFamily="34" charset="0"/>
              </a:rPr>
              <a:t>players</a:t>
            </a:r>
            <a:r>
              <a:rPr lang="it-IT" sz="1600">
                <a:latin typeface="Century Gothic" panose="020B0502020202020204" pitchFamily="34" charset="0"/>
              </a:rPr>
              <a:t>, minimum </a:t>
            </a:r>
            <a:r>
              <a:rPr lang="it-IT" sz="1600" err="1">
                <a:latin typeface="Century Gothic" panose="020B0502020202020204" pitchFamily="34" charset="0"/>
              </a:rPr>
              <a:t>age</a:t>
            </a:r>
            <a:r>
              <a:rPr lang="it-IT" sz="1600"/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B84725-7283-1F4D-9155-BD5C4A9AA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11" y="2346313"/>
            <a:ext cx="4248746" cy="27432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4C24F2B-9D07-914C-826B-0A0315CB3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14" y="2360601"/>
            <a:ext cx="4363387" cy="27432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A9674FFE-C931-2B48-BE52-C05C14C8140F}"/>
              </a:ext>
            </a:extLst>
          </p:cNvPr>
          <p:cNvSpPr txBox="1">
            <a:spLocks/>
          </p:cNvSpPr>
          <p:nvPr/>
        </p:nvSpPr>
        <p:spPr>
          <a:xfrm>
            <a:off x="1583227" y="70345"/>
            <a:ext cx="9025546" cy="497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bg1"/>
                </a:solidFill>
                <a:latin typeface="Century Gothic" panose="020B0502020202020204" pitchFamily="34" charset="0"/>
              </a:rPr>
              <a:t>Regression Models for Average Rating</a:t>
            </a:r>
          </a:p>
        </p:txBody>
      </p:sp>
    </p:spTree>
    <p:extLst>
      <p:ext uri="{BB962C8B-B14F-4D97-AF65-F5344CB8AC3E}">
        <p14:creationId xmlns:p14="http://schemas.microsoft.com/office/powerpoint/2010/main" val="248072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tangolo 51">
            <a:extLst>
              <a:ext uri="{FF2B5EF4-FFF2-40B4-BE49-F238E27FC236}">
                <a16:creationId xmlns:a16="http://schemas.microsoft.com/office/drawing/2014/main" id="{60259F4D-5EA2-2EC7-F348-4B21737FDCD6}"/>
              </a:ext>
            </a:extLst>
          </p:cNvPr>
          <p:cNvSpPr/>
          <p:nvPr/>
        </p:nvSpPr>
        <p:spPr>
          <a:xfrm>
            <a:off x="6950144" y="861646"/>
            <a:ext cx="3992880" cy="5134708"/>
          </a:xfrm>
          <a:prstGeom prst="rect">
            <a:avLst/>
          </a:prstGeom>
          <a:solidFill>
            <a:srgbClr val="F5F7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772E33-CF0F-4545-985E-E05EE26B6AC7}"/>
              </a:ext>
            </a:extLst>
          </p:cNvPr>
          <p:cNvSpPr/>
          <p:nvPr/>
        </p:nvSpPr>
        <p:spPr>
          <a:xfrm>
            <a:off x="7715863" y="-532414"/>
            <a:ext cx="21739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28554">
              <a:defRPr/>
            </a:pPr>
            <a:r>
              <a:rPr lang="en-US" sz="900">
                <a:solidFill>
                  <a:srgbClr val="172144"/>
                </a:solidFill>
                <a:latin typeface="Calibri"/>
              </a:rPr>
              <a:t>https://unsplash.com/photos/Tizbbx-5esA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89BE7-6E56-4CC3-8D1A-B2B43F31E2D7}"/>
              </a:ext>
            </a:extLst>
          </p:cNvPr>
          <p:cNvSpPr txBox="1"/>
          <p:nvPr/>
        </p:nvSpPr>
        <p:spPr>
          <a:xfrm>
            <a:off x="12362997" y="11453720"/>
            <a:ext cx="1736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en-US" sz="2000" b="1">
                <a:latin typeface="Century Gothic"/>
              </a:rPr>
              <a:t>PROBLEM SETTING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E7EE7D-2E97-5946-A21E-5D125776B040}"/>
              </a:ext>
            </a:extLst>
          </p:cNvPr>
          <p:cNvSpPr txBox="1"/>
          <p:nvPr/>
        </p:nvSpPr>
        <p:spPr>
          <a:xfrm>
            <a:off x="477202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0EFC6E55-7155-4BFE-2E85-1E859199EC24}"/>
              </a:ext>
            </a:extLst>
          </p:cNvPr>
          <p:cNvSpPr txBox="1"/>
          <p:nvPr/>
        </p:nvSpPr>
        <p:spPr>
          <a:xfrm>
            <a:off x="7076130" y="1393833"/>
            <a:ext cx="3740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Century Gothic" panose="020B0502020202020204" pitchFamily="34" charset="0"/>
                <a:ea typeface="Cambria Math" panose="02040503050406030204" pitchFamily="18" charset="0"/>
              </a:rPr>
              <a:t>LOCAL AVERAGING</a:t>
            </a:r>
          </a:p>
        </p:txBody>
      </p:sp>
      <p:cxnSp>
        <p:nvCxnSpPr>
          <p:cNvPr id="50" name="Straight Connector 8">
            <a:extLst>
              <a:ext uri="{FF2B5EF4-FFF2-40B4-BE49-F238E27FC236}">
                <a16:creationId xmlns:a16="http://schemas.microsoft.com/office/drawing/2014/main" id="{A65B3EB9-21EF-D5EF-1F82-5D3F0F42ED9D}"/>
              </a:ext>
            </a:extLst>
          </p:cNvPr>
          <p:cNvCxnSpPr>
            <a:cxnSpLocks/>
          </p:cNvCxnSpPr>
          <p:nvPr/>
        </p:nvCxnSpPr>
        <p:spPr>
          <a:xfrm>
            <a:off x="7202119" y="2004227"/>
            <a:ext cx="3488931" cy="0"/>
          </a:xfrm>
          <a:prstGeom prst="lin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DAB5DA-8B95-C4BE-B46F-F2F08EAA6EFB}"/>
              </a:ext>
            </a:extLst>
          </p:cNvPr>
          <p:cNvSpPr txBox="1"/>
          <p:nvPr/>
        </p:nvSpPr>
        <p:spPr>
          <a:xfrm>
            <a:off x="7202118" y="2013294"/>
            <a:ext cx="3488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GB">
                <a:latin typeface="Century Gothic" panose="020B0502020202020204" pitchFamily="34" charset="0"/>
              </a:rPr>
              <a:t>Covariate: average complexity</a:t>
            </a:r>
          </a:p>
          <a:p>
            <a:pPr algn="ctr"/>
            <a:endParaRPr lang="en-GB">
              <a:latin typeface="Century Gothic" panose="020B0502020202020204" pitchFamily="34" charset="0"/>
            </a:endParaRPr>
          </a:p>
          <a:p>
            <a:pPr algn="ctr"/>
            <a:r>
              <a:rPr lang="en-GB" err="1">
                <a:latin typeface="Century Gothic" panose="020B0502020202020204" pitchFamily="34" charset="0"/>
              </a:rPr>
              <a:t>Epanechnikov</a:t>
            </a:r>
            <a:r>
              <a:rPr lang="en-GB">
                <a:latin typeface="Century Gothic" panose="020B0502020202020204" pitchFamily="34" charset="0"/>
              </a:rPr>
              <a:t> kernel with </a:t>
            </a:r>
            <a:r>
              <a:rPr lang="en-GB" err="1">
                <a:latin typeface="Century Gothic" panose="020B0502020202020204" pitchFamily="34" charset="0"/>
              </a:rPr>
              <a:t>bandwith</a:t>
            </a:r>
            <a:r>
              <a:rPr lang="en-GB">
                <a:latin typeface="Century Gothic" panose="020B0502020202020204" pitchFamily="34" charset="0"/>
              </a:rPr>
              <a:t> equal to 0.5 (comparable with robust variance of the covariate)</a:t>
            </a:r>
          </a:p>
          <a:p>
            <a:pPr algn="ctr"/>
            <a:endParaRPr lang="en-GB">
              <a:latin typeface="Century Gothic" panose="020B0502020202020204" pitchFamily="34" charset="0"/>
            </a:endParaRPr>
          </a:p>
          <a:p>
            <a:pPr algn="ctr"/>
            <a:r>
              <a:rPr lang="en-GB">
                <a:latin typeface="Century Gothic" panose="020B0502020202020204" pitchFamily="34" charset="0"/>
              </a:rPr>
              <a:t>Test error: 0.59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58648AA-FDA9-FA6F-8D8D-D603C309C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9" y="1436989"/>
            <a:ext cx="5013601" cy="3984022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7C699A14-5635-1349-9C87-055D7A5CBB33}"/>
              </a:ext>
            </a:extLst>
          </p:cNvPr>
          <p:cNvSpPr txBox="1">
            <a:spLocks/>
          </p:cNvSpPr>
          <p:nvPr/>
        </p:nvSpPr>
        <p:spPr>
          <a:xfrm>
            <a:off x="1583227" y="70345"/>
            <a:ext cx="9025546" cy="497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bg1"/>
                </a:solidFill>
                <a:latin typeface="Century Gothic" panose="020B0502020202020204" pitchFamily="34" charset="0"/>
              </a:rPr>
              <a:t>Regression Models for average Rating</a:t>
            </a:r>
          </a:p>
        </p:txBody>
      </p:sp>
    </p:spTree>
    <p:extLst>
      <p:ext uri="{BB962C8B-B14F-4D97-AF65-F5344CB8AC3E}">
        <p14:creationId xmlns:p14="http://schemas.microsoft.com/office/powerpoint/2010/main" val="133522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C1F0A66-5FF7-47C8-BC1F-48DE36FC160F}"/>
              </a:ext>
            </a:extLst>
          </p:cNvPr>
          <p:cNvGrpSpPr/>
          <p:nvPr/>
        </p:nvGrpSpPr>
        <p:grpSpPr>
          <a:xfrm>
            <a:off x="4980903" y="527695"/>
            <a:ext cx="2230195" cy="1791376"/>
            <a:chOff x="9963102" y="3978728"/>
            <a:chExt cx="4460970" cy="358321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891D3DC-320E-4EC7-B491-DC49334E6C5C}"/>
                </a:ext>
              </a:extLst>
            </p:cNvPr>
            <p:cNvSpPr/>
            <p:nvPr/>
          </p:nvSpPr>
          <p:spPr>
            <a:xfrm>
              <a:off x="9963102" y="4198260"/>
              <a:ext cx="4460970" cy="336368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27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4BAA8D-469B-402D-B99C-F2816DB9B7B9}"/>
                </a:ext>
              </a:extLst>
            </p:cNvPr>
            <p:cNvSpPr/>
            <p:nvPr/>
          </p:nvSpPr>
          <p:spPr>
            <a:xfrm>
              <a:off x="9963102" y="3978728"/>
              <a:ext cx="4460970" cy="304839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E6691C2-07A2-4A6B-AB3A-88BEB4A81299}"/>
                </a:ext>
              </a:extLst>
            </p:cNvPr>
            <p:cNvSpPr/>
            <p:nvPr/>
          </p:nvSpPr>
          <p:spPr>
            <a:xfrm>
              <a:off x="10165874" y="4343400"/>
              <a:ext cx="4055427" cy="20574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43C5861-D19B-4C53-83E2-276CDC0A631B}"/>
                </a:ext>
              </a:extLst>
            </p:cNvPr>
            <p:cNvSpPr/>
            <p:nvPr/>
          </p:nvSpPr>
          <p:spPr>
            <a:xfrm>
              <a:off x="11048995" y="5940601"/>
              <a:ext cx="2289184" cy="3002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35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446F15-AAB8-49A9-8CA6-A05A8DE9FE54}"/>
                </a:ext>
              </a:extLst>
            </p:cNvPr>
            <p:cNvSpPr txBox="1"/>
            <p:nvPr/>
          </p:nvSpPr>
          <p:spPr>
            <a:xfrm>
              <a:off x="11511901" y="4873588"/>
              <a:ext cx="1363373" cy="1200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99">
                  <a:solidFill>
                    <a:schemeClr val="accent1">
                      <a:lumMod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5DF0386-8031-46AF-9DD1-9E9B6C70CC9F}"/>
                </a:ext>
              </a:extLst>
            </p:cNvPr>
            <p:cNvSpPr/>
            <p:nvPr/>
          </p:nvSpPr>
          <p:spPr>
            <a:xfrm>
              <a:off x="10808631" y="4579004"/>
              <a:ext cx="2769912" cy="39967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61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609EA5-2C75-4E2B-98D6-E470B613762B}"/>
              </a:ext>
            </a:extLst>
          </p:cNvPr>
          <p:cNvGrpSpPr/>
          <p:nvPr/>
        </p:nvGrpSpPr>
        <p:grpSpPr>
          <a:xfrm>
            <a:off x="4980903" y="2040523"/>
            <a:ext cx="2230195" cy="1791376"/>
            <a:chOff x="9963102" y="3978728"/>
            <a:chExt cx="4460970" cy="358321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A6A0C62-7744-4177-9135-002653CCF467}"/>
                </a:ext>
              </a:extLst>
            </p:cNvPr>
            <p:cNvSpPr/>
            <p:nvPr/>
          </p:nvSpPr>
          <p:spPr>
            <a:xfrm>
              <a:off x="9963102" y="4198260"/>
              <a:ext cx="4460970" cy="336368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27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E6E2AC2-F264-4401-AA97-2BF317EE79EF}"/>
                </a:ext>
              </a:extLst>
            </p:cNvPr>
            <p:cNvSpPr/>
            <p:nvPr/>
          </p:nvSpPr>
          <p:spPr>
            <a:xfrm>
              <a:off x="9963102" y="3978728"/>
              <a:ext cx="4460970" cy="304839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B23C706-40A4-43B9-87EF-1BD01C392F7E}"/>
                </a:ext>
              </a:extLst>
            </p:cNvPr>
            <p:cNvSpPr/>
            <p:nvPr/>
          </p:nvSpPr>
          <p:spPr>
            <a:xfrm>
              <a:off x="10165874" y="4343400"/>
              <a:ext cx="4055427" cy="20574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3">
                    <a:lumMod val="50000"/>
                  </a:schemeClr>
                </a:gs>
                <a:gs pos="0">
                  <a:schemeClr val="accent3"/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6AE139-97B6-4B06-A671-4D8B7D654C89}"/>
                </a:ext>
              </a:extLst>
            </p:cNvPr>
            <p:cNvSpPr/>
            <p:nvPr/>
          </p:nvSpPr>
          <p:spPr>
            <a:xfrm>
              <a:off x="11048995" y="5940601"/>
              <a:ext cx="2289184" cy="3002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35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CE4C3C-EECF-4DBA-9EBB-FEE4A63F5953}"/>
                </a:ext>
              </a:extLst>
            </p:cNvPr>
            <p:cNvSpPr txBox="1"/>
            <p:nvPr/>
          </p:nvSpPr>
          <p:spPr>
            <a:xfrm>
              <a:off x="11511901" y="4873588"/>
              <a:ext cx="1363373" cy="1200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99">
                  <a:solidFill>
                    <a:schemeClr val="accent3">
                      <a:lumMod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0C2A6AD-FEF8-493D-AC49-91C26D5EC189}"/>
                </a:ext>
              </a:extLst>
            </p:cNvPr>
            <p:cNvSpPr/>
            <p:nvPr/>
          </p:nvSpPr>
          <p:spPr>
            <a:xfrm>
              <a:off x="10808631" y="4579004"/>
              <a:ext cx="2769912" cy="39967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61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1AE47F-3589-4D37-96EF-68F5AD058D74}"/>
              </a:ext>
            </a:extLst>
          </p:cNvPr>
          <p:cNvGrpSpPr/>
          <p:nvPr/>
        </p:nvGrpSpPr>
        <p:grpSpPr>
          <a:xfrm>
            <a:off x="4980903" y="3553350"/>
            <a:ext cx="2230195" cy="1791376"/>
            <a:chOff x="9963102" y="3978728"/>
            <a:chExt cx="4460970" cy="358321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DC1854A-8901-4D35-B8D3-FA16C3B98E2F}"/>
                </a:ext>
              </a:extLst>
            </p:cNvPr>
            <p:cNvSpPr/>
            <p:nvPr/>
          </p:nvSpPr>
          <p:spPr>
            <a:xfrm>
              <a:off x="9963102" y="4198260"/>
              <a:ext cx="4460970" cy="336368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27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3B5698D-C06D-4E5D-952C-BE6E75F47074}"/>
                </a:ext>
              </a:extLst>
            </p:cNvPr>
            <p:cNvSpPr/>
            <p:nvPr/>
          </p:nvSpPr>
          <p:spPr>
            <a:xfrm>
              <a:off x="9963102" y="3978728"/>
              <a:ext cx="4460970" cy="304839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5CDE705-49F4-43E8-A826-642FD0A938DB}"/>
                </a:ext>
              </a:extLst>
            </p:cNvPr>
            <p:cNvSpPr/>
            <p:nvPr/>
          </p:nvSpPr>
          <p:spPr>
            <a:xfrm>
              <a:off x="10165874" y="4343400"/>
              <a:ext cx="4055427" cy="20574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50000"/>
                  </a:schemeClr>
                </a:gs>
                <a:gs pos="0">
                  <a:schemeClr val="accent5"/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57EC800-F03B-45FF-8660-1D7DE7784B44}"/>
                </a:ext>
              </a:extLst>
            </p:cNvPr>
            <p:cNvSpPr/>
            <p:nvPr/>
          </p:nvSpPr>
          <p:spPr>
            <a:xfrm>
              <a:off x="11048995" y="5940601"/>
              <a:ext cx="2289184" cy="3002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35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6E9393-893C-4CB4-8F6F-448149FF4931}"/>
                </a:ext>
              </a:extLst>
            </p:cNvPr>
            <p:cNvSpPr txBox="1"/>
            <p:nvPr/>
          </p:nvSpPr>
          <p:spPr>
            <a:xfrm>
              <a:off x="11511901" y="4873588"/>
              <a:ext cx="1363373" cy="1200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99">
                  <a:solidFill>
                    <a:schemeClr val="accent5">
                      <a:lumMod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DA86B21-C046-40DB-A3AC-77C0FE532E60}"/>
                </a:ext>
              </a:extLst>
            </p:cNvPr>
            <p:cNvSpPr/>
            <p:nvPr/>
          </p:nvSpPr>
          <p:spPr>
            <a:xfrm>
              <a:off x="10808631" y="4579004"/>
              <a:ext cx="2769912" cy="39967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61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B5D7FF-EC29-4D27-8696-B5259B08A4D3}"/>
              </a:ext>
            </a:extLst>
          </p:cNvPr>
          <p:cNvGrpSpPr/>
          <p:nvPr/>
        </p:nvGrpSpPr>
        <p:grpSpPr>
          <a:xfrm>
            <a:off x="4980903" y="5066178"/>
            <a:ext cx="2230195" cy="1791376"/>
            <a:chOff x="9963102" y="3978728"/>
            <a:chExt cx="4460970" cy="358321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59F75AB-4ED9-4B4E-ABC4-9768480D4F03}"/>
                </a:ext>
              </a:extLst>
            </p:cNvPr>
            <p:cNvSpPr/>
            <p:nvPr/>
          </p:nvSpPr>
          <p:spPr>
            <a:xfrm>
              <a:off x="9963102" y="4198260"/>
              <a:ext cx="4460970" cy="336368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27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4FD65F0-C91B-472E-94C5-1D878298684D}"/>
                </a:ext>
              </a:extLst>
            </p:cNvPr>
            <p:cNvSpPr/>
            <p:nvPr/>
          </p:nvSpPr>
          <p:spPr>
            <a:xfrm>
              <a:off x="9963102" y="3978728"/>
              <a:ext cx="4460970" cy="304839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6858951-4695-405F-B13F-2BA20EFC31C3}"/>
                </a:ext>
              </a:extLst>
            </p:cNvPr>
            <p:cNvSpPr/>
            <p:nvPr/>
          </p:nvSpPr>
          <p:spPr>
            <a:xfrm>
              <a:off x="10165874" y="4343400"/>
              <a:ext cx="4055427" cy="205740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tx2">
                    <a:lumMod val="50000"/>
                  </a:schemeClr>
                </a:gs>
                <a:gs pos="0">
                  <a:schemeClr val="tx2"/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67BB55C-EF4D-454A-88BE-8D7756572A7C}"/>
                </a:ext>
              </a:extLst>
            </p:cNvPr>
            <p:cNvSpPr/>
            <p:nvPr/>
          </p:nvSpPr>
          <p:spPr>
            <a:xfrm>
              <a:off x="11048995" y="5940601"/>
              <a:ext cx="2289184" cy="3002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35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D230FE-5AB2-4121-8C0F-26D2513C3EA7}"/>
                </a:ext>
              </a:extLst>
            </p:cNvPr>
            <p:cNvSpPr txBox="1"/>
            <p:nvPr/>
          </p:nvSpPr>
          <p:spPr>
            <a:xfrm>
              <a:off x="11511901" y="4873588"/>
              <a:ext cx="1363373" cy="1200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99">
                  <a:solidFill>
                    <a:schemeClr val="tx2">
                      <a:lumMod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04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3E84F5E-44B0-4660-86D3-FAE9B8994C42}"/>
                </a:ext>
              </a:extLst>
            </p:cNvPr>
            <p:cNvSpPr/>
            <p:nvPr/>
          </p:nvSpPr>
          <p:spPr>
            <a:xfrm>
              <a:off x="10808631" y="4579004"/>
              <a:ext cx="2769912" cy="39967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61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499094-5FCC-4D69-A6E9-F394E2B1896A}"/>
              </a:ext>
            </a:extLst>
          </p:cNvPr>
          <p:cNvCxnSpPr>
            <a:cxnSpLocks/>
          </p:cNvCxnSpPr>
          <p:nvPr/>
        </p:nvCxnSpPr>
        <p:spPr>
          <a:xfrm flipH="1">
            <a:off x="7211098" y="1217944"/>
            <a:ext cx="1757563" cy="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027067-5678-4E68-9314-6326542BB396}"/>
              </a:ext>
            </a:extLst>
          </p:cNvPr>
          <p:cNvSpPr txBox="1"/>
          <p:nvPr/>
        </p:nvSpPr>
        <p:spPr>
          <a:xfrm>
            <a:off x="9037522" y="781195"/>
            <a:ext cx="2860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entury Gothic" panose="020B0502020202020204" pitchFamily="34" charset="0"/>
              </a:rPr>
              <a:t>Categories like </a:t>
            </a:r>
            <a:r>
              <a:rPr lang="en-US" sz="1600" b="1">
                <a:latin typeface="Century Gothic" panose="020B0502020202020204" pitchFamily="34" charset="0"/>
              </a:rPr>
              <a:t>War games </a:t>
            </a:r>
            <a:r>
              <a:rPr lang="en-US" sz="1600">
                <a:latin typeface="Century Gothic" panose="020B0502020202020204" pitchFamily="34" charset="0"/>
              </a:rPr>
              <a:t>are associated with a </a:t>
            </a:r>
            <a:r>
              <a:rPr lang="en-US" sz="1600" b="1">
                <a:latin typeface="Century Gothic" panose="020B0502020202020204" pitchFamily="34" charset="0"/>
              </a:rPr>
              <a:t>higher</a:t>
            </a:r>
            <a:r>
              <a:rPr lang="en-US" sz="1600">
                <a:latin typeface="Century Gothic" panose="020B0502020202020204" pitchFamily="34" charset="0"/>
              </a:rPr>
              <a:t> average rating </a:t>
            </a:r>
            <a:endParaRPr lang="en-US" sz="16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12DDDA-7371-4180-A50D-25231459D5C4}"/>
              </a:ext>
            </a:extLst>
          </p:cNvPr>
          <p:cNvCxnSpPr>
            <a:cxnSpLocks/>
          </p:cNvCxnSpPr>
          <p:nvPr/>
        </p:nvCxnSpPr>
        <p:spPr>
          <a:xfrm flipH="1">
            <a:off x="7211098" y="2732275"/>
            <a:ext cx="618560" cy="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A8EA52-13BB-4944-98DE-0FDA2B595FF7}"/>
              </a:ext>
            </a:extLst>
          </p:cNvPr>
          <p:cNvSpPr txBox="1"/>
          <p:nvPr/>
        </p:nvSpPr>
        <p:spPr>
          <a:xfrm>
            <a:off x="7931030" y="2040402"/>
            <a:ext cx="3797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We manage to explain both average rating and complexity through the characteristics of the game  by means of </a:t>
            </a:r>
            <a:r>
              <a:rPr lang="en-US" b="1"/>
              <a:t>Generalized Additive Models </a:t>
            </a:r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AA65B7-353F-413A-846C-5B02E1C98246}"/>
              </a:ext>
            </a:extLst>
          </p:cNvPr>
          <p:cNvCxnSpPr>
            <a:cxnSpLocks/>
          </p:cNvCxnSpPr>
          <p:nvPr/>
        </p:nvCxnSpPr>
        <p:spPr>
          <a:xfrm flipH="1">
            <a:off x="7211098" y="4207605"/>
            <a:ext cx="1348702" cy="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B24AA1-233F-4A9D-8E39-6EA8763DEB64}"/>
              </a:ext>
            </a:extLst>
          </p:cNvPr>
          <p:cNvCxnSpPr>
            <a:cxnSpLocks/>
          </p:cNvCxnSpPr>
          <p:nvPr/>
        </p:nvCxnSpPr>
        <p:spPr>
          <a:xfrm flipH="1">
            <a:off x="7211098" y="5721936"/>
            <a:ext cx="618560" cy="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807DDE-24CB-4DEB-ACA6-EAE06C00C5C2}"/>
              </a:ext>
            </a:extLst>
          </p:cNvPr>
          <p:cNvSpPr txBox="1"/>
          <p:nvPr/>
        </p:nvSpPr>
        <p:spPr>
          <a:xfrm>
            <a:off x="8868040" y="3776740"/>
            <a:ext cx="3029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The </a:t>
            </a:r>
            <a:r>
              <a:rPr lang="en-US" b="1"/>
              <a:t>test error</a:t>
            </a:r>
            <a:r>
              <a:rPr lang="en-US"/>
              <a:t> of the model for the average rating is still 0.5 and could be improved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0C2A78-95D1-4B3E-AE9D-42C7C328B767}"/>
              </a:ext>
            </a:extLst>
          </p:cNvPr>
          <p:cNvSpPr txBox="1"/>
          <p:nvPr/>
        </p:nvSpPr>
        <p:spPr>
          <a:xfrm>
            <a:off x="640639" y="2955216"/>
            <a:ext cx="3721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Century Gothic" panose="020B0502020202020204" pitchFamily="34" charset="0"/>
              </a:rPr>
              <a:t>Conclusions</a:t>
            </a:r>
            <a:endParaRPr lang="en-US" sz="2699" b="1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37">
                <a:extLst>
                  <a:ext uri="{FF2B5EF4-FFF2-40B4-BE49-F238E27FC236}">
                    <a16:creationId xmlns:a16="http://schemas.microsoft.com/office/drawing/2014/main" id="{90479DEB-0396-F144-9F91-AECFBF7B1E16}"/>
                  </a:ext>
                </a:extLst>
              </p:cNvPr>
              <p:cNvSpPr txBox="1"/>
              <p:nvPr/>
            </p:nvSpPr>
            <p:spPr>
              <a:xfrm>
                <a:off x="8089879" y="5080173"/>
                <a:ext cx="3807954" cy="112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it-IT"/>
                </a:defPPr>
                <a:lvl1pPr>
                  <a:defRPr sz="1600">
                    <a:latin typeface="Century Gothic" panose="020B0502020202020204" pitchFamily="34" charset="0"/>
                  </a:defRPr>
                </a:lvl1pPr>
              </a:lstStyle>
              <a:p>
                <a:r>
                  <a:rPr lang="en-US"/>
                  <a:t>The model for the average complexity achieves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𝒂𝒅𝒋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it-IT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US" b="1"/>
                  <a:t> </a:t>
                </a:r>
                <a:r>
                  <a:rPr lang="en-US"/>
                  <a:t>only using playing time, minimum age and number of players</a:t>
                </a:r>
              </a:p>
            </p:txBody>
          </p:sp>
        </mc:Choice>
        <mc:Fallback>
          <p:sp>
            <p:nvSpPr>
              <p:cNvPr id="44" name="TextBox 37">
                <a:extLst>
                  <a:ext uri="{FF2B5EF4-FFF2-40B4-BE49-F238E27FC236}">
                    <a16:creationId xmlns:a16="http://schemas.microsoft.com/office/drawing/2014/main" id="{90479DEB-0396-F144-9F91-AECFBF7B1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879" y="5080173"/>
                <a:ext cx="3807954" cy="1129476"/>
              </a:xfrm>
              <a:prstGeom prst="rect">
                <a:avLst/>
              </a:prstGeom>
              <a:blipFill>
                <a:blip r:embed="rId2"/>
                <a:stretch>
                  <a:fillRect l="-800" t="-1613" b="-5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8242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8" grpId="0"/>
          <p:bldP spid="43" grpId="0"/>
          <p:bldP spid="4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8" grpId="0"/>
          <p:bldP spid="43" grpId="0"/>
          <p:bldP spid="4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62E20E10-F28E-4C56-BF79-0435D0107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419465"/>
              </p:ext>
            </p:extLst>
          </p:nvPr>
        </p:nvGraphicFramePr>
        <p:xfrm>
          <a:off x="377705" y="1345939"/>
          <a:ext cx="11436590" cy="527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Titolo 1">
            <a:extLst>
              <a:ext uri="{FF2B5EF4-FFF2-40B4-BE49-F238E27FC236}">
                <a16:creationId xmlns:a16="http://schemas.microsoft.com/office/drawing/2014/main" id="{D4923340-B767-3CEB-399F-BE26B481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41" y="323627"/>
            <a:ext cx="10374517" cy="971512"/>
          </a:xfr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Century Gothic" panose="020B0502020202020204" pitchFamily="34" charset="0"/>
              </a:rPr>
              <a:t>Overview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07721990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54148-4143-4D08-BF87-C2E9067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41" y="323627"/>
            <a:ext cx="10374517" cy="971512"/>
          </a:xfr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Century Gothic" panose="020B0502020202020204" pitchFamily="34" charset="0"/>
              </a:rPr>
              <a:t>Main features</a:t>
            </a:r>
          </a:p>
        </p:txBody>
      </p:sp>
      <p:graphicFrame>
        <p:nvGraphicFramePr>
          <p:cNvPr id="7" name="CasellaDiTesto 4">
            <a:extLst>
              <a:ext uri="{FF2B5EF4-FFF2-40B4-BE49-F238E27FC236}">
                <a16:creationId xmlns:a16="http://schemas.microsoft.com/office/drawing/2014/main" id="{B062C6D7-6EB6-41B6-98D4-497B86C0A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83536"/>
              </p:ext>
            </p:extLst>
          </p:nvPr>
        </p:nvGraphicFramePr>
        <p:xfrm>
          <a:off x="363583" y="1719936"/>
          <a:ext cx="11464834" cy="490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24329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E69501-27E3-4388-AB70-2259D927F62C}"/>
              </a:ext>
            </a:extLst>
          </p:cNvPr>
          <p:cNvSpPr/>
          <p:nvPr/>
        </p:nvSpPr>
        <p:spPr>
          <a:xfrm>
            <a:off x="273492" y="5726714"/>
            <a:ext cx="3520800" cy="7568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err="1">
                <a:latin typeface="Century Gothic" panose="020B0502020202020204" pitchFamily="34" charset="0"/>
              </a:rPr>
              <a:t>Average</a:t>
            </a:r>
            <a:r>
              <a:rPr lang="it-IT" b="1">
                <a:latin typeface="Century Gothic" panose="020B0502020202020204" pitchFamily="34" charset="0"/>
              </a:rPr>
              <a:t> </a:t>
            </a:r>
            <a:r>
              <a:rPr lang="it-IT" b="1" err="1">
                <a:latin typeface="Century Gothic" panose="020B0502020202020204" pitchFamily="34" charset="0"/>
              </a:rPr>
              <a:t>complexity</a:t>
            </a:r>
            <a:endParaRPr lang="en-US" sz="1200" b="1"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7AD91-DBE2-4477-B4F3-9C614B79C6D4}"/>
              </a:ext>
            </a:extLst>
          </p:cNvPr>
          <p:cNvSpPr/>
          <p:nvPr/>
        </p:nvSpPr>
        <p:spPr>
          <a:xfrm>
            <a:off x="8336958" y="5726714"/>
            <a:ext cx="3520800" cy="7568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err="1">
                <a:solidFill>
                  <a:schemeClr val="bg1"/>
                </a:solidFill>
                <a:latin typeface="Century Gothic" panose="020B0502020202020204" pitchFamily="34" charset="0"/>
              </a:rPr>
              <a:t>Average</a:t>
            </a:r>
            <a:r>
              <a:rPr lang="it-IT" b="1">
                <a:solidFill>
                  <a:schemeClr val="bg1"/>
                </a:solidFill>
                <a:latin typeface="Century Gothic" panose="020B0502020202020204" pitchFamily="34" charset="0"/>
              </a:rPr>
              <a:t> user rating</a:t>
            </a:r>
            <a:endParaRPr 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Segnaposto immagine 18">
            <a:extLst>
              <a:ext uri="{FF2B5EF4-FFF2-40B4-BE49-F238E27FC236}">
                <a16:creationId xmlns:a16="http://schemas.microsoft.com/office/drawing/2014/main" id="{3CC63FC8-FB0B-C04D-0978-C1E7A349509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>
            <a:fillRect/>
          </a:stretch>
        </p:blipFill>
        <p:spPr>
          <a:xfrm>
            <a:off x="8346908" y="1832834"/>
            <a:ext cx="3510850" cy="378459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0" name="Rectangle 7">
            <a:extLst>
              <a:ext uri="{FF2B5EF4-FFF2-40B4-BE49-F238E27FC236}">
                <a16:creationId xmlns:a16="http://schemas.microsoft.com/office/drawing/2014/main" id="{094EBFC5-79CD-76B2-6CC3-3E8D8E1E8264}"/>
              </a:ext>
            </a:extLst>
          </p:cNvPr>
          <p:cNvSpPr/>
          <p:nvPr/>
        </p:nvSpPr>
        <p:spPr>
          <a:xfrm>
            <a:off x="4310283" y="5726714"/>
            <a:ext cx="3520800" cy="7568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err="1">
                <a:latin typeface="Century Gothic" panose="020B0502020202020204" pitchFamily="34" charset="0"/>
              </a:rPr>
              <a:t>Number</a:t>
            </a:r>
            <a:r>
              <a:rPr lang="it-IT">
                <a:latin typeface="Century Gothic" panose="020B0502020202020204" pitchFamily="34" charset="0"/>
              </a:rPr>
              <a:t> of </a:t>
            </a:r>
            <a:r>
              <a:rPr lang="it-IT" b="1">
                <a:latin typeface="Century Gothic" panose="020B0502020202020204" pitchFamily="34" charset="0"/>
              </a:rPr>
              <a:t>games </a:t>
            </a:r>
          </a:p>
          <a:p>
            <a:pPr algn="ctr"/>
            <a:r>
              <a:rPr lang="it-IT" b="1" err="1">
                <a:latin typeface="Century Gothic" panose="020B0502020202020204" pitchFamily="34" charset="0"/>
              </a:rPr>
              <a:t>published</a:t>
            </a:r>
            <a:endParaRPr lang="en-US" sz="1200">
              <a:latin typeface="Century Gothic" panose="020B0502020202020204" pitchFamily="34" charset="0"/>
            </a:endParaRPr>
          </a:p>
        </p:txBody>
      </p:sp>
      <p:pic>
        <p:nvPicPr>
          <p:cNvPr id="21" name="Segnaposto immagine 16">
            <a:extLst>
              <a:ext uri="{FF2B5EF4-FFF2-40B4-BE49-F238E27FC236}">
                <a16:creationId xmlns:a16="http://schemas.microsoft.com/office/drawing/2014/main" id="{77437F1E-6739-8144-6771-1D7C8858A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>
            <a:fillRect/>
          </a:stretch>
        </p:blipFill>
        <p:spPr>
          <a:xfrm>
            <a:off x="4310283" y="1832834"/>
            <a:ext cx="3520634" cy="3784599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25" name="Segnaposto immagine 24">
            <a:extLst>
              <a:ext uri="{FF2B5EF4-FFF2-40B4-BE49-F238E27FC236}">
                <a16:creationId xmlns:a16="http://schemas.microsoft.com/office/drawing/2014/main" id="{E35CC177-C76E-87D8-23BD-070761311BE9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>
            <a:fillRect/>
          </a:stretch>
        </p:blipFill>
        <p:spPr>
          <a:xfrm>
            <a:off x="273492" y="1832835"/>
            <a:ext cx="3520634" cy="378460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7" name="Titolo 1">
            <a:extLst>
              <a:ext uri="{FF2B5EF4-FFF2-40B4-BE49-F238E27FC236}">
                <a16:creationId xmlns:a16="http://schemas.microsoft.com/office/drawing/2014/main" id="{BF2CE340-C3A7-7F55-B37C-75D51229851B}"/>
              </a:ext>
            </a:extLst>
          </p:cNvPr>
          <p:cNvSpPr txBox="1">
            <a:spLocks/>
          </p:cNvSpPr>
          <p:nvPr/>
        </p:nvSpPr>
        <p:spPr>
          <a:xfrm>
            <a:off x="908741" y="323627"/>
            <a:ext cx="10374517" cy="971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1"/>
                </a:solidFill>
                <a:latin typeface="Century Gothic" panose="020B0502020202020204" pitchFamily="34" charset="0"/>
              </a:rPr>
              <a:t>Evolution over time</a:t>
            </a:r>
          </a:p>
        </p:txBody>
      </p:sp>
    </p:spTree>
    <p:extLst>
      <p:ext uri="{BB962C8B-B14F-4D97-AF65-F5344CB8AC3E}">
        <p14:creationId xmlns:p14="http://schemas.microsoft.com/office/powerpoint/2010/main" val="3547596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7AD91-DBE2-4477-B4F3-9C614B79C6D4}"/>
              </a:ext>
            </a:extLst>
          </p:cNvPr>
          <p:cNvSpPr/>
          <p:nvPr/>
        </p:nvSpPr>
        <p:spPr>
          <a:xfrm>
            <a:off x="1915273" y="5849681"/>
            <a:ext cx="8633365" cy="7568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err="1">
                <a:solidFill>
                  <a:schemeClr val="tx1"/>
                </a:solidFill>
              </a:rPr>
              <a:t>Categories</a:t>
            </a:r>
            <a:r>
              <a:rPr lang="it-IT" b="1">
                <a:solidFill>
                  <a:schemeClr val="tx1"/>
                </a:solidFill>
              </a:rPr>
              <a:t> </a:t>
            </a:r>
            <a:r>
              <a:rPr lang="it-IT" b="1" err="1">
                <a:solidFill>
                  <a:schemeClr val="tx1"/>
                </a:solidFill>
              </a:rPr>
              <a:t>seem</a:t>
            </a:r>
            <a:r>
              <a:rPr lang="it-IT" b="1">
                <a:solidFill>
                  <a:schemeClr val="tx1"/>
                </a:solidFill>
              </a:rPr>
              <a:t> to </a:t>
            </a:r>
            <a:r>
              <a:rPr lang="it-IT" b="1" err="1">
                <a:solidFill>
                  <a:schemeClr val="tx1"/>
                </a:solidFill>
              </a:rPr>
              <a:t>have</a:t>
            </a:r>
            <a:r>
              <a:rPr lang="it-IT" b="1">
                <a:solidFill>
                  <a:schemeClr val="tx1"/>
                </a:solidFill>
              </a:rPr>
              <a:t> an </a:t>
            </a:r>
            <a:r>
              <a:rPr lang="it-IT" b="1" err="1">
                <a:solidFill>
                  <a:schemeClr val="tx1"/>
                </a:solidFill>
              </a:rPr>
              <a:t>effect</a:t>
            </a:r>
            <a:r>
              <a:rPr lang="it-IT" b="1">
                <a:solidFill>
                  <a:schemeClr val="tx1"/>
                </a:solidFill>
              </a:rPr>
              <a:t> on the </a:t>
            </a:r>
            <a:r>
              <a:rPr lang="it-IT" b="1" err="1">
                <a:solidFill>
                  <a:schemeClr val="tx1"/>
                </a:solidFill>
              </a:rPr>
              <a:t>average</a:t>
            </a:r>
            <a:r>
              <a:rPr lang="it-IT" b="1">
                <a:solidFill>
                  <a:schemeClr val="tx1"/>
                </a:solidFill>
              </a:rPr>
              <a:t> rating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6D51E27-75BA-0144-40D8-22F88B806DEC}"/>
              </a:ext>
            </a:extLst>
          </p:cNvPr>
          <p:cNvSpPr/>
          <p:nvPr/>
        </p:nvSpPr>
        <p:spPr>
          <a:xfrm rot="16200000">
            <a:off x="4153773" y="-691247"/>
            <a:ext cx="4156366" cy="8633364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66700" dir="2700000" algn="tl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immagine 4">
            <a:extLst>
              <a:ext uri="{FF2B5EF4-FFF2-40B4-BE49-F238E27FC236}">
                <a16:creationId xmlns:a16="http://schemas.microsoft.com/office/drawing/2014/main" id="{EF3437B4-31D3-3A90-A51C-8550F6F44C35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-609" r="5041" b="609"/>
          <a:stretch/>
        </p:blipFill>
        <p:spPr>
          <a:xfrm>
            <a:off x="2448315" y="1612899"/>
            <a:ext cx="7567280" cy="4026595"/>
          </a:xfr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D2EE082B-E1DC-8CF6-ECDF-32EB4C832210}"/>
              </a:ext>
            </a:extLst>
          </p:cNvPr>
          <p:cNvSpPr txBox="1">
            <a:spLocks/>
          </p:cNvSpPr>
          <p:nvPr/>
        </p:nvSpPr>
        <p:spPr>
          <a:xfrm>
            <a:off x="908741" y="323627"/>
            <a:ext cx="10374517" cy="971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1"/>
                </a:solidFill>
                <a:latin typeface="Century Gothic" panose="020B0502020202020204" pitchFamily="34" charset="0"/>
              </a:rPr>
              <a:t>Categories and Average</a:t>
            </a:r>
          </a:p>
        </p:txBody>
      </p:sp>
    </p:spTree>
    <p:extLst>
      <p:ext uri="{BB962C8B-B14F-4D97-AF65-F5344CB8AC3E}">
        <p14:creationId xmlns:p14="http://schemas.microsoft.com/office/powerpoint/2010/main" val="1280815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A24147F4-AA6C-4991-9750-CC117A639687}"/>
              </a:ext>
            </a:extLst>
          </p:cNvPr>
          <p:cNvSpPr>
            <a:spLocks/>
          </p:cNvSpPr>
          <p:nvPr/>
        </p:nvSpPr>
        <p:spPr bwMode="auto">
          <a:xfrm rot="1800000">
            <a:off x="5207467" y="889954"/>
            <a:ext cx="5309691" cy="5311919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3975"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B6AD44-F6EA-43DB-8700-BD1979B4C1A1}"/>
              </a:ext>
            </a:extLst>
          </p:cNvPr>
          <p:cNvGrpSpPr/>
          <p:nvPr/>
        </p:nvGrpSpPr>
        <p:grpSpPr>
          <a:xfrm>
            <a:off x="4719642" y="1690701"/>
            <a:ext cx="2984399" cy="1882528"/>
            <a:chOff x="12672672" y="3045367"/>
            <a:chExt cx="5501567" cy="314147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D2D160D-28AF-4F3E-9C9F-FA13B6061903}"/>
                </a:ext>
              </a:extLst>
            </p:cNvPr>
            <p:cNvSpPr/>
            <p:nvPr/>
          </p:nvSpPr>
          <p:spPr>
            <a:xfrm>
              <a:off x="12673717" y="3045367"/>
              <a:ext cx="5500522" cy="3141475"/>
            </a:xfrm>
            <a:prstGeom prst="roundRect">
              <a:avLst>
                <a:gd name="adj" fmla="val 6699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736600" dist="431800" dir="366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449F4-85B4-4F6E-A148-7E7BA1C91554}"/>
                </a:ext>
              </a:extLst>
            </p:cNvPr>
            <p:cNvGrpSpPr/>
            <p:nvPr/>
          </p:nvGrpSpPr>
          <p:grpSpPr>
            <a:xfrm>
              <a:off x="12672672" y="3360343"/>
              <a:ext cx="5501567" cy="2297473"/>
              <a:chOff x="1867034" y="3360343"/>
              <a:chExt cx="5501567" cy="229747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9FB630-6073-4EA8-94E2-0BE0F22CD30B}"/>
                  </a:ext>
                </a:extLst>
              </p:cNvPr>
              <p:cNvSpPr txBox="1"/>
              <p:nvPr/>
            </p:nvSpPr>
            <p:spPr>
              <a:xfrm>
                <a:off x="1867034" y="3360343"/>
                <a:ext cx="5501567" cy="118128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entury Gothic" panose="020B0502020202020204" pitchFamily="34" charset="0"/>
                  </a:rPr>
                  <a:t>Couple Biased </a:t>
                </a:r>
              </a:p>
              <a:p>
                <a:pPr algn="ctr"/>
                <a:r>
                  <a:rPr lang="en-US" sz="2000" b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entury Gothic" panose="020B0502020202020204" pitchFamily="34" charset="0"/>
                  </a:rPr>
                  <a:t>Random Walks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3370E-2F7D-43A4-94E1-C3F07D99A9E4}"/>
                  </a:ext>
                </a:extLst>
              </p:cNvPr>
              <p:cNvSpPr txBox="1"/>
              <p:nvPr/>
            </p:nvSpPr>
            <p:spPr>
              <a:xfrm>
                <a:off x="2032693" y="4784691"/>
                <a:ext cx="5203086" cy="87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Century Gothic" panose="020B0502020202020204" pitchFamily="34" charset="0"/>
                  </a:rPr>
                  <a:t>Outlier detection technique</a:t>
                </a:r>
              </a:p>
              <a:p>
                <a:pPr algn="ctr"/>
                <a:r>
                  <a:rPr lang="en-US" sz="1400">
                    <a:latin typeface="Century Gothic" panose="020B0502020202020204" pitchFamily="34" charset="0"/>
                  </a:rPr>
                  <a:t> for categorical features</a:t>
                </a:r>
                <a:endParaRPr lang="en-US" sz="1400" b="1"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596F84-F8CA-4C0B-8CFD-C3EB7AEB01C2}"/>
              </a:ext>
            </a:extLst>
          </p:cNvPr>
          <p:cNvGrpSpPr/>
          <p:nvPr/>
        </p:nvGrpSpPr>
        <p:grpSpPr>
          <a:xfrm>
            <a:off x="6254132" y="4027525"/>
            <a:ext cx="3282840" cy="1859227"/>
            <a:chOff x="15135089" y="6765433"/>
            <a:chExt cx="6050574" cy="314147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01694E6-5382-4644-A8D9-337F50C770B7}"/>
                </a:ext>
              </a:extLst>
            </p:cNvPr>
            <p:cNvSpPr/>
            <p:nvPr/>
          </p:nvSpPr>
          <p:spPr>
            <a:xfrm>
              <a:off x="15135089" y="6765433"/>
              <a:ext cx="6050574" cy="3141473"/>
            </a:xfrm>
            <a:prstGeom prst="roundRect">
              <a:avLst>
                <a:gd name="adj" fmla="val 6699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736600" dist="431800" dir="366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0939BF-72CD-4072-89E0-CF4F43EFCA60}"/>
                </a:ext>
              </a:extLst>
            </p:cNvPr>
            <p:cNvGrpSpPr/>
            <p:nvPr/>
          </p:nvGrpSpPr>
          <p:grpSpPr>
            <a:xfrm>
              <a:off x="15135089" y="7144770"/>
              <a:ext cx="6050574" cy="2106864"/>
              <a:chOff x="1852951" y="3925320"/>
              <a:chExt cx="6050574" cy="210686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301225-D4D3-4F82-AE57-ECE4BCDFEBBB}"/>
                  </a:ext>
                </a:extLst>
              </p:cNvPr>
              <p:cNvSpPr txBox="1"/>
              <p:nvPr/>
            </p:nvSpPr>
            <p:spPr>
              <a:xfrm>
                <a:off x="1852951" y="3925320"/>
                <a:ext cx="6050574" cy="11960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entury Gothic" panose="020B0502020202020204" pitchFamily="34" charset="0"/>
                  </a:rPr>
                  <a:t>K-Medoids </a:t>
                </a:r>
              </a:p>
              <a:p>
                <a:pPr algn="ctr"/>
                <a:r>
                  <a:rPr lang="en-US" sz="2000" b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entury Gothic" panose="020B0502020202020204" pitchFamily="34" charset="0"/>
                  </a:rPr>
                  <a:t>Clustering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D5D6B1-48D8-4483-A270-8AE30369CA81}"/>
                  </a:ext>
                </a:extLst>
              </p:cNvPr>
              <p:cNvSpPr txBox="1"/>
              <p:nvPr/>
            </p:nvSpPr>
            <p:spPr>
              <a:xfrm>
                <a:off x="1852951" y="5148117"/>
                <a:ext cx="6029168" cy="88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Century Gothic" panose="020B0502020202020204" pitchFamily="34" charset="0"/>
                  </a:rPr>
                  <a:t>Robust clustering method based on categorical features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AB31412-8D9A-44D8-B44B-7087DBD8A13E}"/>
              </a:ext>
            </a:extLst>
          </p:cNvPr>
          <p:cNvSpPr txBox="1"/>
          <p:nvPr/>
        </p:nvSpPr>
        <p:spPr>
          <a:xfrm>
            <a:off x="1311717" y="1629146"/>
            <a:ext cx="292345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</a:rPr>
              <a:t>Robust</a:t>
            </a:r>
          </a:p>
          <a:p>
            <a:r>
              <a:rPr lang="en-US" sz="3600" b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</a:rPr>
              <a:t>Analysis</a:t>
            </a:r>
            <a:endParaRPr lang="en-US" sz="36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grpSp>
        <p:nvGrpSpPr>
          <p:cNvPr id="20" name="Group 21">
            <a:extLst>
              <a:ext uri="{FF2B5EF4-FFF2-40B4-BE49-F238E27FC236}">
                <a16:creationId xmlns:a16="http://schemas.microsoft.com/office/drawing/2014/main" id="{FD3ACFF9-2AD2-12C8-B114-85291C0F4DE5}"/>
              </a:ext>
            </a:extLst>
          </p:cNvPr>
          <p:cNvGrpSpPr/>
          <p:nvPr/>
        </p:nvGrpSpPr>
        <p:grpSpPr>
          <a:xfrm>
            <a:off x="8044773" y="1690701"/>
            <a:ext cx="3031900" cy="1859227"/>
            <a:chOff x="14770310" y="6251460"/>
            <a:chExt cx="5588067" cy="3141473"/>
          </a:xfrm>
        </p:grpSpPr>
        <p:sp>
          <p:nvSpPr>
            <p:cNvPr id="21" name="Rectangle: Rounded Corners 22">
              <a:extLst>
                <a:ext uri="{FF2B5EF4-FFF2-40B4-BE49-F238E27FC236}">
                  <a16:creationId xmlns:a16="http://schemas.microsoft.com/office/drawing/2014/main" id="{45887EFF-4B30-1470-013A-A122BB1161D9}"/>
                </a:ext>
              </a:extLst>
            </p:cNvPr>
            <p:cNvSpPr/>
            <p:nvPr/>
          </p:nvSpPr>
          <p:spPr>
            <a:xfrm>
              <a:off x="14857857" y="6251460"/>
              <a:ext cx="5500520" cy="3141473"/>
            </a:xfrm>
            <a:prstGeom prst="roundRect">
              <a:avLst>
                <a:gd name="adj" fmla="val 6699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736600" dist="431800" dir="366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grpSp>
          <p:nvGrpSpPr>
            <p:cNvPr id="25" name="Group 23">
              <a:extLst>
                <a:ext uri="{FF2B5EF4-FFF2-40B4-BE49-F238E27FC236}">
                  <a16:creationId xmlns:a16="http://schemas.microsoft.com/office/drawing/2014/main" id="{B2B8B1CC-A758-6C5C-7B36-79DDD4CCED9A}"/>
                </a:ext>
              </a:extLst>
            </p:cNvPr>
            <p:cNvGrpSpPr/>
            <p:nvPr/>
          </p:nvGrpSpPr>
          <p:grpSpPr>
            <a:xfrm>
              <a:off x="14770310" y="6570592"/>
              <a:ext cx="5588065" cy="2534288"/>
              <a:chOff x="1488172" y="3351142"/>
              <a:chExt cx="5588065" cy="2534288"/>
            </a:xfrm>
          </p:grpSpPr>
          <p:sp>
            <p:nvSpPr>
              <p:cNvPr id="29" name="TextBox 25">
                <a:extLst>
                  <a:ext uri="{FF2B5EF4-FFF2-40B4-BE49-F238E27FC236}">
                    <a16:creationId xmlns:a16="http://schemas.microsoft.com/office/drawing/2014/main" id="{22004B3D-EC49-2813-7D76-5D3ACB58CBB8}"/>
                  </a:ext>
                </a:extLst>
              </p:cNvPr>
              <p:cNvSpPr txBox="1"/>
              <p:nvPr/>
            </p:nvSpPr>
            <p:spPr>
              <a:xfrm>
                <a:off x="1575717" y="3351142"/>
                <a:ext cx="5500520" cy="11960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entury Gothic" panose="020B0502020202020204" pitchFamily="34" charset="0"/>
                  </a:rPr>
                  <a:t>Minimum Covariance Determinant</a:t>
                </a:r>
              </a:p>
            </p:txBody>
          </p:sp>
          <p:sp>
            <p:nvSpPr>
              <p:cNvPr id="30" name="TextBox 26">
                <a:extLst>
                  <a:ext uri="{FF2B5EF4-FFF2-40B4-BE49-F238E27FC236}">
                    <a16:creationId xmlns:a16="http://schemas.microsoft.com/office/drawing/2014/main" id="{0B3325BA-277B-27F4-0592-A456E69F161B}"/>
                  </a:ext>
                </a:extLst>
              </p:cNvPr>
              <p:cNvSpPr txBox="1"/>
              <p:nvPr/>
            </p:nvSpPr>
            <p:spPr>
              <a:xfrm>
                <a:off x="1488172" y="4637336"/>
                <a:ext cx="5500515" cy="124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Century Gothic" panose="020B0502020202020204" pitchFamily="34" charset="0"/>
                  </a:rPr>
                  <a:t>Outlier detection and joint location-scatter estimator for numerical features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098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21600000">
                                      <p:cBhvr>
                                        <p:cTn id="28" dur="6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">
            <a:extLst>
              <a:ext uri="{FF2B5EF4-FFF2-40B4-BE49-F238E27FC236}">
                <a16:creationId xmlns:a16="http://schemas.microsoft.com/office/drawing/2014/main" id="{76ECD71A-A244-DDD6-CD93-0F60B98B9132}"/>
              </a:ext>
            </a:extLst>
          </p:cNvPr>
          <p:cNvSpPr/>
          <p:nvPr/>
        </p:nvSpPr>
        <p:spPr>
          <a:xfrm>
            <a:off x="6191718" y="1473298"/>
            <a:ext cx="974420" cy="265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47D9B6-3E8C-84DD-03F0-8984B011821B}"/>
              </a:ext>
            </a:extLst>
          </p:cNvPr>
          <p:cNvSpPr/>
          <p:nvPr/>
        </p:nvSpPr>
        <p:spPr>
          <a:xfrm>
            <a:off x="180594" y="164144"/>
            <a:ext cx="4151168" cy="3034889"/>
          </a:xfrm>
          <a:prstGeom prst="rect">
            <a:avLst/>
          </a:prstGeom>
          <a:solidFill>
            <a:srgbClr val="DAE3F3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B8AEA480-0276-585B-0DED-0B46BFB61A6A}"/>
              </a:ext>
            </a:extLst>
          </p:cNvPr>
          <p:cNvSpPr/>
          <p:nvPr/>
        </p:nvSpPr>
        <p:spPr>
          <a:xfrm>
            <a:off x="5221157" y="2478752"/>
            <a:ext cx="974420" cy="2656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513CC-2C6A-4795-979C-2C5EDFA44813}"/>
              </a:ext>
            </a:extLst>
          </p:cNvPr>
          <p:cNvSpPr/>
          <p:nvPr/>
        </p:nvSpPr>
        <p:spPr>
          <a:xfrm>
            <a:off x="2277742" y="5442085"/>
            <a:ext cx="974420" cy="2656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CB23E-3A38-4CA2-9A8E-814FC33CD092}"/>
              </a:ext>
            </a:extLst>
          </p:cNvPr>
          <p:cNvSpPr/>
          <p:nvPr/>
        </p:nvSpPr>
        <p:spPr>
          <a:xfrm>
            <a:off x="-843148" y="6436366"/>
            <a:ext cx="3122980" cy="265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F911EA-0262-4E7C-B0C2-DFEC162A5580}"/>
              </a:ext>
            </a:extLst>
          </p:cNvPr>
          <p:cNvSpPr/>
          <p:nvPr/>
        </p:nvSpPr>
        <p:spPr>
          <a:xfrm>
            <a:off x="1643251" y="5430934"/>
            <a:ext cx="1271073" cy="12710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95EE26-3608-4159-A68F-4911E8504AE2}"/>
              </a:ext>
            </a:extLst>
          </p:cNvPr>
          <p:cNvSpPr/>
          <p:nvPr/>
        </p:nvSpPr>
        <p:spPr>
          <a:xfrm>
            <a:off x="1920044" y="5707727"/>
            <a:ext cx="717488" cy="717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99">
              <a:solidFill>
                <a:schemeClr val="tx1"/>
              </a:solidFill>
              <a:latin typeface="Designball-Communication-01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4C6825-64D6-4507-8B80-9A55AB9D3154}"/>
              </a:ext>
            </a:extLst>
          </p:cNvPr>
          <p:cNvSpPr/>
          <p:nvPr/>
        </p:nvSpPr>
        <p:spPr>
          <a:xfrm>
            <a:off x="3272023" y="4458955"/>
            <a:ext cx="974420" cy="2656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386331-7F85-4988-89FF-10BD7408F7AD}"/>
              </a:ext>
            </a:extLst>
          </p:cNvPr>
          <p:cNvSpPr/>
          <p:nvPr/>
        </p:nvSpPr>
        <p:spPr>
          <a:xfrm>
            <a:off x="2637531" y="4447804"/>
            <a:ext cx="1271073" cy="12710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77D58B-0F1F-4BAA-9A3B-D8E2408FB301}"/>
              </a:ext>
            </a:extLst>
          </p:cNvPr>
          <p:cNvSpPr/>
          <p:nvPr/>
        </p:nvSpPr>
        <p:spPr>
          <a:xfrm>
            <a:off x="2914324" y="4724597"/>
            <a:ext cx="717488" cy="717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99">
              <a:solidFill>
                <a:schemeClr val="tx1"/>
              </a:solidFill>
              <a:latin typeface="Designball-Communication-01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697A0D-EA46-4A7A-A3C4-1C43E38FB052}"/>
              </a:ext>
            </a:extLst>
          </p:cNvPr>
          <p:cNvSpPr/>
          <p:nvPr/>
        </p:nvSpPr>
        <p:spPr>
          <a:xfrm>
            <a:off x="4266304" y="3464675"/>
            <a:ext cx="974420" cy="2656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C338B2-7D6D-462A-99CB-9ABEF907B731}"/>
              </a:ext>
            </a:extLst>
          </p:cNvPr>
          <p:cNvSpPr/>
          <p:nvPr/>
        </p:nvSpPr>
        <p:spPr>
          <a:xfrm>
            <a:off x="3631812" y="3453524"/>
            <a:ext cx="1271073" cy="12710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4B9F52-9FF3-43BC-A044-CF2A519D3BB3}"/>
              </a:ext>
            </a:extLst>
          </p:cNvPr>
          <p:cNvSpPr/>
          <p:nvPr/>
        </p:nvSpPr>
        <p:spPr>
          <a:xfrm>
            <a:off x="3908605" y="3730317"/>
            <a:ext cx="717488" cy="717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99">
              <a:solidFill>
                <a:schemeClr val="tx1"/>
              </a:solidFill>
              <a:latin typeface="Designball-Communication-01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E461A-ECFC-4F13-9C45-54DDCB18F022}"/>
              </a:ext>
            </a:extLst>
          </p:cNvPr>
          <p:cNvSpPr/>
          <p:nvPr/>
        </p:nvSpPr>
        <p:spPr>
          <a:xfrm>
            <a:off x="7107903" y="483149"/>
            <a:ext cx="5996423" cy="2445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4DA4B1-8286-46BD-BB13-539C1CDE04A5}"/>
              </a:ext>
            </a:extLst>
          </p:cNvPr>
          <p:cNvSpPr/>
          <p:nvPr/>
        </p:nvSpPr>
        <p:spPr>
          <a:xfrm>
            <a:off x="4622283" y="2465592"/>
            <a:ext cx="1271073" cy="127107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62B387-8583-4AE1-A165-4FABB2146856}"/>
              </a:ext>
            </a:extLst>
          </p:cNvPr>
          <p:cNvSpPr/>
          <p:nvPr/>
        </p:nvSpPr>
        <p:spPr>
          <a:xfrm>
            <a:off x="4899076" y="2742385"/>
            <a:ext cx="717488" cy="717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99">
              <a:solidFill>
                <a:schemeClr val="tx1"/>
              </a:solidFill>
              <a:latin typeface="Designball-Communication-01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1286B05-56E1-41F0-91F5-86A09DABB3EA}"/>
              </a:ext>
            </a:extLst>
          </p:cNvPr>
          <p:cNvSpPr txBox="1">
            <a:spLocks/>
          </p:cNvSpPr>
          <p:nvPr/>
        </p:nvSpPr>
        <p:spPr>
          <a:xfrm>
            <a:off x="840523" y="694169"/>
            <a:ext cx="2874438" cy="828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99" b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CBRW</a:t>
            </a:r>
          </a:p>
          <a:p>
            <a:pPr algn="ctr"/>
            <a:r>
              <a:rPr lang="en-US" sz="3199" b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</a:t>
            </a:r>
            <a:endParaRPr lang="en-US" sz="2400" b="1">
              <a:solidFill>
                <a:schemeClr val="tx1">
                  <a:lumMod val="90000"/>
                  <a:lumOff val="10000"/>
                </a:schemeClr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0D6600-D391-47B1-95A4-05B90688B984}"/>
              </a:ext>
            </a:extLst>
          </p:cNvPr>
          <p:cNvSpPr txBox="1"/>
          <p:nvPr/>
        </p:nvSpPr>
        <p:spPr>
          <a:xfrm>
            <a:off x="1949042" y="5766452"/>
            <a:ext cx="614271" cy="600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99"/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99F28C-7532-4DF8-B062-2B286A2AF423}"/>
              </a:ext>
            </a:extLst>
          </p:cNvPr>
          <p:cNvSpPr txBox="1"/>
          <p:nvPr/>
        </p:nvSpPr>
        <p:spPr>
          <a:xfrm>
            <a:off x="2964887" y="4761181"/>
            <a:ext cx="614271" cy="600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99"/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0BEA65-93E1-4383-BD85-65F9C3AD39F6}"/>
              </a:ext>
            </a:extLst>
          </p:cNvPr>
          <p:cNvSpPr txBox="1"/>
          <p:nvPr/>
        </p:nvSpPr>
        <p:spPr>
          <a:xfrm>
            <a:off x="3959168" y="3781291"/>
            <a:ext cx="614271" cy="600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99"/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23D112-71EA-4CF9-A563-98B6CD65A988}"/>
              </a:ext>
            </a:extLst>
          </p:cNvPr>
          <p:cNvSpPr txBox="1"/>
          <p:nvPr/>
        </p:nvSpPr>
        <p:spPr>
          <a:xfrm>
            <a:off x="4921909" y="2781059"/>
            <a:ext cx="614271" cy="600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99"/>
              <a:t>04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F501508-9F71-F1EC-4563-98BB90665865}"/>
              </a:ext>
            </a:extLst>
          </p:cNvPr>
          <p:cNvSpPr txBox="1"/>
          <p:nvPr/>
        </p:nvSpPr>
        <p:spPr>
          <a:xfrm>
            <a:off x="3252162" y="5879192"/>
            <a:ext cx="586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</a:t>
            </a:r>
            <a:r>
              <a:rPr lang="it-IT" b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it-IT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categorical</a:t>
            </a:r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it-IT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</a:t>
            </a:r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it-IT" b="1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weighted</a:t>
            </a:r>
            <a:r>
              <a:rPr lang="it-IT" b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b="1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</a:t>
            </a:r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it-IT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feature </a:t>
            </a:r>
            <a:r>
              <a:rPr lang="it-IT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</a:t>
            </a:r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it-IT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  <a:endParaRPr lang="en-GB" sz="18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17">
            <a:extLst>
              <a:ext uri="{FF2B5EF4-FFF2-40B4-BE49-F238E27FC236}">
                <a16:creationId xmlns:a16="http://schemas.microsoft.com/office/drawing/2014/main" id="{4D1251D2-790C-CA49-D891-184301B04794}"/>
              </a:ext>
            </a:extLst>
          </p:cNvPr>
          <p:cNvSpPr/>
          <p:nvPr/>
        </p:nvSpPr>
        <p:spPr>
          <a:xfrm>
            <a:off x="5560040" y="1477660"/>
            <a:ext cx="1271073" cy="12710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9" name="Oval 11">
            <a:extLst>
              <a:ext uri="{FF2B5EF4-FFF2-40B4-BE49-F238E27FC236}">
                <a16:creationId xmlns:a16="http://schemas.microsoft.com/office/drawing/2014/main" id="{148C677E-98B5-C621-E917-F662418CF9FC}"/>
              </a:ext>
            </a:extLst>
          </p:cNvPr>
          <p:cNvSpPr/>
          <p:nvPr/>
        </p:nvSpPr>
        <p:spPr>
          <a:xfrm>
            <a:off x="5836832" y="1734577"/>
            <a:ext cx="717488" cy="717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99">
              <a:solidFill>
                <a:schemeClr val="tx1"/>
              </a:solidFill>
              <a:latin typeface="Designball-Communication-01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D534AC94-2ABA-E2AE-EDB1-D514C712CEA7}"/>
              </a:ext>
            </a:extLst>
          </p:cNvPr>
          <p:cNvSpPr txBox="1"/>
          <p:nvPr/>
        </p:nvSpPr>
        <p:spPr>
          <a:xfrm>
            <a:off x="3759233" y="4811913"/>
            <a:ext cx="450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</a:t>
            </a:r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it-IT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b="1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its</a:t>
            </a:r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intra-feature </a:t>
            </a:r>
            <a:r>
              <a:rPr lang="it-IT" b="1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outlierness</a:t>
            </a:r>
            <a:r>
              <a:rPr lang="it-IT" b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it-IT" i="1">
              <a:latin typeface="Cambria Math" panose="02040503050406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11F8F30C-C5B6-BF40-47FC-2F095E6425C2}"/>
                  </a:ext>
                </a:extLst>
              </p:cNvPr>
              <p:cNvSpPr txBox="1"/>
              <p:nvPr/>
            </p:nvSpPr>
            <p:spPr>
              <a:xfrm>
                <a:off x="4991344" y="3896980"/>
                <a:ext cx="6123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>
                    <a:latin typeface="Century Gothic" panose="020B0502020202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Compute </a:t>
                </a:r>
                <a:r>
                  <a:rPr lang="it-IT" b="1" err="1">
                    <a:latin typeface="Century Gothic" panose="020B0502020202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edge</a:t>
                </a:r>
                <a:r>
                  <a:rPr lang="it-IT" b="1">
                    <a:latin typeface="Century Gothic" panose="020B0502020202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weight </a:t>
                </a:r>
                <a:r>
                  <a:rPr lang="it-IT">
                    <a:latin typeface="Century Gothic" panose="020B0502020202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𝑨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𝑢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</m:t>
                    </m:r>
                  </m:oMath>
                </a14:m>
                <a:endParaRPr lang="it-IT"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11F8F30C-C5B6-BF40-47FC-2F095E642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344" y="3896980"/>
                <a:ext cx="612396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D62BDF8E-1CD0-A38E-86FF-F95E83FF04FC}"/>
                  </a:ext>
                </a:extLst>
              </p:cNvPr>
              <p:cNvSpPr txBox="1"/>
              <p:nvPr/>
            </p:nvSpPr>
            <p:spPr>
              <a:xfrm>
                <a:off x="9186362" y="2829138"/>
                <a:ext cx="2825044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𝑾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ν</m:t>
                              </m:r>
                            </m:e>
                          </m:d>
                          <m:r>
                            <a:rPr lang="it-IT" b="1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𝑨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ν</m:t>
                                  </m:r>
                                </m:e>
                              </m:d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𝑨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𝑢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𝑣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it-IT"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D62BDF8E-1CD0-A38E-86FF-F95E83FF0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362" y="2829138"/>
                <a:ext cx="2825044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33">
            <a:extLst>
              <a:ext uri="{FF2B5EF4-FFF2-40B4-BE49-F238E27FC236}">
                <a16:creationId xmlns:a16="http://schemas.microsoft.com/office/drawing/2014/main" id="{0636F8EE-7E40-2AE3-3136-05040D124F23}"/>
              </a:ext>
            </a:extLst>
          </p:cNvPr>
          <p:cNvSpPr txBox="1"/>
          <p:nvPr/>
        </p:nvSpPr>
        <p:spPr>
          <a:xfrm>
            <a:off x="5893356" y="1792677"/>
            <a:ext cx="614271" cy="600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99"/>
              <a:t>05</a:t>
            </a:r>
          </a:p>
        </p:txBody>
      </p:sp>
      <p:sp>
        <p:nvSpPr>
          <p:cNvPr id="38" name="Oval 17">
            <a:extLst>
              <a:ext uri="{FF2B5EF4-FFF2-40B4-BE49-F238E27FC236}">
                <a16:creationId xmlns:a16="http://schemas.microsoft.com/office/drawing/2014/main" id="{1907651A-BB77-249C-FE38-51525CE615C6}"/>
              </a:ext>
            </a:extLst>
          </p:cNvPr>
          <p:cNvSpPr/>
          <p:nvPr/>
        </p:nvSpPr>
        <p:spPr>
          <a:xfrm>
            <a:off x="6472368" y="472952"/>
            <a:ext cx="1271073" cy="12710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8" name="Oval 11">
            <a:extLst>
              <a:ext uri="{FF2B5EF4-FFF2-40B4-BE49-F238E27FC236}">
                <a16:creationId xmlns:a16="http://schemas.microsoft.com/office/drawing/2014/main" id="{BDC4143F-2B26-7E18-BE80-83585588D49F}"/>
              </a:ext>
            </a:extLst>
          </p:cNvPr>
          <p:cNvSpPr/>
          <p:nvPr/>
        </p:nvSpPr>
        <p:spPr>
          <a:xfrm>
            <a:off x="6749160" y="736766"/>
            <a:ext cx="717488" cy="717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99">
              <a:solidFill>
                <a:schemeClr val="tx1"/>
              </a:solidFill>
              <a:latin typeface="Designball-Communication-01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33">
            <a:extLst>
              <a:ext uri="{FF2B5EF4-FFF2-40B4-BE49-F238E27FC236}">
                <a16:creationId xmlns:a16="http://schemas.microsoft.com/office/drawing/2014/main" id="{FB4ADE66-50E8-0052-ED4D-6D14BC64180C}"/>
              </a:ext>
            </a:extLst>
          </p:cNvPr>
          <p:cNvSpPr txBox="1"/>
          <p:nvPr/>
        </p:nvSpPr>
        <p:spPr>
          <a:xfrm>
            <a:off x="6800768" y="791754"/>
            <a:ext cx="614271" cy="600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99"/>
              <a:t>06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197F32D-AAFF-E88A-21AB-54D6BEEBB0C4}"/>
                  </a:ext>
                </a:extLst>
              </p:cNvPr>
              <p:cNvSpPr txBox="1"/>
              <p:nvPr/>
            </p:nvSpPr>
            <p:spPr>
              <a:xfrm>
                <a:off x="7024777" y="1928036"/>
                <a:ext cx="4903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>
                    <a:ea typeface="Cambria Math" panose="02040503050406030204" pitchFamily="18" charset="0"/>
                    <a:cs typeface="Open Sans" panose="020B0606030504020204" pitchFamily="34" charset="0"/>
                  </a:rPr>
                  <a:t> </a:t>
                </a:r>
                <a:r>
                  <a:rPr lang="it-IT" b="1">
                    <a:latin typeface="Century Gothic" panose="020B0502020202020204" pitchFamily="34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Value </a:t>
                </a:r>
                <a:r>
                  <a:rPr lang="it-IT" b="1" err="1">
                    <a:latin typeface="Century Gothic" panose="020B0502020202020204" pitchFamily="34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outlierness</a:t>
                </a:r>
                <a:r>
                  <a:rPr lang="it-IT" b="1">
                    <a:latin typeface="Century Gothic" panose="020B0502020202020204" pitchFamily="34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 score</a:t>
                </a:r>
                <a:r>
                  <a:rPr lang="it-IT" b="1">
                    <a:ea typeface="Cambria Math" panose="02040503050406030204" pitchFamily="18" charset="0"/>
                    <a:cs typeface="Open Sans" panose="020B0606030504020204" pitchFamily="34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𝝅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)</m:t>
                    </m:r>
                  </m:oMath>
                </a14:m>
                <a:endParaRPr lang="it-IT" b="1"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197F32D-AAFF-E88A-21AB-54D6BEEBB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777" y="1928036"/>
                <a:ext cx="490350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A29AB24-75B4-B451-1CC3-7364B8417C12}"/>
              </a:ext>
            </a:extLst>
          </p:cNvPr>
          <p:cNvSpPr txBox="1"/>
          <p:nvPr/>
        </p:nvSpPr>
        <p:spPr>
          <a:xfrm>
            <a:off x="7642269" y="955991"/>
            <a:ext cx="448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 </a:t>
            </a:r>
            <a:r>
              <a:rPr lang="it-IT" b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 </a:t>
            </a:r>
            <a:r>
              <a:rPr lang="it-IT" b="1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relevance</a:t>
            </a:r>
            <a:r>
              <a:rPr lang="it-IT" b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</a:p>
          <a:p>
            <a:pPr algn="ctr"/>
            <a:r>
              <a:rPr lang="it-IT" b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point </a:t>
            </a:r>
            <a:r>
              <a:rPr lang="it-IT" b="1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outlierness</a:t>
            </a:r>
            <a:endParaRPr lang="it-IT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2608487-A061-934D-6EA6-FB29101A8C6D}"/>
                  </a:ext>
                </a:extLst>
              </p:cNvPr>
              <p:cNvSpPr txBox="1"/>
              <p:nvPr/>
            </p:nvSpPr>
            <p:spPr>
              <a:xfrm>
                <a:off x="8100825" y="4809891"/>
                <a:ext cx="3289466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δ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ν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(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𝑑𝑒𝑣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ν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𝑏𝑎𝑠𝑒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)</m:t>
                      </m:r>
                    </m:oMath>
                  </m:oMathPara>
                </a14:m>
                <a:endParaRPr lang="it-IT">
                  <a:latin typeface="Century Gothic" panose="020B0502020202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2608487-A061-934D-6EA6-FB29101A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25" y="4809891"/>
                <a:ext cx="3289466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FC6E0F-BE3F-C660-D20B-27A4F77C5D03}"/>
              </a:ext>
            </a:extLst>
          </p:cNvPr>
          <p:cNvSpPr txBox="1"/>
          <p:nvPr/>
        </p:nvSpPr>
        <p:spPr>
          <a:xfrm>
            <a:off x="436235" y="1905808"/>
            <a:ext cx="368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err="1">
                <a:latin typeface="Century Gothic" panose="020B0502020202020204" pitchFamily="34" charset="0"/>
              </a:rPr>
              <a:t>Consider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</a:rPr>
              <a:t>both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b="1">
                <a:latin typeface="Century Gothic" panose="020B0502020202020204" pitchFamily="34" charset="0"/>
              </a:rPr>
              <a:t>intra-feature</a:t>
            </a:r>
            <a:r>
              <a:rPr lang="it-IT">
                <a:latin typeface="Century Gothic" panose="020B0502020202020204" pitchFamily="34" charset="0"/>
              </a:rPr>
              <a:t> and </a:t>
            </a:r>
            <a:r>
              <a:rPr lang="it-IT" b="1">
                <a:latin typeface="Century Gothic" panose="020B0502020202020204" pitchFamily="34" charset="0"/>
              </a:rPr>
              <a:t>inter-feature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</a:rPr>
              <a:t>couplings</a:t>
            </a:r>
            <a:r>
              <a:rPr lang="it-IT">
                <a:latin typeface="Century Gothic" panose="020B0502020202020204" pitchFamily="34" charset="0"/>
              </a:rPr>
              <a:t> in order to </a:t>
            </a:r>
            <a:r>
              <a:rPr lang="it-IT" err="1">
                <a:latin typeface="Century Gothic" panose="020B0502020202020204" pitchFamily="34" charset="0"/>
              </a:rPr>
              <a:t>detect</a:t>
            </a:r>
            <a:r>
              <a:rPr lang="it-IT">
                <a:latin typeface="Century Gothic" panose="020B0502020202020204" pitchFamily="34" charset="0"/>
              </a:rPr>
              <a:t> </a:t>
            </a:r>
            <a:r>
              <a:rPr lang="it-IT" err="1">
                <a:latin typeface="Century Gothic" panose="020B0502020202020204" pitchFamily="34" charset="0"/>
              </a:rPr>
              <a:t>outliers</a:t>
            </a:r>
            <a:endParaRPr lang="it-IT">
              <a:latin typeface="Century Gothic" panose="020B0502020202020204" pitchFamily="34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D2C9D122-265E-BDC2-7FCB-A7D1E7A56233}"/>
              </a:ext>
            </a:extLst>
          </p:cNvPr>
          <p:cNvSpPr txBox="1"/>
          <p:nvPr/>
        </p:nvSpPr>
        <p:spPr>
          <a:xfrm>
            <a:off x="5322233" y="2880630"/>
            <a:ext cx="450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the </a:t>
            </a:r>
            <a:r>
              <a:rPr lang="it-IT" b="1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transition</a:t>
            </a:r>
            <a:r>
              <a:rPr lang="it-IT" b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b="1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</a:t>
            </a:r>
            <a:endParaRPr lang="it-IT" b="1"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it-IT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simulate</a:t>
            </a:r>
            <a:r>
              <a:rPr lang="it-IT" b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random </a:t>
            </a:r>
            <a:r>
              <a:rPr lang="it-IT" b="1" err="1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</a:t>
            </a:r>
            <a:endParaRPr lang="it-IT" b="1"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88598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68182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7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8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68182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21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22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68182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37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38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68182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41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42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 p14:presetBounceEnd="68182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61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62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68182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65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66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68182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81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82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68182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85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86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68182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05" dur="1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06" dur="1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 p14:presetBounceEnd="68182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09" dur="11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10" dur="11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 p14:presetBounceEnd="68182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25" dur="1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26" dur="1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68182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182">
                                          <p:cBhvr additive="base">
                                            <p:cTn id="129" dur="11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182">
                                          <p:cBhvr additive="base">
                                            <p:cTn id="130" dur="11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46" grpId="0" animBg="1"/>
          <p:bldP spid="35" grpId="0" animBg="1"/>
          <p:bldP spid="5" grpId="0" animBg="1"/>
          <p:bldP spid="2" grpId="0" animBg="1"/>
          <p:bldP spid="3" grpId="0" animBg="1"/>
          <p:bldP spid="4" grpId="0" animBg="1"/>
          <p:bldP spid="10" grpId="0" animBg="1"/>
          <p:bldP spid="11" grpId="0" animBg="1"/>
          <p:bldP spid="12" grpId="0" animBg="1"/>
          <p:bldP spid="17" grpId="0" animBg="1"/>
          <p:bldP spid="18" grpId="0" animBg="1"/>
          <p:bldP spid="19" grpId="0" animBg="1"/>
          <p:bldP spid="22" grpId="0" animBg="1"/>
          <p:bldP spid="23" grpId="0" animBg="1"/>
          <p:bldP spid="24" grpId="0" animBg="1"/>
          <p:bldP spid="31" grpId="0"/>
          <p:bldP spid="32" grpId="0"/>
          <p:bldP spid="33" grpId="0"/>
          <p:bldP spid="34" grpId="0"/>
          <p:bldP spid="29" grpId="0"/>
          <p:bldP spid="36" grpId="0" animBg="1"/>
          <p:bldP spid="39" grpId="0" animBg="1"/>
          <p:bldP spid="40" grpId="0"/>
          <p:bldP spid="41" grpId="0"/>
          <p:bldP spid="42" grpId="0"/>
          <p:bldP spid="44" grpId="0"/>
          <p:bldP spid="38" grpId="0" animBg="1"/>
          <p:bldP spid="48" grpId="0" animBg="1"/>
          <p:bldP spid="49" grpId="0"/>
          <p:bldP spid="6" grpId="0"/>
          <p:bldP spid="45" grpId="0"/>
          <p:bldP spid="43" grpId="0"/>
          <p:bldP spid="4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1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1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1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11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11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1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1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11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11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46" grpId="0" animBg="1"/>
          <p:bldP spid="35" grpId="0" animBg="1"/>
          <p:bldP spid="5" grpId="0" animBg="1"/>
          <p:bldP spid="2" grpId="0" animBg="1"/>
          <p:bldP spid="3" grpId="0" animBg="1"/>
          <p:bldP spid="4" grpId="0" animBg="1"/>
          <p:bldP spid="10" grpId="0" animBg="1"/>
          <p:bldP spid="11" grpId="0" animBg="1"/>
          <p:bldP spid="12" grpId="0" animBg="1"/>
          <p:bldP spid="17" grpId="0" animBg="1"/>
          <p:bldP spid="18" grpId="0" animBg="1"/>
          <p:bldP spid="19" grpId="0" animBg="1"/>
          <p:bldP spid="22" grpId="0" animBg="1"/>
          <p:bldP spid="23" grpId="0" animBg="1"/>
          <p:bldP spid="24" grpId="0" animBg="1"/>
          <p:bldP spid="31" grpId="0"/>
          <p:bldP spid="32" grpId="0"/>
          <p:bldP spid="33" grpId="0"/>
          <p:bldP spid="34" grpId="0"/>
          <p:bldP spid="29" grpId="0"/>
          <p:bldP spid="36" grpId="0" animBg="1"/>
          <p:bldP spid="39" grpId="0" animBg="1"/>
          <p:bldP spid="40" grpId="0"/>
          <p:bldP spid="41" grpId="0"/>
          <p:bldP spid="42" grpId="0"/>
          <p:bldP spid="44" grpId="0"/>
          <p:bldP spid="38" grpId="0" animBg="1"/>
          <p:bldP spid="48" grpId="0" animBg="1"/>
          <p:bldP spid="49" grpId="0"/>
          <p:bldP spid="6" grpId="0"/>
          <p:bldP spid="45" grpId="0"/>
          <p:bldP spid="43" grpId="0"/>
          <p:bldP spid="4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7AD91-DBE2-4477-B4F3-9C614B79C6D4}"/>
              </a:ext>
            </a:extLst>
          </p:cNvPr>
          <p:cNvSpPr/>
          <p:nvPr/>
        </p:nvSpPr>
        <p:spPr>
          <a:xfrm>
            <a:off x="1915273" y="5849681"/>
            <a:ext cx="8633365" cy="7568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err="1">
                <a:solidFill>
                  <a:schemeClr val="tx1"/>
                </a:solidFill>
              </a:rPr>
              <a:t>Robust</a:t>
            </a:r>
            <a:r>
              <a:rPr lang="it-IT" b="1">
                <a:solidFill>
                  <a:schemeClr val="tx1"/>
                </a:solidFill>
              </a:rPr>
              <a:t> </a:t>
            </a:r>
            <a:r>
              <a:rPr lang="it-IT" b="1" err="1">
                <a:solidFill>
                  <a:schemeClr val="tx1"/>
                </a:solidFill>
              </a:rPr>
              <a:t>estimation</a:t>
            </a:r>
            <a:r>
              <a:rPr lang="it-IT" b="1">
                <a:solidFill>
                  <a:schemeClr val="tx1"/>
                </a:solidFill>
              </a:rPr>
              <a:t> for </a:t>
            </a:r>
            <a:r>
              <a:rPr lang="it-IT" b="1" err="1">
                <a:solidFill>
                  <a:schemeClr val="tx1"/>
                </a:solidFill>
              </a:rPr>
              <a:t>average</a:t>
            </a:r>
            <a:r>
              <a:rPr lang="it-IT" b="1">
                <a:solidFill>
                  <a:schemeClr val="tx1"/>
                </a:solidFill>
              </a:rPr>
              <a:t>, </a:t>
            </a:r>
            <a:r>
              <a:rPr lang="it-IT" b="1" err="1">
                <a:solidFill>
                  <a:schemeClr val="tx1"/>
                </a:solidFill>
              </a:rPr>
              <a:t>complexity</a:t>
            </a:r>
            <a:r>
              <a:rPr lang="it-IT" b="1">
                <a:solidFill>
                  <a:schemeClr val="tx1"/>
                </a:solidFill>
              </a:rPr>
              <a:t> and appeal </a:t>
            </a:r>
            <a:r>
              <a:rPr lang="it-IT" b="1" err="1">
                <a:solidFill>
                  <a:schemeClr val="tx1"/>
                </a:solidFill>
              </a:rPr>
              <a:t>terms</a:t>
            </a:r>
            <a:r>
              <a:rPr lang="it-IT" b="1">
                <a:solidFill>
                  <a:schemeClr val="tx1"/>
                </a:solidFill>
              </a:rPr>
              <a:t> – </a:t>
            </a:r>
            <a:r>
              <a:rPr lang="el-GR" b="1">
                <a:solidFill>
                  <a:schemeClr val="tx1"/>
                </a:solidFill>
              </a:rPr>
              <a:t>α</a:t>
            </a:r>
            <a:r>
              <a:rPr lang="it-IT" b="1">
                <a:solidFill>
                  <a:schemeClr val="tx1"/>
                </a:solidFill>
              </a:rPr>
              <a:t> = 0.95</a:t>
            </a:r>
            <a:endParaRPr lang="en-US" sz="1200" b="1">
              <a:solidFill>
                <a:schemeClr val="tx1"/>
              </a:solidFill>
            </a:endParaRPr>
          </a:p>
        </p:txBody>
      </p:sp>
      <p:pic>
        <p:nvPicPr>
          <p:cNvPr id="12" name="Segnaposto immagine 11">
            <a:extLst>
              <a:ext uri="{FF2B5EF4-FFF2-40B4-BE49-F238E27FC236}">
                <a16:creationId xmlns:a16="http://schemas.microsoft.com/office/drawing/2014/main" id="{4A2A5150-7AF4-E889-3DBF-4C48DE514E46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5997" r="-6" b="5997"/>
          <a:stretch/>
        </p:blipFill>
        <p:spPr>
          <a:xfrm>
            <a:off x="2028089" y="1745204"/>
            <a:ext cx="8135821" cy="3784600"/>
          </a:xfr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C86D8A2-3EA5-0709-6542-DA44C5AB9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5"/>
          <a:stretch/>
        </p:blipFill>
        <p:spPr>
          <a:xfrm>
            <a:off x="2563287" y="1745204"/>
            <a:ext cx="1187532" cy="1317844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06D51E27-75BA-0144-40D8-22F88B806DEC}"/>
              </a:ext>
            </a:extLst>
          </p:cNvPr>
          <p:cNvSpPr/>
          <p:nvPr/>
        </p:nvSpPr>
        <p:spPr>
          <a:xfrm rot="16200000">
            <a:off x="4153773" y="-691247"/>
            <a:ext cx="4156366" cy="8633364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66700" dir="2700000" algn="tl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92C9EB49-C5E9-E07C-4B1B-C22AE90E61FE}"/>
              </a:ext>
            </a:extLst>
          </p:cNvPr>
          <p:cNvSpPr txBox="1">
            <a:spLocks/>
          </p:cNvSpPr>
          <p:nvPr/>
        </p:nvSpPr>
        <p:spPr>
          <a:xfrm>
            <a:off x="908741" y="323627"/>
            <a:ext cx="10374517" cy="971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1"/>
                </a:solidFill>
                <a:latin typeface="Century Gothic" panose="020B0502020202020204" pitchFamily="34" charset="0"/>
              </a:rPr>
              <a:t>MCD – Minimum Covariance Determinant</a:t>
            </a:r>
          </a:p>
        </p:txBody>
      </p:sp>
    </p:spTree>
    <p:extLst>
      <p:ext uri="{BB962C8B-B14F-4D97-AF65-F5344CB8AC3E}">
        <p14:creationId xmlns:p14="http://schemas.microsoft.com/office/powerpoint/2010/main" val="103244363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4967B-F5DD-4AA5-825D-74F758D9307C}"/>
              </a:ext>
            </a:extLst>
          </p:cNvPr>
          <p:cNvSpPr/>
          <p:nvPr/>
        </p:nvSpPr>
        <p:spPr>
          <a:xfrm flipH="1">
            <a:off x="4310743" y="802098"/>
            <a:ext cx="6994565" cy="5249379"/>
          </a:xfrm>
          <a:prstGeom prst="rect">
            <a:avLst/>
          </a:prstGeom>
          <a:solidFill>
            <a:schemeClr val="accent2">
              <a:lumMod val="7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7C966-C868-4BE0-8B18-F9E3C5813B67}"/>
              </a:ext>
            </a:extLst>
          </p:cNvPr>
          <p:cNvSpPr/>
          <p:nvPr/>
        </p:nvSpPr>
        <p:spPr>
          <a:xfrm>
            <a:off x="1030906" y="1412371"/>
            <a:ext cx="2902286" cy="4038403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66700" dir="2700000" algn="tl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F6ED95-1B6C-4503-B586-2E93C63BDECE}"/>
              </a:ext>
            </a:extLst>
          </p:cNvPr>
          <p:cNvSpPr txBox="1"/>
          <p:nvPr/>
        </p:nvSpPr>
        <p:spPr>
          <a:xfrm>
            <a:off x="1251545" y="1705451"/>
            <a:ext cx="238354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latin typeface="Century Gothic" panose="020B0502020202020204" pitchFamily="34" charset="0"/>
              </a:rPr>
              <a:t>K-Medoids clustering on categories</a:t>
            </a:r>
          </a:p>
          <a:p>
            <a:pPr algn="ctr"/>
            <a:endParaRPr lang="en-US" sz="2200" b="1">
              <a:latin typeface="+mj-lt"/>
            </a:endParaRPr>
          </a:p>
          <a:p>
            <a:pPr algn="ctr"/>
            <a:endParaRPr lang="en-US" sz="2200" b="1">
              <a:latin typeface="+mj-lt"/>
            </a:endParaRPr>
          </a:p>
          <a:p>
            <a:pPr algn="ctr"/>
            <a:r>
              <a:rPr lang="en-US" b="1">
                <a:latin typeface="Century Gothic" panose="020B0502020202020204" pitchFamily="34" charset="0"/>
              </a:rPr>
              <a:t>Gower distance </a:t>
            </a:r>
            <a:r>
              <a:rPr lang="en-US">
                <a:latin typeface="Century Gothic" panose="020B0502020202020204" pitchFamily="34" charset="0"/>
              </a:rPr>
              <a:t>for categorical values</a:t>
            </a:r>
          </a:p>
          <a:p>
            <a:pPr algn="ctr"/>
            <a:endParaRPr lang="en-US">
              <a:latin typeface="Century Gothic" panose="020B0502020202020204" pitchFamily="34" charset="0"/>
            </a:endParaRPr>
          </a:p>
          <a:p>
            <a:pPr algn="ctr"/>
            <a:r>
              <a:rPr lang="en-US">
                <a:latin typeface="Century Gothic" panose="020B0502020202020204" pitchFamily="34" charset="0"/>
              </a:rPr>
              <a:t>K = 6 obtained by </a:t>
            </a:r>
            <a:r>
              <a:rPr lang="en-US" b="1">
                <a:latin typeface="Century Gothic" panose="020B0502020202020204" pitchFamily="34" charset="0"/>
              </a:rPr>
              <a:t>silhouette maximization</a:t>
            </a:r>
          </a:p>
        </p:txBody>
      </p:sp>
      <p:pic>
        <p:nvPicPr>
          <p:cNvPr id="16" name="Segnaposto immagine 15">
            <a:extLst>
              <a:ext uri="{FF2B5EF4-FFF2-40B4-BE49-F238E27FC236}">
                <a16:creationId xmlns:a16="http://schemas.microsoft.com/office/drawing/2014/main" id="{191A3FCC-E01F-548B-36E9-115DCA45892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4" r="20705"/>
          <a:stretch/>
        </p:blipFill>
        <p:spPr>
          <a:xfrm>
            <a:off x="4440465" y="1079668"/>
            <a:ext cx="6746089" cy="4694238"/>
          </a:xfrm>
          <a:ln w="19050">
            <a:noFill/>
          </a:ln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D8991E6C-7FDD-1136-1278-FF5C0219A0EC}"/>
              </a:ext>
            </a:extLst>
          </p:cNvPr>
          <p:cNvSpPr/>
          <p:nvPr/>
        </p:nvSpPr>
        <p:spPr>
          <a:xfrm rot="16200000">
            <a:off x="5466392" y="53737"/>
            <a:ext cx="4694240" cy="6746089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66700" dir="2700000" algn="tl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8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/>
      <p:bldP spid="20" grpId="0" animBg="1"/>
    </p:bldLst>
  </p:timing>
</p:sld>
</file>

<file path=ppt/theme/theme1.xml><?xml version="1.0" encoding="utf-8"?>
<a:theme xmlns:a="http://schemas.openxmlformats.org/drawingml/2006/main" name="7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 cal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7_Office Theme</vt:lpstr>
      <vt:lpstr>Tema di Office</vt:lpstr>
      <vt:lpstr>PowerPoint Presentation</vt:lpstr>
      <vt:lpstr>Overview of the project</vt:lpstr>
      <vt:lpstr>Main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1</cp:revision>
  <dcterms:created xsi:type="dcterms:W3CDTF">2022-05-26T07:14:02Z</dcterms:created>
  <dcterms:modified xsi:type="dcterms:W3CDTF">2022-07-11T21:49:58Z</dcterms:modified>
</cp:coreProperties>
</file>