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Francesco Russo 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O46002304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17" y="766822"/>
            <a:ext cx="7468323" cy="2058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92" y="1203669"/>
            <a:ext cx="401058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99" y="10138"/>
            <a:ext cx="7781801" cy="366618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1" y="3793342"/>
            <a:ext cx="6978084" cy="24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38" y="96648"/>
            <a:ext cx="2517157" cy="345428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88" y="3619456"/>
            <a:ext cx="2620547" cy="317001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15" y="96648"/>
            <a:ext cx="2970536" cy="65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6" y="3923063"/>
            <a:ext cx="3845230" cy="28339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6" y="75725"/>
            <a:ext cx="3682571" cy="37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</a:t>
            </a: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Mobile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56" y="229480"/>
            <a:ext cx="2828752" cy="637876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30" y="945786"/>
            <a:ext cx="3526492" cy="44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MHW2</vt:lpstr>
      <vt:lpstr>Menù navigazione</vt:lpstr>
      <vt:lpstr>Sezione contenuti</vt:lpstr>
      <vt:lpstr>Sezione contenuti</vt:lpstr>
      <vt:lpstr>Sezione contenuti</vt:lpstr>
      <vt:lpstr>Sezione contenuti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Russo</cp:lastModifiedBy>
  <cp:revision>3</cp:revision>
  <dcterms:created xsi:type="dcterms:W3CDTF">2021-03-24T16:57:46Z</dcterms:created>
  <dcterms:modified xsi:type="dcterms:W3CDTF">2021-04-12T14:23:59Z</dcterms:modified>
</cp:coreProperties>
</file>