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1E5C6-6D51-4239-88BF-598466079683}" v="17" dt="2024-03-10T19:24:1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Arzon" userId="5be3aa6a1bbc05d7" providerId="LiveId" clId="{E851E5C6-6D51-4239-88BF-598466079683}"/>
    <pc:docChg chg="undo redo custSel modSld">
      <pc:chgData name="Francesco Arzon" userId="5be3aa6a1bbc05d7" providerId="LiveId" clId="{E851E5C6-6D51-4239-88BF-598466079683}" dt="2024-03-10T19:26:17.580" v="2213" actId="20577"/>
      <pc:docMkLst>
        <pc:docMk/>
      </pc:docMkLst>
      <pc:sldChg chg="addSp delSp modSp mod">
        <pc:chgData name="Francesco Arzon" userId="5be3aa6a1bbc05d7" providerId="LiveId" clId="{E851E5C6-6D51-4239-88BF-598466079683}" dt="2024-03-10T19:24:06.584" v="2209" actId="1035"/>
        <pc:sldMkLst>
          <pc:docMk/>
          <pc:sldMk cId="994332796" sldId="256"/>
        </pc:sldMkLst>
        <pc:spChg chg="mod">
          <ac:chgData name="Francesco Arzon" userId="5be3aa6a1bbc05d7" providerId="LiveId" clId="{E851E5C6-6D51-4239-88BF-598466079683}" dt="2024-03-07T15:42:09.141" v="34" actId="1076"/>
          <ac:spMkLst>
            <pc:docMk/>
            <pc:sldMk cId="994332796" sldId="256"/>
            <ac:spMk id="8" creationId="{00000000-0000-0000-0000-000000000000}"/>
          </ac:spMkLst>
        </pc:spChg>
        <pc:spChg chg="mod">
          <ac:chgData name="Francesco Arzon" userId="5be3aa6a1bbc05d7" providerId="LiveId" clId="{E851E5C6-6D51-4239-88BF-598466079683}" dt="2024-03-07T15:32:11.200" v="22" actId="20577"/>
          <ac:spMkLst>
            <pc:docMk/>
            <pc:sldMk cId="994332796" sldId="256"/>
            <ac:spMk id="9" creationId="{00000000-0000-0000-0000-000000000000}"/>
          </ac:spMkLst>
        </pc:spChg>
        <pc:spChg chg="mod">
          <ac:chgData name="Francesco Arzon" userId="5be3aa6a1bbc05d7" providerId="LiveId" clId="{E851E5C6-6D51-4239-88BF-598466079683}" dt="2024-03-10T19:24:00.110" v="2208" actId="1076"/>
          <ac:spMkLst>
            <pc:docMk/>
            <pc:sldMk cId="994332796" sldId="256"/>
            <ac:spMk id="11" creationId="{00000000-0000-0000-0000-000000000000}"/>
          </ac:spMkLst>
        </pc:spChg>
        <pc:picChg chg="mod">
          <ac:chgData name="Francesco Arzon" userId="5be3aa6a1bbc05d7" providerId="LiveId" clId="{E851E5C6-6D51-4239-88BF-598466079683}" dt="2024-03-07T15:00:20.114" v="16" actId="1076"/>
          <ac:picMkLst>
            <pc:docMk/>
            <pc:sldMk cId="994332796" sldId="256"/>
            <ac:picMk id="3" creationId="{8350A0CA-8D19-C24C-191B-0D7325A6BC6B}"/>
          </ac:picMkLst>
        </pc:picChg>
        <pc:picChg chg="mod">
          <ac:chgData name="Francesco Arzon" userId="5be3aa6a1bbc05d7" providerId="LiveId" clId="{E851E5C6-6D51-4239-88BF-598466079683}" dt="2024-03-10T19:24:06.584" v="2209" actId="1035"/>
          <ac:picMkLst>
            <pc:docMk/>
            <pc:sldMk cId="994332796" sldId="256"/>
            <ac:picMk id="4" creationId="{00000000-0000-0000-0000-000000000000}"/>
          </ac:picMkLst>
        </pc:picChg>
        <pc:picChg chg="add del">
          <ac:chgData name="Francesco Arzon" userId="5be3aa6a1bbc05d7" providerId="LiveId" clId="{E851E5C6-6D51-4239-88BF-598466079683}" dt="2024-03-10T17:16:17.419" v="40" actId="478"/>
          <ac:picMkLst>
            <pc:docMk/>
            <pc:sldMk cId="994332796" sldId="256"/>
            <ac:picMk id="13" creationId="{187347D1-7F1C-D209-B32B-9337EA07D8FF}"/>
          </ac:picMkLst>
        </pc:picChg>
        <pc:picChg chg="add del">
          <ac:chgData name="Francesco Arzon" userId="5be3aa6a1bbc05d7" providerId="LiveId" clId="{E851E5C6-6D51-4239-88BF-598466079683}" dt="2024-03-10T17:16:17.277" v="39" actId="478"/>
          <ac:picMkLst>
            <pc:docMk/>
            <pc:sldMk cId="994332796" sldId="256"/>
            <ac:picMk id="15" creationId="{8CB563CD-8DFF-B160-1F91-F6A5A381F187}"/>
          </ac:picMkLst>
        </pc:picChg>
      </pc:sldChg>
      <pc:sldChg chg="addSp delSp modSp mod">
        <pc:chgData name="Francesco Arzon" userId="5be3aa6a1bbc05d7" providerId="LiveId" clId="{E851E5C6-6D51-4239-88BF-598466079683}" dt="2024-03-10T19:26:17.580" v="2213" actId="20577"/>
        <pc:sldMkLst>
          <pc:docMk/>
          <pc:sldMk cId="909582742" sldId="257"/>
        </pc:sldMkLst>
        <pc:spChg chg="add del mod">
          <ac:chgData name="Francesco Arzon" userId="5be3aa6a1bbc05d7" providerId="LiveId" clId="{E851E5C6-6D51-4239-88BF-598466079683}" dt="2024-03-10T19:16:40.180" v="1590"/>
          <ac:spMkLst>
            <pc:docMk/>
            <pc:sldMk cId="909582742" sldId="257"/>
            <ac:spMk id="2" creationId="{AE776DA1-8A46-49E4-2975-5BBD1AD2B2B3}"/>
          </ac:spMkLst>
        </pc:spChg>
        <pc:spChg chg="add del mod">
          <ac:chgData name="Francesco Arzon" userId="5be3aa6a1bbc05d7" providerId="LiveId" clId="{E851E5C6-6D51-4239-88BF-598466079683}" dt="2024-03-10T19:13:14.324" v="1303"/>
          <ac:spMkLst>
            <pc:docMk/>
            <pc:sldMk cId="909582742" sldId="257"/>
            <ac:spMk id="6" creationId="{464F6EF4-5310-893B-7611-C2FD6400CE6F}"/>
          </ac:spMkLst>
        </pc:spChg>
        <pc:spChg chg="mod">
          <ac:chgData name="Francesco Arzon" userId="5be3aa6a1bbc05d7" providerId="LiveId" clId="{E851E5C6-6D51-4239-88BF-598466079683}" dt="2024-03-10T19:12:05.132" v="1217" actId="20577"/>
          <ac:spMkLst>
            <pc:docMk/>
            <pc:sldMk cId="909582742" sldId="257"/>
            <ac:spMk id="7" creationId="{C5DEF4C1-F088-EE9D-5CDA-9761FC386B79}"/>
          </ac:spMkLst>
        </pc:spChg>
        <pc:spChg chg="add mod">
          <ac:chgData name="Francesco Arzon" userId="5be3aa6a1bbc05d7" providerId="LiveId" clId="{E851E5C6-6D51-4239-88BF-598466079683}" dt="2024-03-10T19:26:17.580" v="2213" actId="20577"/>
          <ac:spMkLst>
            <pc:docMk/>
            <pc:sldMk cId="909582742" sldId="257"/>
            <ac:spMk id="8" creationId="{B50AA44A-C04A-A6B7-BE3D-9BB5F11AEA29}"/>
          </ac:spMkLst>
        </pc:spChg>
        <pc:spChg chg="mod">
          <ac:chgData name="Francesco Arzon" userId="5be3aa6a1bbc05d7" providerId="LiveId" clId="{E851E5C6-6D51-4239-88BF-598466079683}" dt="2024-03-10T19:17:55.398" v="1758" actId="20577"/>
          <ac:spMkLst>
            <pc:docMk/>
            <pc:sldMk cId="909582742" sldId="257"/>
            <ac:spMk id="9" creationId="{8DCEEAEB-808E-36A4-1CC3-CC9E9AE14242}"/>
          </ac:spMkLst>
        </pc:spChg>
        <pc:spChg chg="add mod">
          <ac:chgData name="Francesco Arzon" userId="5be3aa6a1bbc05d7" providerId="LiveId" clId="{E851E5C6-6D51-4239-88BF-598466079683}" dt="2024-03-10T19:23:02.192" v="2134" actId="1076"/>
          <ac:spMkLst>
            <pc:docMk/>
            <pc:sldMk cId="909582742" sldId="257"/>
            <ac:spMk id="10" creationId="{1A6AB389-5379-1AC5-829C-4E9F18EA02DF}"/>
          </ac:spMkLst>
        </pc:spChg>
        <pc:spChg chg="add mod">
          <ac:chgData name="Francesco Arzon" userId="5be3aa6a1bbc05d7" providerId="LiveId" clId="{E851E5C6-6D51-4239-88BF-598466079683}" dt="2024-03-10T19:16:06.799" v="1582" actId="20577"/>
          <ac:spMkLst>
            <pc:docMk/>
            <pc:sldMk cId="909582742" sldId="257"/>
            <ac:spMk id="13" creationId="{6FCD68B1-DEB9-8850-BB6B-A776EC3B0E6C}"/>
          </ac:spMkLst>
        </pc:spChg>
        <pc:picChg chg="mod">
          <ac:chgData name="Francesco Arzon" userId="5be3aa6a1bbc05d7" providerId="LiveId" clId="{E851E5C6-6D51-4239-88BF-598466079683}" dt="2024-03-10T19:24:21.942" v="2212" actId="1038"/>
          <ac:picMkLst>
            <pc:docMk/>
            <pc:sldMk cId="909582742" sldId="257"/>
            <ac:picMk id="3" creationId="{75DA69EB-44FE-F5EC-C558-3E90CF68CD20}"/>
          </ac:picMkLst>
        </pc:picChg>
        <pc:picChg chg="mod">
          <ac:chgData name="Francesco Arzon" userId="5be3aa6a1bbc05d7" providerId="LiveId" clId="{E851E5C6-6D51-4239-88BF-598466079683}" dt="2024-03-10T19:24:19.538" v="2210" actId="1036"/>
          <ac:picMkLst>
            <pc:docMk/>
            <pc:sldMk cId="909582742" sldId="257"/>
            <ac:picMk id="4" creationId="{00000000-0000-0000-0000-000000000000}"/>
          </ac:picMkLst>
        </pc:picChg>
        <pc:picChg chg="add del mod ord">
          <ac:chgData name="Francesco Arzon" userId="5be3aa6a1bbc05d7" providerId="LiveId" clId="{E851E5C6-6D51-4239-88BF-598466079683}" dt="2024-03-10T17:30:49.815" v="901" actId="478"/>
          <ac:picMkLst>
            <pc:docMk/>
            <pc:sldMk cId="909582742" sldId="257"/>
            <ac:picMk id="8" creationId="{7E2ED2C5-ABAC-B70F-E3E1-B820264C754B}"/>
          </ac:picMkLst>
        </pc:picChg>
        <pc:picChg chg="mod">
          <ac:chgData name="Francesco Arzon" userId="5be3aa6a1bbc05d7" providerId="LiveId" clId="{E851E5C6-6D51-4239-88BF-598466079683}" dt="2024-03-07T14:59:29.758" v="7" actId="1036"/>
          <ac:picMkLst>
            <pc:docMk/>
            <pc:sldMk cId="909582742" sldId="257"/>
            <ac:picMk id="11" creationId="{7C28649E-33D2-261C-00C4-5FF2925A47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2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7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9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0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1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6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96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BFF6-15B9-44CA-B4D0-166ECCB7AB43}" type="datetimeFigureOut">
              <a:rPr lang="it-IT" smtClean="0"/>
              <a:t>12/03/2024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31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7"/>
            <a:ext cx="12219231" cy="13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491346" y="741412"/>
            <a:ext cx="7805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SCIENZE MATEMATICHE, INFORMATICHE E FISICHE</a:t>
            </a:r>
          </a:p>
        </p:txBody>
      </p:sp>
      <p:sp>
        <p:nvSpPr>
          <p:cNvPr id="7" name="Rettangolo 6"/>
          <p:cNvSpPr/>
          <p:nvPr/>
        </p:nvSpPr>
        <p:spPr>
          <a:xfrm>
            <a:off x="4659857" y="6302200"/>
            <a:ext cx="2899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Anno accademico 2022/2023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442799" y="1659259"/>
            <a:ext cx="91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Corso di laurea in Internet of Things, Big Data &amp; Web</a:t>
            </a:r>
            <a:endParaRPr lang="it-IT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51372" y="3263743"/>
            <a:ext cx="100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Relatore</a:t>
            </a:r>
            <a:r>
              <a:rPr lang="it-IT" kern="0" dirty="0">
                <a:solidFill>
                  <a:prstClr val="black"/>
                </a:solidFill>
              </a:rPr>
              <a:t> Dott. Ivan Scagnetto		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   	Laureando Francesco Arzon	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551901" y="2125989"/>
            <a:ext cx="9115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/>
              <a:t>An IoT </a:t>
            </a:r>
            <a:r>
              <a:rPr lang="it-IT" sz="3200" b="1" dirty="0" err="1"/>
              <a:t>solution</a:t>
            </a:r>
            <a:r>
              <a:rPr lang="it-IT" sz="3200" b="1" dirty="0"/>
              <a:t> for an </a:t>
            </a:r>
            <a:r>
              <a:rPr lang="it-IT" sz="3200" b="1" dirty="0" err="1"/>
              <a:t>automated</a:t>
            </a:r>
            <a:r>
              <a:rPr lang="it-IT" sz="3200" b="1" dirty="0"/>
              <a:t> beverage distribution system ​</a:t>
            </a:r>
            <a:endParaRPr kumimoji="0" lang="it-IT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" name="Immagine 2" descr="Immagine che contiene design, interno, bilancia&#10;&#10;Descrizione generata automaticamente">
            <a:extLst>
              <a:ext uri="{FF2B5EF4-FFF2-40B4-BE49-F238E27FC236}">
                <a16:creationId xmlns:a16="http://schemas.microsoft.com/office/drawing/2014/main" id="{8350A0CA-8D19-C24C-191B-0D7325A6B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57" y="3429000"/>
            <a:ext cx="2681308" cy="27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12219231" cy="13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>
            <a:off x="3496886" y="739832"/>
            <a:ext cx="82323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SCIENZE MATEMATICHE, INFORMATICHE E FISICHE</a:t>
            </a:r>
          </a:p>
        </p:txBody>
      </p:sp>
      <p:pic>
        <p:nvPicPr>
          <p:cNvPr id="3" name="Immagine 2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75DA69EB-44FE-F5EC-C558-3E90CF68C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1" y="1624476"/>
            <a:ext cx="6758379" cy="288825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DEF4C1-F088-EE9D-5CDA-9761FC386B79}"/>
              </a:ext>
            </a:extLst>
          </p:cNvPr>
          <p:cNvSpPr txBox="1"/>
          <p:nvPr/>
        </p:nvSpPr>
        <p:spPr>
          <a:xfrm>
            <a:off x="501842" y="1533853"/>
            <a:ext cx="4478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realizzato offre un servizio automatizzato di distribuzione di bevande agli utenti registrati, tenendo conto dei costi di realizzazione, impiegando diverse tecnologie legate al campo dell’IoT.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CEEAEB-808E-36A4-1CC3-CC9E9AE14242}"/>
              </a:ext>
            </a:extLst>
          </p:cNvPr>
          <p:cNvSpPr txBox="1"/>
          <p:nvPr/>
        </p:nvSpPr>
        <p:spPr>
          <a:xfrm>
            <a:off x="501842" y="4748794"/>
            <a:ext cx="568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inoltre disponibile un’applicazione che permette agli</a:t>
            </a:r>
            <a:br>
              <a:rPr lang="it-IT" dirty="0"/>
            </a:br>
            <a:r>
              <a:rPr lang="it-IT" dirty="0"/>
              <a:t>utenti di monitorare le consumazioni.</a:t>
            </a:r>
          </a:p>
        </p:txBody>
      </p:sp>
      <p:pic>
        <p:nvPicPr>
          <p:cNvPr id="11" name="Immagine 10" descr="Immagine che contiene Cellulare, schermata, gadget, smartphone&#10;&#10;Descrizione generata automaticamente">
            <a:extLst>
              <a:ext uri="{FF2B5EF4-FFF2-40B4-BE49-F238E27FC236}">
                <a16:creationId xmlns:a16="http://schemas.microsoft.com/office/drawing/2014/main" id="{7C28649E-33D2-261C-00C4-5FF2925A4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7" y="4748615"/>
            <a:ext cx="4926080" cy="15888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6AB389-5379-1AC5-829C-4E9F18EA02DF}"/>
              </a:ext>
            </a:extLst>
          </p:cNvPr>
          <p:cNvSpPr txBox="1"/>
          <p:nvPr/>
        </p:nvSpPr>
        <p:spPr>
          <a:xfrm>
            <a:off x="501842" y="3052741"/>
            <a:ext cx="6109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L’utente interagisce con il sistema tramite un</a:t>
            </a:r>
            <a:br>
              <a:rPr lang="it-IT" dirty="0"/>
            </a:br>
            <a:r>
              <a:rPr lang="it-IT" dirty="0"/>
              <a:t>tag NFC posto sul bicchiere.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CD68B1-DEB9-8850-BB6B-A776EC3B0E6C}"/>
              </a:ext>
            </a:extLst>
          </p:cNvPr>
          <p:cNvSpPr txBox="1"/>
          <p:nvPr/>
        </p:nvSpPr>
        <p:spPr>
          <a:xfrm>
            <a:off x="501842" y="3740633"/>
            <a:ext cx="6109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stazione di erogazione monta diversi micro-</a:t>
            </a:r>
            <a:br>
              <a:rPr lang="it-IT"/>
            </a:br>
            <a:r>
              <a:rPr lang="it-IT"/>
              <a:t>controllori, che </a:t>
            </a:r>
            <a:r>
              <a:rPr lang="it-IT" dirty="0"/>
              <a:t>eseguono diversi compiti e </a:t>
            </a:r>
            <a:br>
              <a:rPr lang="it-IT" dirty="0"/>
            </a:br>
            <a:r>
              <a:rPr lang="it-IT" dirty="0"/>
              <a:t>comunicano con il server Python tramite MQTT.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0AA44A-C04A-A6B7-BE3D-9BB5F11AEA29}"/>
              </a:ext>
            </a:extLst>
          </p:cNvPr>
          <p:cNvSpPr txBox="1"/>
          <p:nvPr/>
        </p:nvSpPr>
        <p:spPr>
          <a:xfrm>
            <a:off x="501842" y="5479956"/>
            <a:ext cx="6109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Durante il tirocinio è stata migliorata la sicurezza del</a:t>
            </a:r>
            <a:br>
              <a:rPr lang="it-IT" dirty="0"/>
            </a:br>
            <a:r>
              <a:rPr lang="it-IT" dirty="0"/>
              <a:t>progetto apportando </a:t>
            </a:r>
            <a:r>
              <a:rPr lang="it-IT"/>
              <a:t>diversi miglioramenti.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582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940D80746E144082B707BEAC473C41" ma:contentTypeVersion="16" ma:contentTypeDescription="Creare un nuovo documento." ma:contentTypeScope="" ma:versionID="6cb796c52f8ff616c0a059217b822a1f">
  <xsd:schema xmlns:xsd="http://www.w3.org/2001/XMLSchema" xmlns:xs="http://www.w3.org/2001/XMLSchema" xmlns:p="http://schemas.microsoft.com/office/2006/metadata/properties" xmlns:ns3="484e58ae-2b38-4f25-b32a-c26c0767fe58" xmlns:ns4="94e974b0-9b50-4fd7-b693-ebff31e9f880" targetNamespace="http://schemas.microsoft.com/office/2006/metadata/properties" ma:root="true" ma:fieldsID="151a041d77b71e4335cf52ec90cad5a0" ns3:_="" ns4:_="">
    <xsd:import namespace="484e58ae-2b38-4f25-b32a-c26c0767fe58"/>
    <xsd:import namespace="94e974b0-9b50-4fd7-b693-ebff31e9f8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e58ae-2b38-4f25-b32a-c26c0767fe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974b0-9b50-4fd7-b693-ebff31e9f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974b0-9b50-4fd7-b693-ebff31e9f880" xsi:nil="true"/>
  </documentManagement>
</p:properties>
</file>

<file path=customXml/itemProps1.xml><?xml version="1.0" encoding="utf-8"?>
<ds:datastoreItem xmlns:ds="http://schemas.openxmlformats.org/officeDocument/2006/customXml" ds:itemID="{F436D043-DA48-46E7-9DB5-7087974DE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0AE499-A959-4DAE-9BFB-3BBD9CCEDB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e58ae-2b38-4f25-b32a-c26c0767fe58"/>
    <ds:schemaRef ds:uri="94e974b0-9b50-4fd7-b693-ebff31e9f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0810D1-350C-4625-8C23-087313757C34}">
  <ds:schemaRefs>
    <ds:schemaRef ds:uri="http://purl.org/dc/elements/1.1/"/>
    <ds:schemaRef ds:uri="http://www.w3.org/XML/1998/namespace"/>
    <ds:schemaRef ds:uri="http://schemas.microsoft.com/office/infopath/2007/PartnerControls"/>
    <ds:schemaRef ds:uri="484e58ae-2b38-4f25-b32a-c26c0767fe58"/>
    <ds:schemaRef ds:uri="http://purl.org/dc/terms/"/>
    <ds:schemaRef ds:uri="http://schemas.microsoft.com/office/2006/metadata/properties"/>
    <ds:schemaRef ds:uri="94e974b0-9b50-4fd7-b693-ebff31e9f880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153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Debora Fantini</dc:creator>
  <cp:lastModifiedBy>Francesco Arzon</cp:lastModifiedBy>
  <cp:revision>7</cp:revision>
  <dcterms:created xsi:type="dcterms:W3CDTF">2023-07-04T09:04:56Z</dcterms:created>
  <dcterms:modified xsi:type="dcterms:W3CDTF">2024-03-12T19:00:38Z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0x0101001E940D80746E144082B707BEAC473C41</vt:lpwstr>
  </property>
</Properties>
</file>