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Generate Slidedeck From Paper Multinational Performance And Risk Management Effects Capital Structure Contingencies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Summary-Based Slide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paper explores the relationship between multinationality, economic performance, and risk management in a sample of 1</a:t>
            </a:r>
          </a:p>
          <a:p>
            <a:pPr>
              <a:defRPr sz="2000"/>
            </a:pPr>
            <a:r>
              <a:t>The research objective is to investigate how multinationality affects a firm's economic performance and risk management </a:t>
            </a:r>
          </a:p>
          <a:p>
            <a:pPr>
              <a:defRPr sz="2000"/>
            </a:pPr>
            <a:r>
              <a:t>Key aspects of introduction in multinational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Core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contributes to the literature by integrating real options reasoning, agency theory, transaction cost economics</a:t>
            </a:r>
          </a:p>
          <a:p>
            <a:pPr>
              <a:defRPr sz="2000"/>
            </a:pPr>
            <a:r>
              <a:t>The authors argue that multinationality provides access to a diverse resource base, enabling firms to exploit new initia</a:t>
            </a:r>
          </a:p>
          <a:p>
            <a:pPr>
              <a:defRPr sz="2000"/>
            </a:pPr>
            <a:r>
              <a:t>Key aspects of core contributions in multinational strategy.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employs a cross-sectional sample of 1357 multinational firms, using data from Compustat and other sources.</a:t>
            </a:r>
          </a:p>
          <a:p>
            <a:pPr>
              <a:defRPr sz="2000"/>
            </a:pPr>
            <a:r>
              <a:t>The authors use multiple regression analyses to test the hypotheses, controlling for various factors such as organizatio</a:t>
            </a:r>
          </a:p>
          <a:p>
            <a:pPr>
              <a:defRPr sz="2000"/>
            </a:pPr>
            <a:r>
              <a:t>Key aspects of methods in multinational strategy.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Findings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results show that multinationality is positively associated with economic performance, supporting the first hypothes</a:t>
            </a:r>
          </a:p>
          <a:p>
            <a:pPr>
              <a:defRPr sz="2000"/>
            </a:pPr>
            <a:r>
              <a:t>However, the interaction between multinationality and financial leverage has a significant negative relationship to econ</a:t>
            </a:r>
          </a:p>
          <a:p>
            <a:pPr>
              <a:defRPr sz="2000"/>
            </a:pPr>
            <a:r>
              <a:t>The study also finds that multinationality has a negative relationship to risk management performance, contradicting 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concludes that multinationality is associated with higher economic performance, particularly when financial le</a:t>
            </a:r>
          </a:p>
          <a:p>
            <a:pPr>
              <a:defRPr sz="2000"/>
            </a:pPr>
            <a:r>
              <a:t>However, there is no direct positive risk management effect from multinational enterprise.</a:t>
            </a:r>
          </a:p>
          <a:p>
            <a:pPr>
              <a:defRPr sz="2000"/>
            </a:pPr>
            <a:r>
              <a:t>The findings highlight the importance of considering capital structure decisions when pursuing international expansion,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