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Generate Slidedeck From Paper The Impact Of Knowledge Management On Mnc Subsidiary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Summary-Based Slide Deck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The study examines the impact of knowledge management tools on the performance of multinational corporation (MNC) subsid</a:t>
            </a:r>
          </a:p>
          <a:p>
            <a:pPr>
              <a:defRPr sz="2000"/>
            </a:pPr>
            <a:r>
              <a:t>The research objective is to investigate how knowledge management tools influence absorptive capacity and, subsequently,</a:t>
            </a:r>
          </a:p>
          <a:p>
            <a:pPr>
              <a:defRPr sz="2000"/>
            </a:pPr>
            <a:r>
              <a:t>Key aspects of introduction in multinational strategy.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Core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The study contributes to the literature on knowledge flows in MNCs by introducing a model that treats absorptive capacit</a:t>
            </a:r>
          </a:p>
          <a:p>
            <a:pPr>
              <a:defRPr sz="2000"/>
            </a:pPr>
            <a:r>
              <a:t>The research highlights the importance of absorptive capacity in enabling knowledge inflows and enhancing subsidiary per</a:t>
            </a:r>
          </a:p>
          <a:p>
            <a:pPr>
              <a:defRPr sz="2000"/>
            </a:pPr>
            <a:r>
              <a:t>The study also explores the performance implications of knowledge inflows, which have been largely asserted rather than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The study uses a unique dataset collected from a German MNC, HeidelbergCement, with 222 usable questionnaires from subsi</a:t>
            </a:r>
          </a:p>
          <a:p>
            <a:pPr>
              <a:defRPr sz="2000"/>
            </a:pPr>
            <a:r>
              <a:t>The data were analyzed using a three-stage least squares regression technique to test the hypotheses simultaneously.</a:t>
            </a:r>
          </a:p>
          <a:p>
            <a:pPr>
              <a:defRPr sz="2000"/>
            </a:pPr>
            <a:r>
              <a:t>Key aspects of methods in multinational strategy.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Findings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The results show that knowledge management tools, such as group benchmarking, communities of practice, and corporate uni</a:t>
            </a:r>
          </a:p>
          <a:p>
            <a:pPr>
              <a:defRPr sz="2000"/>
            </a:pPr>
            <a:r>
              <a:t>Absorptive capacity, in turn, influences knowledge inflows, which have a strong positive impact on subsidiary performanc</a:t>
            </a:r>
          </a:p>
          <a:p>
            <a:pPr>
              <a:defRPr sz="2000"/>
            </a:pPr>
            <a:r>
              <a:t>The study finds that absorptive capacity is subject to managerial discretion, and knowledge management tools can be used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The study provides evidence for the importance of knowledge management tools in enhancing subsidiary performance through</a:t>
            </a:r>
          </a:p>
          <a:p>
            <a:pPr>
              <a:defRPr sz="2000"/>
            </a:pPr>
            <a:r>
              <a:t>The findings have implications for MNC managers, highlighting the need to invest in knowledge management tools that prom</a:t>
            </a:r>
          </a:p>
          <a:p>
            <a:pPr>
              <a:defRPr sz="2000"/>
            </a:pPr>
            <a:r>
              <a:t>The study also contributes to the literature on absorptive capacity, highlighting its role in facilitating knowledge inf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