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Academic Slide Deck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CBS Bot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Multinational Enterprises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>
              <a:defRPr sz="1600"/>
            </a:pPr>
            <a:r>
              <a:t>Multinational enterprises leverage diverse resources for strategic flexibility, enhancing performance and risk management.</a:t>
            </a:r>
          </a:p>
          <a:p>
            <a:pPr algn="l">
              <a:defRPr sz="1600"/>
            </a:pPr>
            <a:r>
              <a:t>The ability to exploit real options allows multinational firms to adapt initiatives in response to global changes, improving economic outcomes.</a:t>
            </a:r>
          </a:p>
          <a:p>
            <a:pPr algn="l">
              <a:defRPr sz="1600"/>
            </a:pPr>
            <a:r>
              <a:t>A study of 1357 multinational firms (1996-2000) provides partial support for the performance and risk management advantages of multinationality.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Responsiveness and Real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>
              <a:defRPr sz="1600"/>
            </a:pPr>
            <a:r>
              <a:t>Multinational enterprises leverage diverse resources to enhance operational flexibilities and strategic responsiveness through real options.</a:t>
            </a:r>
          </a:p>
          <a:p>
            <a:pPr algn="l">
              <a:defRPr sz="1600"/>
            </a:pPr>
            <a:r>
              <a:t>Real option structures enable firms to exploit new initiatives and adapt to global changes, potentially improving economic performance and risk management.</a:t>
            </a:r>
          </a:p>
          <a:p>
            <a:pPr algn="l">
              <a:defRPr sz="1600"/>
            </a:pPr>
            <a:r>
              <a:t>Empirical analysis of 1357 multinational firms from 1996-2000 supports the relationship between multinationality, performance, and risk management, highlighting the importance of capital structure.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and Risk Management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>
              <a:defRPr sz="1600"/>
            </a:pPr>
            <a:r>
              <a:t>Access to diverse resources enhances operational flexibility and supports strategic initiatives.</a:t>
            </a:r>
          </a:p>
          <a:p>
            <a:pPr algn="l">
              <a:defRPr sz="1600"/>
            </a:pPr>
            <a:r>
              <a:t>Multinationality fosters strategic responsiveness, allowing firms to adapt to changing global conditions.</a:t>
            </a:r>
          </a:p>
          <a:p>
            <a:pPr algn="l">
              <a:defRPr sz="1600"/>
            </a:pPr>
            <a:r>
              <a:t>Evidence from a study of 1357 firms suggests improved economic performance and risk management through multinationality.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Empirical Analysis of Multinational Firms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>
              <a:defRPr sz="1600"/>
            </a:pPr>
            <a:r>
              <a:t>Multinational enterprises leverage diverse resources to enhance strategic responsiveness and operational flexibility.</a:t>
            </a:r>
          </a:p>
          <a:p>
            <a:pPr algn="l">
              <a:defRPr sz="1600"/>
            </a:pPr>
            <a:r>
              <a:t>The analysis of 1357 multinational firms from 1996-2000 reveals partial support for the impact of multinationality on economic performance and risk management.</a:t>
            </a:r>
          </a:p>
          <a:p>
            <a:pPr algn="l">
              <a:defRPr sz="1600"/>
            </a:pPr>
            <a:r>
              <a:t>Key considerations include the role of financial leverage in optimizing performance effects and the integration of various theoretical perspectives in hypothesis development.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Integrating Theoretical Perspectives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>
              <a:defRPr sz="1600"/>
            </a:pPr>
            <a:r>
              <a:t>Multinational enterprises leverage diverse resources to enhance strategic responsiveness and operational flexibility, improving performance and risk management.</a:t>
            </a:r>
          </a:p>
          <a:p>
            <a:pPr algn="l">
              <a:defRPr sz="1600"/>
            </a:pPr>
            <a:r>
              <a:t>The integration of real options theory allows firms to adapt business initiatives in response to changing global conditions, leading to better economic outcomes.</a:t>
            </a:r>
          </a:p>
          <a:p>
            <a:pPr algn="l">
              <a:defRPr sz="1600"/>
            </a:pPr>
            <a:r>
              <a:t>Empirical analysis of 1357 multinational firms (1996-2000) supports the relationship between multinationality, financial leverage, and strategic decision-making.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