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Academic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by CBS Bot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Multinational Enterprises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to enhance operational flexibility and strategic responsiveness, potentially improving economic performance.</a:t>
            </a:r>
          </a:p>
          <a:p>
            <a:pPr algn="l">
              <a:defRPr sz="1600"/>
            </a:pPr>
            <a:r>
              <a:t>Access to international resources enables firms to develop initiatives that adapt to changing global conditions, thereby enhancing risk management capabilities.</a:t>
            </a:r>
          </a:p>
          <a:p>
            <a:pPr algn="l">
              <a:defRPr sz="1600"/>
            </a:pPr>
            <a:r>
              <a:t>The study of 1357 multinational firms from 1996-2000 provides partial support for the performance and risk management advantages linked to multinationality.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Responsiveness and Real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for operational flexibility, enhancing performance and risk management.</a:t>
            </a:r>
          </a:p>
          <a:p>
            <a:pPr algn="l">
              <a:defRPr sz="1600"/>
            </a:pPr>
            <a:r>
              <a:t>Real option structures enable firms to adapt strategies and pursue new initiatives in response to global changes.</a:t>
            </a:r>
          </a:p>
          <a:p>
            <a:pPr algn="l">
              <a:defRPr sz="1600"/>
            </a:pPr>
            <a:r>
              <a:t>Empirical analysis of 1357 multinational firms indicates support for the performance and risk management benefits of multinationality.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and Risk Management Effects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Access to diverse resources enhances operational flexibility and supports strategic responsiveness in multinational enterprises.</a:t>
            </a:r>
          </a:p>
          <a:p>
            <a:pPr algn="l">
              <a:defRPr sz="1600"/>
            </a:pPr>
            <a:r>
              <a:t>Real option structures allow corporations to exploit new initiatives, improving economic performance and risk management capabilities.</a:t>
            </a:r>
          </a:p>
          <a:p>
            <a:pPr algn="l">
              <a:defRPr sz="1600"/>
            </a:pPr>
            <a:r>
              <a:t>Lower financial leverage is likely to enhance performance effects, highlighting capital structure as a key strategic decision parameter.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Empirical Analysis of Multinational Firms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firms leverage a diverse resource base to enhance strategic responsiveness and operational flexibility, potentially improving performance and risk management.</a:t>
            </a:r>
          </a:p>
          <a:p>
            <a:pPr algn="l">
              <a:defRPr sz="1600"/>
            </a:pPr>
            <a:r>
              <a:t>A cross-sectional analysis of 1357 multinational firms from 1996-2000 indicates partial support for the relationship between multinationality, economic performance, and risk management capabilities.</a:t>
            </a:r>
          </a:p>
          <a:p>
            <a:pPr algn="l">
              <a:defRPr sz="1600"/>
            </a:pPr>
            <a:r>
              <a:t>The study integrates concepts from agency theory, transaction cost economics, and the resource-based view to explore the implications of capital structure on performance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of Theoretical Perspectives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/>
          <a:p>
            <a:pPr algn="l">
              <a:defRPr sz="1600"/>
            </a:pPr>
            <a:r>
              <a:t>Multinational enterprises leverage diverse resources for strategic responsiveness, enhancing performance and risk management capabilities.</a:t>
            </a:r>
          </a:p>
          <a:p>
            <a:pPr algn="l">
              <a:defRPr sz="1600"/>
            </a:pPr>
            <a:r>
              <a:t>Real option structures enable firms to exploit new initiatives and adapt to global changes, requiring a financial buffer to maximize performance.</a:t>
            </a:r>
          </a:p>
          <a:p>
            <a:pPr algn="l">
              <a:defRPr sz="1600"/>
            </a:pPr>
            <a:r>
              <a:t>The study analyzes 1357 multinational firms and integrates theories such as agency theory, transaction cost economics, and the resource-based view to support the hypotheses.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