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Academic Slide Deck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Generated by CBS Bot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Knowledge Management in MNCs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/>
          <a:p>
            <a:pPr algn="l">
              <a:defRPr sz="1600"/>
            </a:pPr>
            <a:r>
              <a:t>This study explores the impact of knowledge management tools on the absorptive capacity and performance of subsidiaries within a large German MNC, Heidelberger Cement.</a:t>
            </a:r>
          </a:p>
          <a:p>
            <a:pPr algn="l">
              <a:defRPr sz="1600"/>
            </a:pPr>
            <a:r>
              <a:t>Key findings indicate that knowledge management tools significantly enhance absorptive capacity, which in turn influences knowledge inflows and overall subsidiary performance.</a:t>
            </a:r>
          </a:p>
          <a:p>
            <a:pPr algn="l">
              <a:defRPr sz="1600"/>
            </a:pPr>
            <a:r>
              <a:t>The research contributes to existing literature by establishing a link between knowledge management practices and the motivation/ability of subsidiary employees to leverage internal knowledge flows.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Methodology: Data from Heidelberger Cement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/>
          <a:p>
            <a:pPr algn="l">
              <a:defRPr sz="1600"/>
            </a:pPr>
            <a:r>
              <a:t>Analysis of the impact of knowledge management tools on absorptive capacity and performance in Heidelberger Cement subsidiaries.</a:t>
            </a:r>
          </a:p>
          <a:p>
            <a:pPr algn="l">
              <a:defRPr sz="1600"/>
            </a:pPr>
            <a:r>
              <a:t>Utilization of unique data from a large German MNC, focusing on tools such as corporate universities and communities of practice.</a:t>
            </a:r>
          </a:p>
          <a:p>
            <a:pPr algn="l">
              <a:defRPr sz="1600"/>
            </a:pPr>
            <a:r>
              <a:t>Investigation of the relationship between knowledge management tools, absorptive capacity, and subsidiary business performance.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Knowledge Management Tools and Absorptive Capacity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/>
          <a:p>
            <a:pPr algn="l">
              <a:defRPr sz="1600"/>
            </a:pPr>
            <a:r>
              <a:t>Knowledge management tools significantly enhance absorptive capacity in MNC subsidiaries, leading to improved business performance.</a:t>
            </a:r>
          </a:p>
          <a:p>
            <a:pPr algn="l">
              <a:defRPr sz="1600"/>
            </a:pPr>
            <a:r>
              <a:t>Empirical evidence links the deployment of knowledge management tools to increased motivation and ability of subsidiary employees to learn from internal knowledge flows.</a:t>
            </a:r>
          </a:p>
          <a:p>
            <a:pPr algn="l">
              <a:defRPr sz="1600"/>
            </a:pPr>
            <a:r>
              <a:t>The study emphasizes the integration of knowledge flows, absorptive capacity, and subsidiary performance, highlighting avenues for future research.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Impact of Knowledge Inflows on Subsidiary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/>
          <a:p>
            <a:pPr algn="l">
              <a:defRPr sz="1600"/>
            </a:pPr>
            <a:r>
              <a:t>Knowledge management tools significantly influence absorptive capacity, enhancing the ability of subsidiaries to leverage internal knowledge flows.</a:t>
            </a:r>
          </a:p>
          <a:p>
            <a:pPr algn="l">
              <a:defRPr sz="1600"/>
            </a:pPr>
            <a:r>
              <a:t>Empirical findings indicate a strong correlation between the deployment of knowledge management tools and improved subsidiary business performance.</a:t>
            </a:r>
          </a:p>
          <a:p>
            <a:pPr algn="l">
              <a:defRPr sz="1600"/>
            </a:pPr>
            <a:r>
              <a:t>The study underscores the importance of integrating research on knowledge flows, absorptive capacity, and subsidiary performance for future academic inquiries.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Contributions and Future Research Directions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/>
          <a:p>
            <a:pPr algn="l">
              <a:defRPr sz="1600"/>
            </a:pPr>
            <a:r>
              <a:t>Empirical examination of knowledge management tools' impact on absorptive capacity and subsidiary performance in MNCs.</a:t>
            </a:r>
          </a:p>
          <a:p>
            <a:pPr algn="l">
              <a:defRPr sz="1600"/>
            </a:pPr>
            <a:r>
              <a:t>Demonstration of a significant link between knowledge management deployments and employee motivation to learn from internal knowledge flows.</a:t>
            </a:r>
          </a:p>
          <a:p>
            <a:pPr algn="l">
              <a:defRPr sz="1600"/>
            </a:pPr>
            <a:r>
              <a:t>Call for future research to explore the integration of knowledge flows, absorptive capacity, and subsidiary performance in differentiated MNC networks.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