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847DD-8F44-40E8-B165-504949E09BC6}" v="10" dt="2023-11-22T09:04:24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Poussart" userId="504114c9-c6e3-4ac0-a952-1a567a955114" providerId="ADAL" clId="{27C847DD-8F44-40E8-B165-504949E09BC6}"/>
    <pc:docChg chg="custSel modSld">
      <pc:chgData name="Sebastien Poussart" userId="504114c9-c6e3-4ac0-a952-1a567a955114" providerId="ADAL" clId="{27C847DD-8F44-40E8-B165-504949E09BC6}" dt="2023-11-22T09:04:26.715" v="412" actId="1076"/>
      <pc:docMkLst>
        <pc:docMk/>
      </pc:docMkLst>
      <pc:sldChg chg="addSp modSp mod">
        <pc:chgData name="Sebastien Poussart" userId="504114c9-c6e3-4ac0-a952-1a567a955114" providerId="ADAL" clId="{27C847DD-8F44-40E8-B165-504949E09BC6}" dt="2023-11-22T09:04:26.715" v="412" actId="1076"/>
        <pc:sldMkLst>
          <pc:docMk/>
          <pc:sldMk cId="2860593866" sldId="256"/>
        </pc:sldMkLst>
        <pc:spChg chg="mod">
          <ac:chgData name="Sebastien Poussart" userId="504114c9-c6e3-4ac0-a952-1a567a955114" providerId="ADAL" clId="{27C847DD-8F44-40E8-B165-504949E09BC6}" dt="2023-11-22T08:58:13.609" v="321" actId="20577"/>
          <ac:spMkLst>
            <pc:docMk/>
            <pc:sldMk cId="2860593866" sldId="256"/>
            <ac:spMk id="35" creationId="{76FA124B-E53F-C727-F954-A29141153D78}"/>
          </ac:spMkLst>
        </pc:spChg>
        <pc:spChg chg="mod">
          <ac:chgData name="Sebastien Poussart" userId="504114c9-c6e3-4ac0-a952-1a567a955114" providerId="ADAL" clId="{27C847DD-8F44-40E8-B165-504949E09BC6}" dt="2023-11-22T08:57:23.930" v="295" actId="1076"/>
          <ac:spMkLst>
            <pc:docMk/>
            <pc:sldMk cId="2860593866" sldId="256"/>
            <ac:spMk id="39" creationId="{BD4576F1-E548-1831-FE25-FE6BDF5B5A0B}"/>
          </ac:spMkLst>
        </pc:spChg>
        <pc:spChg chg="mod">
          <ac:chgData name="Sebastien Poussart" userId="504114c9-c6e3-4ac0-a952-1a567a955114" providerId="ADAL" clId="{27C847DD-8F44-40E8-B165-504949E09BC6}" dt="2023-11-22T08:57:20.300" v="294" actId="1076"/>
          <ac:spMkLst>
            <pc:docMk/>
            <pc:sldMk cId="2860593866" sldId="256"/>
            <ac:spMk id="40" creationId="{A46F928A-910C-058C-ED1A-3F399BEEECEA}"/>
          </ac:spMkLst>
        </pc:spChg>
        <pc:spChg chg="mod">
          <ac:chgData name="Sebastien Poussart" userId="504114c9-c6e3-4ac0-a952-1a567a955114" providerId="ADAL" clId="{27C847DD-8F44-40E8-B165-504949E09BC6}" dt="2023-11-22T08:58:19.656" v="322" actId="1076"/>
          <ac:spMkLst>
            <pc:docMk/>
            <pc:sldMk cId="2860593866" sldId="256"/>
            <ac:spMk id="46" creationId="{5CF21193-0EDA-5D5F-FDBB-B2383D0D0B48}"/>
          </ac:spMkLst>
        </pc:spChg>
        <pc:spChg chg="mod">
          <ac:chgData name="Sebastien Poussart" userId="504114c9-c6e3-4ac0-a952-1a567a955114" providerId="ADAL" clId="{27C847DD-8F44-40E8-B165-504949E09BC6}" dt="2023-11-22T08:54:26.611" v="5" actId="1076"/>
          <ac:spMkLst>
            <pc:docMk/>
            <pc:sldMk cId="2860593866" sldId="256"/>
            <ac:spMk id="47" creationId="{9E2ECD23-DE73-27EF-1A08-884F5222B5C7}"/>
          </ac:spMkLst>
        </pc:spChg>
        <pc:spChg chg="mod">
          <ac:chgData name="Sebastien Poussart" userId="504114c9-c6e3-4ac0-a952-1a567a955114" providerId="ADAL" clId="{27C847DD-8F44-40E8-B165-504949E09BC6}" dt="2023-11-22T08:58:40.356" v="327" actId="1076"/>
          <ac:spMkLst>
            <pc:docMk/>
            <pc:sldMk cId="2860593866" sldId="256"/>
            <ac:spMk id="58" creationId="{660B25CB-0126-1695-4DBA-9A1791AAC84E}"/>
          </ac:spMkLst>
        </pc:spChg>
        <pc:spChg chg="add mod">
          <ac:chgData name="Sebastien Poussart" userId="504114c9-c6e3-4ac0-a952-1a567a955114" providerId="ADAL" clId="{27C847DD-8F44-40E8-B165-504949E09BC6}" dt="2023-11-22T08:58:11" v="316" actId="1076"/>
          <ac:spMkLst>
            <pc:docMk/>
            <pc:sldMk cId="2860593866" sldId="256"/>
            <ac:spMk id="62" creationId="{44A0F1EB-749F-02F5-B82C-98A28886F9D7}"/>
          </ac:spMkLst>
        </pc:spChg>
        <pc:spChg chg="add mod">
          <ac:chgData name="Sebastien Poussart" userId="504114c9-c6e3-4ac0-a952-1a567a955114" providerId="ADAL" clId="{27C847DD-8F44-40E8-B165-504949E09BC6}" dt="2023-11-22T09:04:14.834" v="408" actId="6549"/>
          <ac:spMkLst>
            <pc:docMk/>
            <pc:sldMk cId="2860593866" sldId="256"/>
            <ac:spMk id="66" creationId="{A2D636F7-54A5-04B3-033C-98336A69979B}"/>
          </ac:spMkLst>
        </pc:spChg>
        <pc:spChg chg="add mod">
          <ac:chgData name="Sebastien Poussart" userId="504114c9-c6e3-4ac0-a952-1a567a955114" providerId="ADAL" clId="{27C847DD-8F44-40E8-B165-504949E09BC6}" dt="2023-11-22T08:58:08.675" v="315" actId="1076"/>
          <ac:spMkLst>
            <pc:docMk/>
            <pc:sldMk cId="2860593866" sldId="256"/>
            <ac:spMk id="67" creationId="{3DEB2E3F-DFE2-C345-6300-B850D0BA18EC}"/>
          </ac:spMkLst>
        </pc:spChg>
        <pc:spChg chg="add mod">
          <ac:chgData name="Sebastien Poussart" userId="504114c9-c6e3-4ac0-a952-1a567a955114" providerId="ADAL" clId="{27C847DD-8F44-40E8-B165-504949E09BC6}" dt="2023-11-22T08:56:46.338" v="281" actId="1076"/>
          <ac:spMkLst>
            <pc:docMk/>
            <pc:sldMk cId="2860593866" sldId="256"/>
            <ac:spMk id="68" creationId="{69AF1A19-7869-1A3B-54BF-7C56DA63EB9E}"/>
          </ac:spMkLst>
        </pc:spChg>
        <pc:spChg chg="add mod">
          <ac:chgData name="Sebastien Poussart" userId="504114c9-c6e3-4ac0-a952-1a567a955114" providerId="ADAL" clId="{27C847DD-8F44-40E8-B165-504949E09BC6}" dt="2023-11-22T08:57:29.037" v="296" actId="1076"/>
          <ac:spMkLst>
            <pc:docMk/>
            <pc:sldMk cId="2860593866" sldId="256"/>
            <ac:spMk id="71" creationId="{8D26D211-7700-FDDE-10B2-446DE7DB5BC5}"/>
          </ac:spMkLst>
        </pc:spChg>
        <pc:spChg chg="add mod">
          <ac:chgData name="Sebastien Poussart" userId="504114c9-c6e3-4ac0-a952-1a567a955114" providerId="ADAL" clId="{27C847DD-8F44-40E8-B165-504949E09BC6}" dt="2023-11-22T08:58:05.496" v="314" actId="1076"/>
          <ac:spMkLst>
            <pc:docMk/>
            <pc:sldMk cId="2860593866" sldId="256"/>
            <ac:spMk id="73" creationId="{834EDD87-1ECE-EADD-EF0B-7322CF15D697}"/>
          </ac:spMkLst>
        </pc:spChg>
        <pc:spChg chg="add mod">
          <ac:chgData name="Sebastien Poussart" userId="504114c9-c6e3-4ac0-a952-1a567a955114" providerId="ADAL" clId="{27C847DD-8F44-40E8-B165-504949E09BC6}" dt="2023-11-22T08:58:01.430" v="313" actId="1076"/>
          <ac:spMkLst>
            <pc:docMk/>
            <pc:sldMk cId="2860593866" sldId="256"/>
            <ac:spMk id="74" creationId="{E257AD0C-D699-A755-2705-92C0E908CF1D}"/>
          </ac:spMkLst>
        </pc:spChg>
        <pc:spChg chg="add mod">
          <ac:chgData name="Sebastien Poussart" userId="504114c9-c6e3-4ac0-a952-1a567a955114" providerId="ADAL" clId="{27C847DD-8F44-40E8-B165-504949E09BC6}" dt="2023-11-22T08:58:26.367" v="326" actId="20577"/>
          <ac:spMkLst>
            <pc:docMk/>
            <pc:sldMk cId="2860593866" sldId="256"/>
            <ac:spMk id="75" creationId="{2F9FCDE6-9974-D194-4AC5-DFBD61574E54}"/>
          </ac:spMkLst>
        </pc:spChg>
        <pc:spChg chg="add mod">
          <ac:chgData name="Sebastien Poussart" userId="504114c9-c6e3-4ac0-a952-1a567a955114" providerId="ADAL" clId="{27C847DD-8F44-40E8-B165-504949E09BC6}" dt="2023-11-22T08:59:35.603" v="406" actId="1076"/>
          <ac:spMkLst>
            <pc:docMk/>
            <pc:sldMk cId="2860593866" sldId="256"/>
            <ac:spMk id="78" creationId="{FFD42CF2-9097-FDD7-7A93-9BABA5A0D6FD}"/>
          </ac:spMkLst>
        </pc:spChg>
        <pc:spChg chg="add mod">
          <ac:chgData name="Sebastien Poussart" userId="504114c9-c6e3-4ac0-a952-1a567a955114" providerId="ADAL" clId="{27C847DD-8F44-40E8-B165-504949E09BC6}" dt="2023-11-22T08:59:34.207" v="405" actId="1076"/>
          <ac:spMkLst>
            <pc:docMk/>
            <pc:sldMk cId="2860593866" sldId="256"/>
            <ac:spMk id="79" creationId="{3A6E6323-6ACE-67D0-C638-36F5D7ED4F2D}"/>
          </ac:spMkLst>
        </pc:spChg>
        <pc:spChg chg="add mod">
          <ac:chgData name="Sebastien Poussart" userId="504114c9-c6e3-4ac0-a952-1a567a955114" providerId="ADAL" clId="{27C847DD-8F44-40E8-B165-504949E09BC6}" dt="2023-11-22T09:04:21.133" v="410" actId="1076"/>
          <ac:spMkLst>
            <pc:docMk/>
            <pc:sldMk cId="2860593866" sldId="256"/>
            <ac:spMk id="80" creationId="{9138B184-56C1-1803-BDA2-94B39E48933D}"/>
          </ac:spMkLst>
        </pc:spChg>
        <pc:spChg chg="add mod">
          <ac:chgData name="Sebastien Poussart" userId="504114c9-c6e3-4ac0-a952-1a567a955114" providerId="ADAL" clId="{27C847DD-8F44-40E8-B165-504949E09BC6}" dt="2023-11-22T09:04:26.715" v="412" actId="1076"/>
          <ac:spMkLst>
            <pc:docMk/>
            <pc:sldMk cId="2860593866" sldId="256"/>
            <ac:spMk id="81" creationId="{1A632353-E2F2-A750-0289-4ACFF168F3FE}"/>
          </ac:spMkLst>
        </pc:spChg>
        <pc:cxnChg chg="mod">
          <ac:chgData name="Sebastien Poussart" userId="504114c9-c6e3-4ac0-a952-1a567a955114" providerId="ADAL" clId="{27C847DD-8F44-40E8-B165-504949E09BC6}" dt="2023-11-22T08:54:13.293" v="3" actId="14100"/>
          <ac:cxnSpMkLst>
            <pc:docMk/>
            <pc:sldMk cId="2860593866" sldId="256"/>
            <ac:cxnSpMk id="32" creationId="{D2CE528F-87D8-8292-72ED-44F9BFCDF94D}"/>
          </ac:cxnSpMkLst>
        </pc:cxnChg>
        <pc:cxnChg chg="mod">
          <ac:chgData name="Sebastien Poussart" userId="504114c9-c6e3-4ac0-a952-1a567a955114" providerId="ADAL" clId="{27C847DD-8F44-40E8-B165-504949E09BC6}" dt="2023-11-22T08:54:28.675" v="6" actId="14100"/>
          <ac:cxnSpMkLst>
            <pc:docMk/>
            <pc:sldMk cId="2860593866" sldId="256"/>
            <ac:cxnSpMk id="43" creationId="{E91C2E88-C92F-0ECC-FE77-23225D522B3B}"/>
          </ac:cxnSpMkLst>
        </pc:cxnChg>
        <pc:cxnChg chg="add mod">
          <ac:chgData name="Sebastien Poussart" userId="504114c9-c6e3-4ac0-a952-1a567a955114" providerId="ADAL" clId="{27C847DD-8F44-40E8-B165-504949E09BC6}" dt="2023-11-22T08:57:15.164" v="293" actId="14100"/>
          <ac:cxnSpMkLst>
            <pc:docMk/>
            <pc:sldMk cId="2860593866" sldId="256"/>
            <ac:cxnSpMk id="70" creationId="{E37EE78E-6F93-F5B4-92D0-2A8ECF352EC6}"/>
          </ac:cxnSpMkLst>
        </pc:cxnChg>
        <pc:cxnChg chg="add">
          <ac:chgData name="Sebastien Poussart" userId="504114c9-c6e3-4ac0-a952-1a567a955114" providerId="ADAL" clId="{27C847DD-8F44-40E8-B165-504949E09BC6}" dt="2023-11-22T08:58:59.949" v="328" actId="11529"/>
          <ac:cxnSpMkLst>
            <pc:docMk/>
            <pc:sldMk cId="2860593866" sldId="256"/>
            <ac:cxnSpMk id="77" creationId="{91134596-EE4A-6C02-5D16-73F1BB7D35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95E00-AB59-49FB-D6F1-20D8D94E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2A1AD6-A71D-B258-A45E-1350AC2B4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2A7660-706A-3B66-33E7-A5ED68E8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04A5C-34C8-FDDB-7840-2AA51FA6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C72BE-3017-9F4F-98CF-7C2178AB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1631E-F2FC-24DC-C308-17C7043B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54F7BF-C340-F095-BC7E-435DEBF70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0D361-CD3C-264E-8B93-0758CB6A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78C2B4-182A-678D-D72E-3882A3CC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4BA72-5BC8-83C9-0A1E-3DF28CD7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5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5FD656-8FB9-24A5-96FB-FF536FE1A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11FD4D-320E-EEDE-77B8-F1427692B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BDC9F-13DC-8781-6339-A5D0127C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631BF-2A77-53B0-3C50-62F85591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598CD1-83F6-84E5-93CA-CB0A550C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3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E20A0-4D57-FB3F-7F56-820D691B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CCE0C-AF4A-F889-E55D-8796ABFA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65973-4BCA-BDE3-D97D-B43BBB05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DF715-5062-944A-B166-0CC1C6CA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7D4D9-682B-AE50-A3B6-9A257986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79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5B907-2185-3247-3F68-BD983697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04EA7-04D8-3580-6C3C-C69A3251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448C03-7E69-B0EA-4E29-4B2A31BE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5DFE6-65B4-5B98-2EFB-923AB545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33BB1-6168-2448-0EA6-FC2CEDD3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0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CA6E8-8817-718A-999A-AC0ECA9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863E4-6D86-0642-01F8-8482A19ED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F57219-A502-3203-D364-E3A227C32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CE3C4F-440D-2B16-5287-250DAC18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39496C-32B3-4A0F-1C21-DBBF047F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6036B-076F-2F3F-6A62-A8417AEB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4F6BC-50E8-70A6-FE74-05219322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FD8A11-DAA0-CFED-BDBC-CD13C380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48567-2B31-F6DC-7B8F-4DFD5C5F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2ED9DC-F0ED-9C4C-89CD-F0AAE20E8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C69F1D-A61D-AD15-D3A6-E69E496C2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E2766A-DD68-1DEF-79A8-6EBBB7A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006398-3F20-77E1-0F7C-0EC95F7E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62C9FC-2786-A1EE-F223-40E2EB77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91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3D3F7-13E4-DCCF-7804-2C65A532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606BCE-4672-BEBD-40E2-8EEE0CB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B0ACD1-842D-1F6B-7F08-21EDD25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B08A1A-2828-C39F-1101-C016D89A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80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DE5524-7325-56E6-DD87-158A3574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93A8ED-B20A-CF99-F5D4-7ECEBAB2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B2BD01-5C22-6BD2-494E-2A094334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92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D8DF8-50DB-5722-4AEC-B32D66E3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35304-4B4E-8547-E339-D31B4F69A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C7F8DA-C4E2-321F-25E3-089C61C1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3390F-1CEE-F4F2-A360-D593CC32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71EE8-213F-C168-E3D0-D40F2001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B0770A-CCAC-FA3B-1A43-57D3BA3B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2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E3B1F-3AAA-6BA0-B855-BE1CA3C2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971BA4-F650-36A9-EAB4-5B132890E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6E8513-58D9-8FAE-334C-AC6A40BB4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EFA01A-A542-C1C8-ACDE-3865B717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F24863-2E86-0ADD-0F09-F4E8CA9C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3BCD1-7EFF-FF34-93E8-0203EA6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41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967CB6-EBB7-1C1A-9BE7-67A1203B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6F87DD-9F32-7693-2442-482C3EF7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CF501-E957-7509-6DD1-34AE8CDC5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A959-488E-4581-972A-330BB16DA282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4D6892-7E73-B9FF-051C-99AE55A17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0984D-FDA2-0F45-47CD-65B00A1BB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EA17-138D-4D40-AD4A-E6669204B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19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130F16-DB9D-2822-D44E-3332220CE0CC}"/>
              </a:ext>
            </a:extLst>
          </p:cNvPr>
          <p:cNvSpPr/>
          <p:nvPr/>
        </p:nvSpPr>
        <p:spPr>
          <a:xfrm>
            <a:off x="5520268" y="2513659"/>
            <a:ext cx="4085371" cy="33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001_job_viya35_user_va_export_svg.sas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0C490-5BB7-3965-3345-9B96E8BEDBFB}"/>
              </a:ext>
            </a:extLst>
          </p:cNvPr>
          <p:cNvSpPr/>
          <p:nvPr/>
        </p:nvSpPr>
        <p:spPr>
          <a:xfrm>
            <a:off x="4019424" y="4045819"/>
            <a:ext cx="3637630" cy="33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002_job_viya35_admin_gen_ppt.sas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F6EB8F0-915E-0FEB-A9EB-E9197B71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17" y="993814"/>
            <a:ext cx="1528319" cy="73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Graphique 9" descr="Employée de bureau contour">
            <a:extLst>
              <a:ext uri="{FF2B5EF4-FFF2-40B4-BE49-F238E27FC236}">
                <a16:creationId xmlns:a16="http://schemas.microsoft.com/office/drawing/2014/main" id="{E9689F10-C420-6280-CA28-7221D1420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229" y="905395"/>
            <a:ext cx="914400" cy="914400"/>
          </a:xfrm>
          <a:prstGeom prst="rect">
            <a:avLst/>
          </a:prstGeom>
        </p:spPr>
      </p:pic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4455CF4B-B722-9345-D4A9-A9F11CA2522A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1264629" y="1362595"/>
            <a:ext cx="29188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3025844-1113-440E-4942-C793EB04C851}"/>
              </a:ext>
            </a:extLst>
          </p:cNvPr>
          <p:cNvSpPr/>
          <p:nvPr/>
        </p:nvSpPr>
        <p:spPr>
          <a:xfrm>
            <a:off x="3744545" y="685064"/>
            <a:ext cx="8318762" cy="5913009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SAS Viya server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CD6470-E94F-323B-C6A2-3BDC0711B36A}"/>
              </a:ext>
            </a:extLst>
          </p:cNvPr>
          <p:cNvSpPr txBox="1"/>
          <p:nvPr/>
        </p:nvSpPr>
        <p:spPr>
          <a:xfrm>
            <a:off x="3900332" y="1744076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Visual Analytics report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B9FA3E-49FA-2809-D44B-7E937B30D258}"/>
              </a:ext>
            </a:extLst>
          </p:cNvPr>
          <p:cNvSpPr txBox="1"/>
          <p:nvPr/>
        </p:nvSpPr>
        <p:spPr>
          <a:xfrm>
            <a:off x="1699199" y="1375295"/>
            <a:ext cx="1911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Save </a:t>
            </a:r>
            <a:r>
              <a:rPr lang="fr-FR" sz="1200" dirty="0" err="1"/>
              <a:t>his</a:t>
            </a:r>
            <a:r>
              <a:rPr lang="fr-FR" sz="1200" dirty="0"/>
              <a:t> </a:t>
            </a:r>
            <a:r>
              <a:rPr lang="fr-FR" sz="1200" dirty="0" err="1"/>
              <a:t>own</a:t>
            </a:r>
            <a:r>
              <a:rPr lang="fr-FR" sz="1200" dirty="0"/>
              <a:t> copy of report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12A67321-C810-8910-32A7-BDAF31C73462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264629" y="1362595"/>
            <a:ext cx="4255639" cy="1318179"/>
          </a:xfrm>
          <a:prstGeom prst="bentConnector3">
            <a:avLst>
              <a:gd name="adj1" fmla="val 4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3F24C-9C22-2325-0785-A55D91F77F0E}"/>
              </a:ext>
            </a:extLst>
          </p:cNvPr>
          <p:cNvSpPr txBox="1"/>
          <p:nvPr/>
        </p:nvSpPr>
        <p:spPr>
          <a:xfrm>
            <a:off x="1554787" y="2680773"/>
            <a:ext cx="208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Call the job (unique url for all </a:t>
            </a:r>
            <a:r>
              <a:rPr lang="fr-FR" sz="1200" dirty="0" err="1"/>
              <a:t>users</a:t>
            </a:r>
            <a:r>
              <a:rPr lang="fr-FR" sz="1200" dirty="0"/>
              <a:t>) </a:t>
            </a:r>
            <a:r>
              <a:rPr lang="fr-FR" sz="1200" dirty="0" err="1"/>
              <a:t>from</a:t>
            </a:r>
            <a:r>
              <a:rPr lang="fr-FR" sz="1200" dirty="0"/>
              <a:t> </a:t>
            </a:r>
            <a:r>
              <a:rPr lang="fr-FR" sz="1200" dirty="0" err="1"/>
              <a:t>any</a:t>
            </a:r>
            <a:r>
              <a:rPr lang="fr-FR" sz="1200" dirty="0"/>
              <a:t> application (ex : </a:t>
            </a:r>
            <a:r>
              <a:rPr lang="fr-FR" sz="1200" dirty="0" err="1"/>
              <a:t>visual</a:t>
            </a:r>
            <a:r>
              <a:rPr lang="fr-FR" sz="1200" dirty="0"/>
              <a:t> </a:t>
            </a:r>
            <a:r>
              <a:rPr lang="fr-FR" sz="1200" dirty="0" err="1"/>
              <a:t>analytics</a:t>
            </a:r>
            <a:r>
              <a:rPr lang="fr-FR" sz="1200" dirty="0"/>
              <a:t> report </a:t>
            </a:r>
            <a:r>
              <a:rPr lang="fr-FR" sz="1200" dirty="0" err="1"/>
              <a:t>specific</a:t>
            </a:r>
            <a:r>
              <a:rPr lang="fr-FR" sz="1200" dirty="0"/>
              <a:t> section)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808F9F0-4429-6A5D-75AD-39947B700F71}"/>
              </a:ext>
            </a:extLst>
          </p:cNvPr>
          <p:cNvSpPr/>
          <p:nvPr/>
        </p:nvSpPr>
        <p:spPr>
          <a:xfrm>
            <a:off x="2372247" y="1636269"/>
            <a:ext cx="453814" cy="433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A4CC6CA-0EF1-12AC-578A-FAAC808F21E0}"/>
              </a:ext>
            </a:extLst>
          </p:cNvPr>
          <p:cNvSpPr/>
          <p:nvPr/>
        </p:nvSpPr>
        <p:spPr>
          <a:xfrm>
            <a:off x="2372247" y="3548972"/>
            <a:ext cx="453814" cy="433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0DB252-A309-34F3-AC7E-21349FBDC53B}"/>
              </a:ext>
            </a:extLst>
          </p:cNvPr>
          <p:cNvSpPr txBox="1"/>
          <p:nvPr/>
        </p:nvSpPr>
        <p:spPr>
          <a:xfrm>
            <a:off x="8502333" y="1513243"/>
            <a:ext cx="208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Detect</a:t>
            </a:r>
            <a:r>
              <a:rPr lang="fr-FR" sz="1200" dirty="0"/>
              <a:t> last </a:t>
            </a:r>
            <a:r>
              <a:rPr lang="fr-FR" sz="1200" dirty="0" err="1"/>
              <a:t>saved</a:t>
            </a:r>
            <a:r>
              <a:rPr lang="fr-FR" sz="1200" dirty="0"/>
              <a:t> reports in the </a:t>
            </a:r>
            <a:r>
              <a:rPr lang="fr-FR" sz="1200" dirty="0" err="1"/>
              <a:t>current</a:t>
            </a:r>
            <a:r>
              <a:rPr lang="fr-FR" sz="1200" dirty="0"/>
              <a:t> </a:t>
            </a:r>
            <a:r>
              <a:rPr lang="fr-FR" sz="1200" dirty="0" err="1"/>
              <a:t>day</a:t>
            </a:r>
            <a:r>
              <a:rPr lang="fr-FR" sz="1200" dirty="0"/>
              <a:t> and </a:t>
            </a:r>
            <a:r>
              <a:rPr lang="fr-FR" sz="1200" dirty="0" err="1"/>
              <a:t>generate</a:t>
            </a:r>
            <a:r>
              <a:rPr lang="fr-FR" sz="1200" dirty="0"/>
              <a:t> </a:t>
            </a:r>
            <a:r>
              <a:rPr lang="fr-FR" sz="1200" dirty="0" err="1"/>
              <a:t>svg</a:t>
            </a:r>
            <a:r>
              <a:rPr lang="fr-FR" sz="1200" dirty="0"/>
              <a:t> images in a server directory</a:t>
            </a: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D2CE528F-87D8-8292-72ED-44F9BFCDF94D}"/>
              </a:ext>
            </a:extLst>
          </p:cNvPr>
          <p:cNvCxnSpPr>
            <a:cxnSpLocks/>
            <a:stCxn id="4" idx="3"/>
            <a:endCxn id="35" idx="0"/>
          </p:cNvCxnSpPr>
          <p:nvPr/>
        </p:nvCxnSpPr>
        <p:spPr>
          <a:xfrm>
            <a:off x="9605639" y="2680774"/>
            <a:ext cx="1116559" cy="2661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6FA124B-E53F-C727-F954-A29141153D78}"/>
              </a:ext>
            </a:extLst>
          </p:cNvPr>
          <p:cNvSpPr/>
          <p:nvPr/>
        </p:nvSpPr>
        <p:spPr>
          <a:xfrm>
            <a:off x="9475870" y="5342037"/>
            <a:ext cx="2492655" cy="105856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Temp Filesystem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2543C1B-9A7C-5EA6-4A55-A50DA4721744}"/>
              </a:ext>
            </a:extLst>
          </p:cNvPr>
          <p:cNvSpPr/>
          <p:nvPr/>
        </p:nvSpPr>
        <p:spPr>
          <a:xfrm>
            <a:off x="9934674" y="2212203"/>
            <a:ext cx="453814" cy="433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D4576F1-E548-1831-FE25-FE6BDF5B5A0B}"/>
              </a:ext>
            </a:extLst>
          </p:cNvPr>
          <p:cNvSpPr txBox="1"/>
          <p:nvPr/>
        </p:nvSpPr>
        <p:spPr>
          <a:xfrm>
            <a:off x="5448032" y="2212604"/>
            <a:ext cx="18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allowXCMD</a:t>
            </a:r>
            <a:r>
              <a:rPr lang="fr-FR" dirty="0"/>
              <a:t>=false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46F928A-910C-058C-ED1A-3F399BEEECEA}"/>
              </a:ext>
            </a:extLst>
          </p:cNvPr>
          <p:cNvSpPr txBox="1"/>
          <p:nvPr/>
        </p:nvSpPr>
        <p:spPr>
          <a:xfrm>
            <a:off x="3998066" y="3723235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allowXCMD</a:t>
            </a:r>
            <a:r>
              <a:rPr lang="fr-FR" dirty="0"/>
              <a:t>=</a:t>
            </a:r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361D2E-44ED-367F-8681-E9C33D813236}"/>
              </a:ext>
            </a:extLst>
          </p:cNvPr>
          <p:cNvSpPr/>
          <p:nvPr/>
        </p:nvSpPr>
        <p:spPr>
          <a:xfrm>
            <a:off x="4454612" y="5342037"/>
            <a:ext cx="2763520" cy="105856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SAS Viya Content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E91C2E88-C92F-0ECC-FE77-23225D522B3B}"/>
              </a:ext>
            </a:extLst>
          </p:cNvPr>
          <p:cNvCxnSpPr>
            <a:cxnSpLocks/>
            <a:stCxn id="35" idx="1"/>
            <a:endCxn id="5" idx="3"/>
          </p:cNvCxnSpPr>
          <p:nvPr/>
        </p:nvCxnSpPr>
        <p:spPr>
          <a:xfrm rot="10800000">
            <a:off x="7657054" y="4212935"/>
            <a:ext cx="1818816" cy="1658385"/>
          </a:xfrm>
          <a:prstGeom prst="bentConnector3">
            <a:avLst>
              <a:gd name="adj1" fmla="val 38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5CF21193-0EDA-5D5F-FDBB-B2383D0D0B48}"/>
              </a:ext>
            </a:extLst>
          </p:cNvPr>
          <p:cNvSpPr txBox="1"/>
          <p:nvPr/>
        </p:nvSpPr>
        <p:spPr>
          <a:xfrm>
            <a:off x="8757503" y="3248561"/>
            <a:ext cx="2088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Reads</a:t>
            </a:r>
            <a:r>
              <a:rPr lang="fr-FR" sz="1200" dirty="0"/>
              <a:t> all </a:t>
            </a:r>
            <a:r>
              <a:rPr lang="fr-FR" sz="1200" dirty="0" err="1"/>
              <a:t>generated</a:t>
            </a:r>
            <a:r>
              <a:rPr lang="fr-FR" sz="1200" dirty="0"/>
              <a:t> </a:t>
            </a:r>
            <a:r>
              <a:rPr lang="fr-FR" sz="1200" dirty="0" err="1"/>
              <a:t>svg</a:t>
            </a:r>
            <a:r>
              <a:rPr lang="fr-FR" sz="1200" dirty="0"/>
              <a:t> images and </a:t>
            </a:r>
            <a:r>
              <a:rPr lang="fr-FR" sz="1200" dirty="0" err="1"/>
              <a:t>generate</a:t>
            </a:r>
            <a:r>
              <a:rPr lang="fr-FR" sz="1200" dirty="0"/>
              <a:t> png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inkscape</a:t>
            </a:r>
            <a:r>
              <a:rPr lang="fr-FR" sz="1200" dirty="0"/>
              <a:t> </a:t>
            </a:r>
            <a:r>
              <a:rPr lang="fr-FR" sz="1200" dirty="0" err="1"/>
              <a:t>tool</a:t>
            </a:r>
            <a:r>
              <a:rPr lang="fr-FR" sz="1200" dirty="0"/>
              <a:t>) </a:t>
            </a:r>
            <a:r>
              <a:rPr lang="fr-FR" sz="1200" dirty="0" err="1"/>
              <a:t>powerpoint</a:t>
            </a:r>
            <a:r>
              <a:rPr lang="fr-FR" sz="1200" dirty="0"/>
              <a:t> for </a:t>
            </a:r>
            <a:r>
              <a:rPr lang="fr-FR" sz="1200" dirty="0" err="1"/>
              <a:t>each</a:t>
            </a:r>
            <a:r>
              <a:rPr lang="fr-FR" sz="1200" dirty="0"/>
              <a:t> user/report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E2ECD23-DE73-27EF-1A08-884F5222B5C7}"/>
              </a:ext>
            </a:extLst>
          </p:cNvPr>
          <p:cNvSpPr/>
          <p:nvPr/>
        </p:nvSpPr>
        <p:spPr>
          <a:xfrm>
            <a:off x="8846062" y="4222756"/>
            <a:ext cx="453814" cy="433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8CEF31-8CE7-119C-CE0C-9CFCB0FE13F5}"/>
              </a:ext>
            </a:extLst>
          </p:cNvPr>
          <p:cNvSpPr txBox="1"/>
          <p:nvPr/>
        </p:nvSpPr>
        <p:spPr>
          <a:xfrm>
            <a:off x="316858" y="171984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End-user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CFAC3C43-0740-4E3C-0EC9-6ECF9EC5E99B}"/>
              </a:ext>
            </a:extLst>
          </p:cNvPr>
          <p:cNvCxnSpPr>
            <a:cxnSpLocks/>
          </p:cNvCxnSpPr>
          <p:nvPr/>
        </p:nvCxnSpPr>
        <p:spPr>
          <a:xfrm>
            <a:off x="3744545" y="3202004"/>
            <a:ext cx="83187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970E717D-EDC5-A25B-3087-83760B67A9FD}"/>
              </a:ext>
            </a:extLst>
          </p:cNvPr>
          <p:cNvSpPr txBox="1"/>
          <p:nvPr/>
        </p:nvSpPr>
        <p:spPr>
          <a:xfrm>
            <a:off x="10591067" y="2896711"/>
            <a:ext cx="1517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Security </a:t>
            </a:r>
            <a:r>
              <a:rPr lang="fr-FR" sz="1400" dirty="0" err="1"/>
              <a:t>boundary</a:t>
            </a:r>
            <a:endParaRPr lang="fr-FR" sz="1400" dirty="0"/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97D72FEB-2BFF-D320-E7C4-724F2366CFDF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rot="5400000">
            <a:off x="5356312" y="4860110"/>
            <a:ext cx="961988" cy="1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60B25CB-0126-1695-4DBA-9A1791AAC84E}"/>
              </a:ext>
            </a:extLst>
          </p:cNvPr>
          <p:cNvSpPr txBox="1"/>
          <p:nvPr/>
        </p:nvSpPr>
        <p:spPr>
          <a:xfrm>
            <a:off x="3751144" y="3278539"/>
            <a:ext cx="3811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Scheduled</a:t>
            </a:r>
            <a:r>
              <a:rPr lang="fr-FR" sz="1000" dirty="0"/>
              <a:t> job </a:t>
            </a:r>
            <a:r>
              <a:rPr lang="fr-FR" sz="1000" dirty="0" err="1"/>
              <a:t>with</a:t>
            </a:r>
            <a:r>
              <a:rPr lang="fr-FR" sz="1000" dirty="0"/>
              <a:t> on a </a:t>
            </a:r>
            <a:r>
              <a:rPr lang="fr-FR" sz="1000" dirty="0" err="1"/>
              <a:t>specific</a:t>
            </a:r>
            <a:r>
              <a:rPr lang="fr-FR" sz="1000" dirty="0"/>
              <a:t> </a:t>
            </a:r>
            <a:r>
              <a:rPr lang="fr-FR" sz="1000" dirty="0" err="1"/>
              <a:t>compute</a:t>
            </a:r>
            <a:r>
              <a:rPr lang="fr-FR" sz="1000" dirty="0"/>
              <a:t> </a:t>
            </a:r>
            <a:r>
              <a:rPr lang="fr-FR" sz="1000" dirty="0" err="1"/>
              <a:t>context</a:t>
            </a:r>
            <a:r>
              <a:rPr lang="fr-FR" sz="1000" dirty="0"/>
              <a:t> (</a:t>
            </a:r>
            <a:r>
              <a:rPr lang="fr-FR" sz="1000" dirty="0" err="1"/>
              <a:t>with</a:t>
            </a:r>
            <a:r>
              <a:rPr lang="fr-FR" sz="1000" dirty="0"/>
              <a:t> </a:t>
            </a:r>
            <a:r>
              <a:rPr lang="fr-FR" sz="1000" dirty="0" err="1"/>
              <a:t>allowCMD</a:t>
            </a:r>
            <a:r>
              <a:rPr lang="fr-FR" sz="1000" dirty="0"/>
              <a:t>=</a:t>
            </a:r>
            <a:r>
              <a:rPr lang="fr-FR" sz="1000" dirty="0" err="1"/>
              <a:t>true</a:t>
            </a:r>
            <a:r>
              <a:rPr lang="fr-FR" sz="1000" dirty="0"/>
              <a:t>) </a:t>
            </a:r>
            <a:r>
              <a:rPr lang="fr-FR" sz="1000" dirty="0" err="1"/>
              <a:t>with</a:t>
            </a:r>
            <a:r>
              <a:rPr lang="fr-FR" sz="1000" dirty="0"/>
              <a:t> a service </a:t>
            </a:r>
            <a:r>
              <a:rPr lang="fr-FR" sz="1000" dirty="0" err="1"/>
              <a:t>account</a:t>
            </a:r>
            <a:endParaRPr lang="fr-FR" sz="1000" dirty="0"/>
          </a:p>
        </p:txBody>
      </p:sp>
      <p:sp>
        <p:nvSpPr>
          <p:cNvPr id="62" name="Organigramme : Multidocument 61">
            <a:extLst>
              <a:ext uri="{FF2B5EF4-FFF2-40B4-BE49-F238E27FC236}">
                <a16:creationId xmlns:a16="http://schemas.microsoft.com/office/drawing/2014/main" id="{44A0F1EB-749F-02F5-B82C-98A28886F9D7}"/>
              </a:ext>
            </a:extLst>
          </p:cNvPr>
          <p:cNvSpPr/>
          <p:nvPr/>
        </p:nvSpPr>
        <p:spPr>
          <a:xfrm>
            <a:off x="10517842" y="5840849"/>
            <a:ext cx="533512" cy="4389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2D636F7-54A5-04B3-033C-98336A69979B}"/>
              </a:ext>
            </a:extLst>
          </p:cNvPr>
          <p:cNvSpPr txBox="1"/>
          <p:nvPr/>
        </p:nvSpPr>
        <p:spPr>
          <a:xfrm>
            <a:off x="5846368" y="4511039"/>
            <a:ext cx="236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Push the </a:t>
            </a:r>
            <a:r>
              <a:rPr lang="fr-FR" sz="1200" dirty="0" err="1"/>
              <a:t>powerpoint</a:t>
            </a:r>
            <a:r>
              <a:rPr lang="fr-FR" sz="1200" dirty="0"/>
              <a:t> files to a </a:t>
            </a:r>
            <a:r>
              <a:rPr lang="fr-FR" sz="1200" dirty="0" err="1"/>
              <a:t>dedicated</a:t>
            </a:r>
            <a:r>
              <a:rPr lang="fr-FR" sz="1200" dirty="0"/>
              <a:t> SAS content directory by user, </a:t>
            </a:r>
            <a:r>
              <a:rPr lang="fr-FR" sz="1200" dirty="0" err="1"/>
              <a:t>using</a:t>
            </a:r>
            <a:r>
              <a:rPr lang="fr-FR" sz="1200" dirty="0"/>
              <a:t> the original report </a:t>
            </a:r>
            <a:r>
              <a:rPr lang="fr-FR" sz="1200" dirty="0" err="1"/>
              <a:t>name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a pptx extension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3DEB2E3F-DFE2-C345-6300-B850D0BA18EC}"/>
              </a:ext>
            </a:extLst>
          </p:cNvPr>
          <p:cNvSpPr txBox="1"/>
          <p:nvPr/>
        </p:nvSpPr>
        <p:spPr>
          <a:xfrm>
            <a:off x="11064613" y="5796592"/>
            <a:ext cx="97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svg</a:t>
            </a:r>
            <a:r>
              <a:rPr lang="fr-FR" dirty="0"/>
              <a:t> files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AF1A19-7869-1A3B-54BF-7C56DA63EB9E}"/>
              </a:ext>
            </a:extLst>
          </p:cNvPr>
          <p:cNvSpPr/>
          <p:nvPr/>
        </p:nvSpPr>
        <p:spPr>
          <a:xfrm>
            <a:off x="7277713" y="3249066"/>
            <a:ext cx="1355751" cy="58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External</a:t>
            </a:r>
            <a:r>
              <a:rPr lang="fr-FR" sz="1400" dirty="0"/>
              <a:t> Linux </a:t>
            </a:r>
            <a:r>
              <a:rPr lang="fr-FR" sz="1400" dirty="0" err="1"/>
              <a:t>tool</a:t>
            </a:r>
            <a:r>
              <a:rPr lang="fr-FR" sz="1400" dirty="0"/>
              <a:t> :  </a:t>
            </a:r>
            <a:r>
              <a:rPr lang="fr-FR" sz="1400" dirty="0" err="1"/>
              <a:t>inkscape</a:t>
            </a:r>
            <a:endParaRPr lang="fr-FR" sz="1400" dirty="0"/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E37EE78E-6F93-F5B4-92D0-2A8ECF352EC6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rot="5400000" flipH="1" flipV="1">
            <a:off x="6789839" y="2880069"/>
            <a:ext cx="214151" cy="2117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8D26D211-7700-FDDE-10B2-446DE7DB5BC5}"/>
              </a:ext>
            </a:extLst>
          </p:cNvPr>
          <p:cNvSpPr txBox="1"/>
          <p:nvPr/>
        </p:nvSpPr>
        <p:spPr>
          <a:xfrm>
            <a:off x="6687434" y="3709846"/>
            <a:ext cx="47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Calls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834EDD87-1ECE-EADD-EF0B-7322CF15D697}"/>
              </a:ext>
            </a:extLst>
          </p:cNvPr>
          <p:cNvSpPr txBox="1"/>
          <p:nvPr/>
        </p:nvSpPr>
        <p:spPr>
          <a:xfrm>
            <a:off x="9455091" y="574271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.png files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257AD0C-D699-A755-2705-92C0E908CF1D}"/>
              </a:ext>
            </a:extLst>
          </p:cNvPr>
          <p:cNvSpPr txBox="1"/>
          <p:nvPr/>
        </p:nvSpPr>
        <p:spPr>
          <a:xfrm>
            <a:off x="9475869" y="5981258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.pptx files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F9FCDE6-9974-D194-4AC5-DFBD61574E54}"/>
              </a:ext>
            </a:extLst>
          </p:cNvPr>
          <p:cNvSpPr/>
          <p:nvPr/>
        </p:nvSpPr>
        <p:spPr>
          <a:xfrm>
            <a:off x="5368104" y="4579062"/>
            <a:ext cx="453814" cy="433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91134596-EE4A-6C02-5D16-73F1BB7D35DA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825972" y="2089173"/>
            <a:ext cx="3628640" cy="378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FFD42CF2-9097-FDD7-7A93-9BABA5A0D6FD}"/>
              </a:ext>
            </a:extLst>
          </p:cNvPr>
          <p:cNvSpPr/>
          <p:nvPr/>
        </p:nvSpPr>
        <p:spPr>
          <a:xfrm>
            <a:off x="1934955" y="5924831"/>
            <a:ext cx="453814" cy="433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6E6323-6ACE-67D0-C638-36F5D7ED4F2D}"/>
              </a:ext>
            </a:extLst>
          </p:cNvPr>
          <p:cNvSpPr txBox="1"/>
          <p:nvPr/>
        </p:nvSpPr>
        <p:spPr>
          <a:xfrm>
            <a:off x="969534" y="5409655"/>
            <a:ext cx="245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Download the </a:t>
            </a:r>
            <a:r>
              <a:rPr lang="fr-FR" sz="1200" dirty="0" err="1"/>
              <a:t>exported</a:t>
            </a:r>
            <a:r>
              <a:rPr lang="fr-FR" sz="1200" dirty="0"/>
              <a:t> </a:t>
            </a:r>
            <a:r>
              <a:rPr lang="fr-FR" sz="1200" dirty="0" err="1"/>
              <a:t>powerpoint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sas drive</a:t>
            </a:r>
          </a:p>
        </p:txBody>
      </p:sp>
      <p:sp>
        <p:nvSpPr>
          <p:cNvPr id="80" name="Organigramme : Multidocument 79">
            <a:extLst>
              <a:ext uri="{FF2B5EF4-FFF2-40B4-BE49-F238E27FC236}">
                <a16:creationId xmlns:a16="http://schemas.microsoft.com/office/drawing/2014/main" id="{9138B184-56C1-1803-BDA2-94B39E48933D}"/>
              </a:ext>
            </a:extLst>
          </p:cNvPr>
          <p:cNvSpPr/>
          <p:nvPr/>
        </p:nvSpPr>
        <p:spPr>
          <a:xfrm>
            <a:off x="5591211" y="5796592"/>
            <a:ext cx="533512" cy="4389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A632353-E2F2-A750-0289-4ACFF168F3FE}"/>
              </a:ext>
            </a:extLst>
          </p:cNvPr>
          <p:cNvSpPr txBox="1"/>
          <p:nvPr/>
        </p:nvSpPr>
        <p:spPr>
          <a:xfrm>
            <a:off x="4528491" y="5808858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.pptx files</a:t>
            </a:r>
          </a:p>
        </p:txBody>
      </p:sp>
    </p:spTree>
    <p:extLst>
      <p:ext uri="{BB962C8B-B14F-4D97-AF65-F5344CB8AC3E}">
        <p14:creationId xmlns:p14="http://schemas.microsoft.com/office/powerpoint/2010/main" val="2860593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Poussart</dc:creator>
  <cp:lastModifiedBy>Sebastien Poussart</cp:lastModifiedBy>
  <cp:revision>1</cp:revision>
  <dcterms:created xsi:type="dcterms:W3CDTF">2023-11-22T08:34:18Z</dcterms:created>
  <dcterms:modified xsi:type="dcterms:W3CDTF">2023-11-22T09:04:29Z</dcterms:modified>
</cp:coreProperties>
</file>