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9144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95" autoAdjust="0"/>
    <p:restoredTop sz="94660"/>
  </p:normalViewPr>
  <p:slideViewPr>
    <p:cSldViewPr snapToGrid="0">
      <p:cViewPr>
        <p:scale>
          <a:sx n="60" d="100"/>
          <a:sy n="60" d="100"/>
        </p:scale>
        <p:origin x="13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96484"/>
            <a:ext cx="7772400" cy="318346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802717"/>
            <a:ext cx="6858000" cy="220768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4035-796B-4E77-B590-EC673ABF1103}" type="datetimeFigureOut">
              <a:rPr lang="en-US" smtClean="0"/>
              <a:t>01-Dec-19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F645-FB43-440F-BCCB-0809C9FDAA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30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4035-796B-4E77-B590-EC673ABF1103}" type="datetimeFigureOut">
              <a:rPr lang="en-US" smtClean="0"/>
              <a:t>01-Dec-19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F645-FB43-440F-BCCB-0809C9FDAA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94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86834"/>
            <a:ext cx="1971675" cy="774911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486834"/>
            <a:ext cx="5800725" cy="77491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4035-796B-4E77-B590-EC673ABF1103}" type="datetimeFigureOut">
              <a:rPr lang="en-US" smtClean="0"/>
              <a:t>01-Dec-19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F645-FB43-440F-BCCB-0809C9FDAA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331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4035-796B-4E77-B590-EC673ABF1103}" type="datetimeFigureOut">
              <a:rPr lang="en-US" smtClean="0"/>
              <a:t>01-Dec-19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F645-FB43-440F-BCCB-0809C9FDAA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85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279653"/>
            <a:ext cx="7886700" cy="38036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6119286"/>
            <a:ext cx="7886700" cy="200024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4035-796B-4E77-B590-EC673ABF1103}" type="datetimeFigureOut">
              <a:rPr lang="en-US" smtClean="0"/>
              <a:t>01-Dec-19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F645-FB43-440F-BCCB-0809C9FDAA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65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434167"/>
            <a:ext cx="388620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434167"/>
            <a:ext cx="388620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4035-796B-4E77-B590-EC673ABF1103}" type="datetimeFigureOut">
              <a:rPr lang="en-US" smtClean="0"/>
              <a:t>01-Dec-19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F645-FB43-440F-BCCB-0809C9FDAA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814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86836"/>
            <a:ext cx="7886700" cy="17674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241551"/>
            <a:ext cx="3868340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3340100"/>
            <a:ext cx="3868340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241551"/>
            <a:ext cx="3887391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3340100"/>
            <a:ext cx="3887391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4035-796B-4E77-B590-EC673ABF1103}" type="datetimeFigureOut">
              <a:rPr lang="en-US" smtClean="0"/>
              <a:t>01-Dec-19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F645-FB43-440F-BCCB-0809C9FDAA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482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4035-796B-4E77-B590-EC673ABF1103}" type="datetimeFigureOut">
              <a:rPr lang="en-US" smtClean="0"/>
              <a:t>01-Dec-19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F645-FB43-440F-BCCB-0809C9FDAA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49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4035-796B-4E77-B590-EC673ABF1103}" type="datetimeFigureOut">
              <a:rPr lang="en-US" smtClean="0"/>
              <a:t>01-Dec-19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F645-FB43-440F-BCCB-0809C9FDAA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04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316569"/>
            <a:ext cx="4629150" cy="64981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4035-796B-4E77-B590-EC673ABF1103}" type="datetimeFigureOut">
              <a:rPr lang="en-US" smtClean="0"/>
              <a:t>01-Dec-19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F645-FB43-440F-BCCB-0809C9FDAA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98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316569"/>
            <a:ext cx="4629150" cy="649816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4035-796B-4E77-B590-EC673ABF1103}" type="datetimeFigureOut">
              <a:rPr lang="en-US" smtClean="0"/>
              <a:t>01-Dec-19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F645-FB43-440F-BCCB-0809C9FDAA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040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86836"/>
            <a:ext cx="78867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434167"/>
            <a:ext cx="78867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84035-796B-4E77-B590-EC673ABF1103}" type="datetimeFigureOut">
              <a:rPr lang="en-US" smtClean="0"/>
              <a:t>01-Dec-19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FF645-FB43-440F-BCCB-0809C9FDAA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04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8F41CBC5-6B17-47A7-9E74-A747BA114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14" y="224229"/>
            <a:ext cx="7270750" cy="8797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CA309C7-F689-432B-89D2-CD2533C9CB88}"/>
              </a:ext>
            </a:extLst>
          </p:cNvPr>
          <p:cNvSpPr txBox="1"/>
          <p:nvPr/>
        </p:nvSpPr>
        <p:spPr>
          <a:xfrm>
            <a:off x="1560576" y="280392"/>
            <a:ext cx="1036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&lt;</a:t>
            </a:r>
            <a:r>
              <a:rPr lang="en-US" sz="1600" dirty="0" err="1">
                <a:solidFill>
                  <a:srgbClr val="FF0000"/>
                </a:solidFill>
              </a:rPr>
              <a:t>img</a:t>
            </a:r>
            <a:r>
              <a:rPr lang="en-US" sz="1600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253B056-EC48-42B8-BB48-E45A17AE2DEE}"/>
              </a:ext>
            </a:extLst>
          </p:cNvPr>
          <p:cNvSpPr txBox="1"/>
          <p:nvPr/>
        </p:nvSpPr>
        <p:spPr>
          <a:xfrm>
            <a:off x="2968704" y="38576"/>
            <a:ext cx="2879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&lt;header&gt; (</a:t>
            </a:r>
            <a:r>
              <a:rPr lang="en-US" dirty="0" err="1">
                <a:solidFill>
                  <a:srgbClr val="FF0000"/>
                </a:solidFill>
              </a:rPr>
              <a:t>Molot</a:t>
            </a:r>
            <a:r>
              <a:rPr lang="en-US" dirty="0">
                <a:solidFill>
                  <a:srgbClr val="FF0000"/>
                </a:solidFill>
              </a:rPr>
              <a:t> font, blue)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D3A5778-C675-424E-9590-937F9CFF43AC}"/>
              </a:ext>
            </a:extLst>
          </p:cNvPr>
          <p:cNvSpPr txBox="1"/>
          <p:nvPr/>
        </p:nvSpPr>
        <p:spPr>
          <a:xfrm>
            <a:off x="2082887" y="667271"/>
            <a:ext cx="4978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&lt;nav&gt; (</a:t>
            </a:r>
            <a:r>
              <a:rPr lang="en-US" sz="1600" dirty="0" err="1">
                <a:solidFill>
                  <a:srgbClr val="FF0000"/>
                </a:solidFill>
              </a:rPr>
              <a:t>Arimo</a:t>
            </a:r>
            <a:r>
              <a:rPr lang="en-US" sz="1600" dirty="0">
                <a:solidFill>
                  <a:srgbClr val="FF0000"/>
                </a:solidFill>
              </a:rPr>
              <a:t> font, green/blue hover)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EE3626A-2486-43E3-B6CF-B054D7D090E8}"/>
              </a:ext>
            </a:extLst>
          </p:cNvPr>
          <p:cNvSpPr txBox="1"/>
          <p:nvPr/>
        </p:nvSpPr>
        <p:spPr>
          <a:xfrm>
            <a:off x="1162137" y="1816621"/>
            <a:ext cx="2622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&lt;div class=”featured”&gt;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2FD22F0-3B37-486D-89DF-EB110714E3E9}"/>
              </a:ext>
            </a:extLst>
          </p:cNvPr>
          <p:cNvSpPr txBox="1"/>
          <p:nvPr/>
        </p:nvSpPr>
        <p:spPr>
          <a:xfrm>
            <a:off x="2862345" y="3034834"/>
            <a:ext cx="3252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Body with black background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4B82883-382E-4C17-9CE8-43CF67810B85}"/>
              </a:ext>
            </a:extLst>
          </p:cNvPr>
          <p:cNvSpPr txBox="1"/>
          <p:nvPr/>
        </p:nvSpPr>
        <p:spPr>
          <a:xfrm>
            <a:off x="1023914" y="3778345"/>
            <a:ext cx="3252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&lt;div class=“attraction”&gt;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D3737CE-FB5D-4537-A493-01ACF3814EF1}"/>
              </a:ext>
            </a:extLst>
          </p:cNvPr>
          <p:cNvSpPr txBox="1"/>
          <p:nvPr/>
        </p:nvSpPr>
        <p:spPr>
          <a:xfrm>
            <a:off x="2673437" y="3265807"/>
            <a:ext cx="200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(</a:t>
            </a:r>
            <a:r>
              <a:rPr lang="en-US" sz="1400" dirty="0" err="1">
                <a:solidFill>
                  <a:srgbClr val="FF0000"/>
                </a:solidFill>
              </a:rPr>
              <a:t>Molot</a:t>
            </a:r>
            <a:r>
              <a:rPr lang="en-US" sz="1400" dirty="0">
                <a:solidFill>
                  <a:srgbClr val="FF0000"/>
                </a:solidFill>
              </a:rPr>
              <a:t> font, red)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D98554B-CAE9-4483-8B26-595F71BCF6DF}"/>
              </a:ext>
            </a:extLst>
          </p:cNvPr>
          <p:cNvSpPr txBox="1"/>
          <p:nvPr/>
        </p:nvSpPr>
        <p:spPr>
          <a:xfrm>
            <a:off x="2653030" y="4418111"/>
            <a:ext cx="200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(</a:t>
            </a:r>
            <a:r>
              <a:rPr lang="en-US" sz="1400" dirty="0" err="1">
                <a:solidFill>
                  <a:srgbClr val="FF0000"/>
                </a:solidFill>
              </a:rPr>
              <a:t>Arimo</a:t>
            </a:r>
            <a:r>
              <a:rPr lang="en-US" sz="1400" dirty="0">
                <a:solidFill>
                  <a:srgbClr val="FF0000"/>
                </a:solidFill>
              </a:rPr>
              <a:t> font, blue)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60A4BCF-5D7F-4214-AE2A-E747D0F8F469}"/>
              </a:ext>
            </a:extLst>
          </p:cNvPr>
          <p:cNvSpPr txBox="1"/>
          <p:nvPr/>
        </p:nvSpPr>
        <p:spPr>
          <a:xfrm>
            <a:off x="4572000" y="3778345"/>
            <a:ext cx="3252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&lt;div class=“attraction”&gt;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70178244-30AC-427D-BD77-9B0A55CB864F}"/>
              </a:ext>
            </a:extLst>
          </p:cNvPr>
          <p:cNvSpPr txBox="1"/>
          <p:nvPr/>
        </p:nvSpPr>
        <p:spPr>
          <a:xfrm>
            <a:off x="6221523" y="3265807"/>
            <a:ext cx="200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(</a:t>
            </a:r>
            <a:r>
              <a:rPr lang="en-US" sz="1400" dirty="0" err="1">
                <a:solidFill>
                  <a:srgbClr val="FF0000"/>
                </a:solidFill>
              </a:rPr>
              <a:t>Molot</a:t>
            </a:r>
            <a:r>
              <a:rPr lang="en-US" sz="1400" dirty="0">
                <a:solidFill>
                  <a:srgbClr val="FF0000"/>
                </a:solidFill>
              </a:rPr>
              <a:t> font, red)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A84E2BB5-A1DF-4EB3-80EF-22FF0952F999}"/>
              </a:ext>
            </a:extLst>
          </p:cNvPr>
          <p:cNvSpPr txBox="1"/>
          <p:nvPr/>
        </p:nvSpPr>
        <p:spPr>
          <a:xfrm>
            <a:off x="6201116" y="4418111"/>
            <a:ext cx="200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(</a:t>
            </a:r>
            <a:r>
              <a:rPr lang="en-US" sz="1400" dirty="0" err="1">
                <a:solidFill>
                  <a:srgbClr val="FF0000"/>
                </a:solidFill>
              </a:rPr>
              <a:t>Arimo</a:t>
            </a:r>
            <a:r>
              <a:rPr lang="en-US" sz="1400" dirty="0">
                <a:solidFill>
                  <a:srgbClr val="FF0000"/>
                </a:solidFill>
              </a:rPr>
              <a:t> font, blue)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FB265B1D-75A5-45A7-85F7-CE2B632ABEFC}"/>
              </a:ext>
            </a:extLst>
          </p:cNvPr>
          <p:cNvSpPr txBox="1"/>
          <p:nvPr/>
        </p:nvSpPr>
        <p:spPr>
          <a:xfrm>
            <a:off x="1044321" y="5873845"/>
            <a:ext cx="3252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&lt;div class=“attraction”&gt;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5C103037-E033-4DB2-A242-09892DD812EB}"/>
              </a:ext>
            </a:extLst>
          </p:cNvPr>
          <p:cNvSpPr txBox="1"/>
          <p:nvPr/>
        </p:nvSpPr>
        <p:spPr>
          <a:xfrm>
            <a:off x="2693844" y="5361307"/>
            <a:ext cx="200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(</a:t>
            </a:r>
            <a:r>
              <a:rPr lang="en-US" sz="1400" dirty="0" err="1">
                <a:solidFill>
                  <a:srgbClr val="FF0000"/>
                </a:solidFill>
              </a:rPr>
              <a:t>Molot</a:t>
            </a:r>
            <a:r>
              <a:rPr lang="en-US" sz="1400" dirty="0">
                <a:solidFill>
                  <a:srgbClr val="FF0000"/>
                </a:solidFill>
              </a:rPr>
              <a:t> font, red)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817B5ADE-721D-4C84-B6BB-8E1249C0845B}"/>
              </a:ext>
            </a:extLst>
          </p:cNvPr>
          <p:cNvSpPr txBox="1"/>
          <p:nvPr/>
        </p:nvSpPr>
        <p:spPr>
          <a:xfrm>
            <a:off x="2673437" y="6513611"/>
            <a:ext cx="200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(</a:t>
            </a:r>
            <a:r>
              <a:rPr lang="en-US" sz="1400" dirty="0" err="1">
                <a:solidFill>
                  <a:srgbClr val="FF0000"/>
                </a:solidFill>
              </a:rPr>
              <a:t>Arimo</a:t>
            </a:r>
            <a:r>
              <a:rPr lang="en-US" sz="1400" dirty="0">
                <a:solidFill>
                  <a:srgbClr val="FF0000"/>
                </a:solidFill>
              </a:rPr>
              <a:t> font, blue)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752176D4-E466-4B67-A35E-DAFA8FCC98D6}"/>
              </a:ext>
            </a:extLst>
          </p:cNvPr>
          <p:cNvSpPr txBox="1"/>
          <p:nvPr/>
        </p:nvSpPr>
        <p:spPr>
          <a:xfrm>
            <a:off x="4443897" y="5873845"/>
            <a:ext cx="3252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&lt;div class=“attraction”&gt;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5546BCA9-E3A0-4EA8-8B53-30EDBA7F103B}"/>
              </a:ext>
            </a:extLst>
          </p:cNvPr>
          <p:cNvSpPr txBox="1"/>
          <p:nvPr/>
        </p:nvSpPr>
        <p:spPr>
          <a:xfrm>
            <a:off x="6093420" y="5361307"/>
            <a:ext cx="200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(</a:t>
            </a:r>
            <a:r>
              <a:rPr lang="en-US" sz="1400" dirty="0" err="1">
                <a:solidFill>
                  <a:srgbClr val="FF0000"/>
                </a:solidFill>
              </a:rPr>
              <a:t>Molot</a:t>
            </a:r>
            <a:r>
              <a:rPr lang="en-US" sz="1400" dirty="0">
                <a:solidFill>
                  <a:srgbClr val="FF0000"/>
                </a:solidFill>
              </a:rPr>
              <a:t> font, red)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435CB1F9-A9E7-4190-A944-A65638B3A9E7}"/>
              </a:ext>
            </a:extLst>
          </p:cNvPr>
          <p:cNvSpPr txBox="1"/>
          <p:nvPr/>
        </p:nvSpPr>
        <p:spPr>
          <a:xfrm>
            <a:off x="6073013" y="6513611"/>
            <a:ext cx="200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(</a:t>
            </a:r>
            <a:r>
              <a:rPr lang="en-US" sz="1400" dirty="0" err="1">
                <a:solidFill>
                  <a:srgbClr val="FF0000"/>
                </a:solidFill>
              </a:rPr>
              <a:t>Arimo</a:t>
            </a:r>
            <a:r>
              <a:rPr lang="en-US" sz="1400" dirty="0">
                <a:solidFill>
                  <a:srgbClr val="FF0000"/>
                </a:solidFill>
              </a:rPr>
              <a:t> font, blue)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14BAECB3-3DD5-414B-86D0-6C1FED2F115A}"/>
              </a:ext>
            </a:extLst>
          </p:cNvPr>
          <p:cNvSpPr txBox="1"/>
          <p:nvPr/>
        </p:nvSpPr>
        <p:spPr>
          <a:xfrm>
            <a:off x="1490726" y="7450463"/>
            <a:ext cx="1036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&lt;footer&gt;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3513DA0A-92B0-4605-A71B-35D01CF77B3A}"/>
              </a:ext>
            </a:extLst>
          </p:cNvPr>
          <p:cNvSpPr txBox="1"/>
          <p:nvPr/>
        </p:nvSpPr>
        <p:spPr>
          <a:xfrm>
            <a:off x="1249680" y="7646628"/>
            <a:ext cx="200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(</a:t>
            </a:r>
            <a:r>
              <a:rPr lang="en-US" sz="1400" dirty="0" err="1">
                <a:solidFill>
                  <a:srgbClr val="FF0000"/>
                </a:solidFill>
              </a:rPr>
              <a:t>Arimo</a:t>
            </a:r>
            <a:r>
              <a:rPr lang="en-US" sz="1400" dirty="0">
                <a:solidFill>
                  <a:srgbClr val="FF0000"/>
                </a:solidFill>
              </a:rPr>
              <a:t> font, white)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5F836013-C62F-4881-992B-81184F32D305}"/>
              </a:ext>
            </a:extLst>
          </p:cNvPr>
          <p:cNvSpPr txBox="1"/>
          <p:nvPr/>
        </p:nvSpPr>
        <p:spPr>
          <a:xfrm>
            <a:off x="1508209" y="7901313"/>
            <a:ext cx="1036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&lt;address&gt;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64E0E6AF-C52E-4613-9839-448E19BB0FBC}"/>
              </a:ext>
            </a:extLst>
          </p:cNvPr>
          <p:cNvSpPr txBox="1"/>
          <p:nvPr/>
        </p:nvSpPr>
        <p:spPr>
          <a:xfrm>
            <a:off x="4601672" y="7800516"/>
            <a:ext cx="1036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&lt;</a:t>
            </a:r>
            <a:r>
              <a:rPr lang="en-US" sz="1600" dirty="0" err="1">
                <a:solidFill>
                  <a:srgbClr val="FF0000"/>
                </a:solidFill>
              </a:rPr>
              <a:t>img</a:t>
            </a:r>
            <a:r>
              <a:rPr lang="en-US" sz="1600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DA4F1F36-5AD6-438A-8299-DFAF4B243BCC}"/>
              </a:ext>
            </a:extLst>
          </p:cNvPr>
          <p:cNvSpPr txBox="1"/>
          <p:nvPr/>
        </p:nvSpPr>
        <p:spPr>
          <a:xfrm>
            <a:off x="6708480" y="7776046"/>
            <a:ext cx="1036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&lt;a&gt;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C9FE4B9D-5C72-4BE4-ADF2-E491D3F441DB}"/>
              </a:ext>
            </a:extLst>
          </p:cNvPr>
          <p:cNvSpPr txBox="1"/>
          <p:nvPr/>
        </p:nvSpPr>
        <p:spPr>
          <a:xfrm>
            <a:off x="6686085" y="8038149"/>
            <a:ext cx="1036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&lt;a&gt;</a:t>
            </a:r>
          </a:p>
        </p:txBody>
      </p:sp>
    </p:spTree>
    <p:extLst>
      <p:ext uri="{BB962C8B-B14F-4D97-AF65-F5344CB8AC3E}">
        <p14:creationId xmlns:p14="http://schemas.microsoft.com/office/powerpoint/2010/main" val="4261671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51FCEBA-4587-4F98-943F-9CA7B6A84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33" y="767297"/>
            <a:ext cx="8718527" cy="6333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253B056-EC48-42B8-BB48-E45A17AE2DEE}"/>
              </a:ext>
            </a:extLst>
          </p:cNvPr>
          <p:cNvSpPr txBox="1"/>
          <p:nvPr/>
        </p:nvSpPr>
        <p:spPr>
          <a:xfrm>
            <a:off x="193754" y="709115"/>
            <a:ext cx="2879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&lt;header&gt; (</a:t>
            </a:r>
            <a:r>
              <a:rPr lang="en-US" dirty="0" err="1">
                <a:solidFill>
                  <a:srgbClr val="FF0000"/>
                </a:solidFill>
              </a:rPr>
              <a:t>Molot</a:t>
            </a:r>
            <a:r>
              <a:rPr lang="en-US" dirty="0">
                <a:solidFill>
                  <a:srgbClr val="FF0000"/>
                </a:solidFill>
              </a:rPr>
              <a:t> font, blue)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65CF3DF9-2529-441E-82FF-D714A4434CDB}"/>
              </a:ext>
            </a:extLst>
          </p:cNvPr>
          <p:cNvSpPr txBox="1"/>
          <p:nvPr/>
        </p:nvSpPr>
        <p:spPr>
          <a:xfrm>
            <a:off x="1185926" y="1053047"/>
            <a:ext cx="1036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&lt;</a:t>
            </a:r>
            <a:r>
              <a:rPr lang="en-US" sz="1600" dirty="0" err="1">
                <a:solidFill>
                  <a:srgbClr val="FF0000"/>
                </a:solidFill>
              </a:rPr>
              <a:t>img</a:t>
            </a:r>
            <a:r>
              <a:rPr lang="en-US" sz="1600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A10B0206-F9AA-46C1-B2A3-39AABD321EAF}"/>
              </a:ext>
            </a:extLst>
          </p:cNvPr>
          <p:cNvSpPr txBox="1"/>
          <p:nvPr/>
        </p:nvSpPr>
        <p:spPr>
          <a:xfrm>
            <a:off x="1806198" y="1194920"/>
            <a:ext cx="4978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&lt;nav&gt; (</a:t>
            </a:r>
            <a:r>
              <a:rPr lang="en-US" sz="1600" dirty="0" err="1">
                <a:solidFill>
                  <a:srgbClr val="FF0000"/>
                </a:solidFill>
              </a:rPr>
              <a:t>Arimo</a:t>
            </a:r>
            <a:r>
              <a:rPr lang="en-US" sz="1600" dirty="0">
                <a:solidFill>
                  <a:srgbClr val="FF0000"/>
                </a:solidFill>
              </a:rPr>
              <a:t> font, green/blue hover)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6583E558-726A-4831-8D81-7398D4957EAC}"/>
              </a:ext>
            </a:extLst>
          </p:cNvPr>
          <p:cNvSpPr txBox="1"/>
          <p:nvPr/>
        </p:nvSpPr>
        <p:spPr>
          <a:xfrm>
            <a:off x="5711449" y="1336793"/>
            <a:ext cx="3252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Body with black background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1FF13FC2-4F20-4986-8E22-1A2B421D938B}"/>
              </a:ext>
            </a:extLst>
          </p:cNvPr>
          <p:cNvSpPr txBox="1"/>
          <p:nvPr/>
        </p:nvSpPr>
        <p:spPr>
          <a:xfrm>
            <a:off x="2741676" y="6581006"/>
            <a:ext cx="1036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&lt;footer&gt;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C96E7844-94D9-4698-B587-04F4A89A6DB6}"/>
              </a:ext>
            </a:extLst>
          </p:cNvPr>
          <p:cNvSpPr txBox="1"/>
          <p:nvPr/>
        </p:nvSpPr>
        <p:spPr>
          <a:xfrm>
            <a:off x="803068" y="2207208"/>
            <a:ext cx="200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(</a:t>
            </a:r>
            <a:r>
              <a:rPr lang="en-US" sz="1400" dirty="0" err="1">
                <a:solidFill>
                  <a:srgbClr val="FF0000"/>
                </a:solidFill>
              </a:rPr>
              <a:t>Arimo</a:t>
            </a:r>
            <a:r>
              <a:rPr lang="en-US" sz="1400" dirty="0">
                <a:solidFill>
                  <a:srgbClr val="FF0000"/>
                </a:solidFill>
              </a:rPr>
              <a:t> font, white)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B4F9A6A0-D92A-4EA7-AA30-9FA2A2FBB9F3}"/>
              </a:ext>
            </a:extLst>
          </p:cNvPr>
          <p:cNvSpPr txBox="1"/>
          <p:nvPr/>
        </p:nvSpPr>
        <p:spPr>
          <a:xfrm>
            <a:off x="993859" y="1917598"/>
            <a:ext cx="1036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&lt;address&gt;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DB54610F-E721-416E-A41D-22D73A67AB92}"/>
              </a:ext>
            </a:extLst>
          </p:cNvPr>
          <p:cNvSpPr txBox="1"/>
          <p:nvPr/>
        </p:nvSpPr>
        <p:spPr>
          <a:xfrm>
            <a:off x="3705190" y="6596394"/>
            <a:ext cx="200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(</a:t>
            </a:r>
            <a:r>
              <a:rPr lang="en-US" sz="1400" dirty="0" err="1">
                <a:solidFill>
                  <a:srgbClr val="FF0000"/>
                </a:solidFill>
              </a:rPr>
              <a:t>Arimo</a:t>
            </a:r>
            <a:r>
              <a:rPr lang="en-US" sz="1400" dirty="0">
                <a:solidFill>
                  <a:srgbClr val="FF0000"/>
                </a:solidFill>
              </a:rPr>
              <a:t> font, white)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4B4B1A2D-5B99-476A-8FC1-467A9548B014}"/>
              </a:ext>
            </a:extLst>
          </p:cNvPr>
          <p:cNvSpPr txBox="1"/>
          <p:nvPr/>
        </p:nvSpPr>
        <p:spPr>
          <a:xfrm>
            <a:off x="182796" y="4021443"/>
            <a:ext cx="200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(</a:t>
            </a:r>
            <a:r>
              <a:rPr lang="en-US" sz="1400" dirty="0" err="1">
                <a:solidFill>
                  <a:srgbClr val="FF0000"/>
                </a:solidFill>
              </a:rPr>
              <a:t>Arimo</a:t>
            </a:r>
            <a:r>
              <a:rPr lang="en-US" sz="1400" dirty="0">
                <a:solidFill>
                  <a:srgbClr val="FF0000"/>
                </a:solidFill>
              </a:rPr>
              <a:t> font, blue)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88C77536-4CC1-4032-AFE8-9EF6BB13B180}"/>
              </a:ext>
            </a:extLst>
          </p:cNvPr>
          <p:cNvSpPr txBox="1"/>
          <p:nvPr/>
        </p:nvSpPr>
        <p:spPr>
          <a:xfrm>
            <a:off x="597257" y="3803314"/>
            <a:ext cx="1036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&lt;p&gt;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D30F9A85-DCEB-425C-A10E-A3EB30688BF8}"/>
              </a:ext>
            </a:extLst>
          </p:cNvPr>
          <p:cNvSpPr txBox="1"/>
          <p:nvPr/>
        </p:nvSpPr>
        <p:spPr>
          <a:xfrm>
            <a:off x="597257" y="2532016"/>
            <a:ext cx="1036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&lt;h3&gt;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AA7844E0-6AF1-49F2-AB63-1A38315A06FB}"/>
              </a:ext>
            </a:extLst>
          </p:cNvPr>
          <p:cNvSpPr txBox="1"/>
          <p:nvPr/>
        </p:nvSpPr>
        <p:spPr>
          <a:xfrm>
            <a:off x="296040" y="2693152"/>
            <a:ext cx="200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(</a:t>
            </a:r>
            <a:r>
              <a:rPr lang="en-US" sz="1400" dirty="0" err="1">
                <a:solidFill>
                  <a:srgbClr val="FF0000"/>
                </a:solidFill>
              </a:rPr>
              <a:t>Molot</a:t>
            </a:r>
            <a:r>
              <a:rPr lang="en-US" sz="1400" dirty="0">
                <a:solidFill>
                  <a:srgbClr val="FF0000"/>
                </a:solidFill>
              </a:rPr>
              <a:t> font, red)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D39C1F88-C16D-4C60-8DDB-CC1AB69B7E81}"/>
              </a:ext>
            </a:extLst>
          </p:cNvPr>
          <p:cNvSpPr txBox="1"/>
          <p:nvPr/>
        </p:nvSpPr>
        <p:spPr>
          <a:xfrm>
            <a:off x="2741676" y="3880269"/>
            <a:ext cx="1036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&lt;iframe&gt;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220AFCCE-321B-4DAE-8F64-28DC29422582}"/>
              </a:ext>
            </a:extLst>
          </p:cNvPr>
          <p:cNvSpPr txBox="1"/>
          <p:nvPr/>
        </p:nvSpPr>
        <p:spPr>
          <a:xfrm>
            <a:off x="-15796" y="1477630"/>
            <a:ext cx="23716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&lt;div class = “</a:t>
            </a:r>
            <a:r>
              <a:rPr lang="en-US" sz="1600" dirty="0" err="1">
                <a:solidFill>
                  <a:srgbClr val="FF0000"/>
                </a:solidFill>
              </a:rPr>
              <a:t>contactinfo</a:t>
            </a:r>
            <a:r>
              <a:rPr lang="en-US" sz="1600" dirty="0">
                <a:solidFill>
                  <a:srgbClr val="FF0000"/>
                </a:solidFill>
              </a:rPr>
              <a:t>”&gt;</a:t>
            </a:r>
          </a:p>
        </p:txBody>
      </p:sp>
    </p:spTree>
    <p:extLst>
      <p:ext uri="{BB962C8B-B14F-4D97-AF65-F5344CB8AC3E}">
        <p14:creationId xmlns:p14="http://schemas.microsoft.com/office/powerpoint/2010/main" val="2748226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171FB8B8-B608-48A2-A92A-759C1D0EB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700" y="277614"/>
            <a:ext cx="7232650" cy="858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BD88821-5A41-4A0C-A559-9E7CA1E53688}"/>
              </a:ext>
            </a:extLst>
          </p:cNvPr>
          <p:cNvSpPr txBox="1"/>
          <p:nvPr/>
        </p:nvSpPr>
        <p:spPr>
          <a:xfrm>
            <a:off x="1592326" y="324842"/>
            <a:ext cx="1036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&lt;</a:t>
            </a:r>
            <a:r>
              <a:rPr lang="en-US" sz="1600" dirty="0" err="1">
                <a:solidFill>
                  <a:srgbClr val="FF0000"/>
                </a:solidFill>
              </a:rPr>
              <a:t>img</a:t>
            </a:r>
            <a:r>
              <a:rPr lang="en-US" sz="1600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636C493-A0FE-4FF1-9F8B-FB59AB69D988}"/>
              </a:ext>
            </a:extLst>
          </p:cNvPr>
          <p:cNvSpPr txBox="1"/>
          <p:nvPr/>
        </p:nvSpPr>
        <p:spPr>
          <a:xfrm>
            <a:off x="3000454" y="83026"/>
            <a:ext cx="2879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&lt;header&gt; (</a:t>
            </a:r>
            <a:r>
              <a:rPr lang="en-US" dirty="0" err="1">
                <a:solidFill>
                  <a:srgbClr val="FF0000"/>
                </a:solidFill>
              </a:rPr>
              <a:t>Molot</a:t>
            </a:r>
            <a:r>
              <a:rPr lang="en-US" dirty="0">
                <a:solidFill>
                  <a:srgbClr val="FF0000"/>
                </a:solidFill>
              </a:rPr>
              <a:t> font, blue)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367AAAA-7F80-477F-81B0-454E6F65B5BF}"/>
              </a:ext>
            </a:extLst>
          </p:cNvPr>
          <p:cNvSpPr txBox="1"/>
          <p:nvPr/>
        </p:nvSpPr>
        <p:spPr>
          <a:xfrm>
            <a:off x="2114637" y="711721"/>
            <a:ext cx="4978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&lt;nav&gt; (</a:t>
            </a:r>
            <a:r>
              <a:rPr lang="en-US" sz="1600" dirty="0" err="1">
                <a:solidFill>
                  <a:srgbClr val="FF0000"/>
                </a:solidFill>
              </a:rPr>
              <a:t>Arimo</a:t>
            </a:r>
            <a:r>
              <a:rPr lang="en-US" sz="1600" dirty="0">
                <a:solidFill>
                  <a:srgbClr val="FF0000"/>
                </a:solidFill>
              </a:rPr>
              <a:t> font, green/blue hover)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03F93F5-21D1-4626-94A8-43CA66C05351}"/>
              </a:ext>
            </a:extLst>
          </p:cNvPr>
          <p:cNvSpPr txBox="1"/>
          <p:nvPr/>
        </p:nvSpPr>
        <p:spPr>
          <a:xfrm>
            <a:off x="1532977" y="1050275"/>
            <a:ext cx="1036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&lt;form&gt;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6747F18-99FD-4DAF-9691-2865FB1CE29E}"/>
              </a:ext>
            </a:extLst>
          </p:cNvPr>
          <p:cNvSpPr txBox="1"/>
          <p:nvPr/>
        </p:nvSpPr>
        <p:spPr>
          <a:xfrm>
            <a:off x="1812376" y="3256215"/>
            <a:ext cx="3369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(form has </a:t>
            </a:r>
            <a:r>
              <a:rPr lang="en-US" sz="1600" dirty="0" err="1">
                <a:solidFill>
                  <a:srgbClr val="FF0000"/>
                </a:solidFill>
              </a:rPr>
              <a:t>Arimo</a:t>
            </a:r>
            <a:r>
              <a:rPr lang="en-US" sz="1600" dirty="0">
                <a:solidFill>
                  <a:srgbClr val="FF0000"/>
                </a:solidFill>
              </a:rPr>
              <a:t> font, black)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4E3BE4C-B1A5-4267-BB03-76B0C54C6672}"/>
              </a:ext>
            </a:extLst>
          </p:cNvPr>
          <p:cNvSpPr txBox="1"/>
          <p:nvPr/>
        </p:nvSpPr>
        <p:spPr>
          <a:xfrm>
            <a:off x="1592326" y="2153245"/>
            <a:ext cx="1036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&lt;input&gt;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D8C45A8-7CCC-4B4E-9366-355416D2D2CA}"/>
              </a:ext>
            </a:extLst>
          </p:cNvPr>
          <p:cNvSpPr txBox="1"/>
          <p:nvPr/>
        </p:nvSpPr>
        <p:spPr>
          <a:xfrm>
            <a:off x="6056543" y="1667063"/>
            <a:ext cx="1036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&lt;input&gt;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8BED7CD-E136-49EC-9514-193912EA4040}"/>
              </a:ext>
            </a:extLst>
          </p:cNvPr>
          <p:cNvSpPr txBox="1"/>
          <p:nvPr/>
        </p:nvSpPr>
        <p:spPr>
          <a:xfrm>
            <a:off x="4469765" y="5476388"/>
            <a:ext cx="1036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&lt;label&gt;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6AE1DD8-91F3-4BAC-926A-B7382A295D6F}"/>
              </a:ext>
            </a:extLst>
          </p:cNvPr>
          <p:cNvSpPr txBox="1"/>
          <p:nvPr/>
        </p:nvSpPr>
        <p:spPr>
          <a:xfrm>
            <a:off x="7002780" y="2704141"/>
            <a:ext cx="1036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&lt;legend&gt;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FC02DC3-5E70-4865-A6ED-DED31FB4EB46}"/>
              </a:ext>
            </a:extLst>
          </p:cNvPr>
          <p:cNvSpPr txBox="1"/>
          <p:nvPr/>
        </p:nvSpPr>
        <p:spPr>
          <a:xfrm>
            <a:off x="6056543" y="2709532"/>
            <a:ext cx="1036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&lt;</a:t>
            </a:r>
            <a:r>
              <a:rPr lang="en-US" sz="1600" dirty="0" err="1">
                <a:solidFill>
                  <a:srgbClr val="FF0000"/>
                </a:solidFill>
              </a:rPr>
              <a:t>fieldset</a:t>
            </a:r>
            <a:r>
              <a:rPr lang="en-US" sz="1600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6C26A4A0-C18E-459E-9916-2C8104A61384}"/>
              </a:ext>
            </a:extLst>
          </p:cNvPr>
          <p:cNvSpPr txBox="1"/>
          <p:nvPr/>
        </p:nvSpPr>
        <p:spPr>
          <a:xfrm>
            <a:off x="4469765" y="5149423"/>
            <a:ext cx="1036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&lt;input&gt;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539B06A-2D15-445D-81D9-651C316FA745}"/>
              </a:ext>
            </a:extLst>
          </p:cNvPr>
          <p:cNvSpPr txBox="1"/>
          <p:nvPr/>
        </p:nvSpPr>
        <p:spPr>
          <a:xfrm>
            <a:off x="6552229" y="6832215"/>
            <a:ext cx="1036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&lt;button&gt;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2E2CB9FA-7F08-41C0-BE7A-9348B8A8A9CB}"/>
              </a:ext>
            </a:extLst>
          </p:cNvPr>
          <p:cNvSpPr txBox="1"/>
          <p:nvPr/>
        </p:nvSpPr>
        <p:spPr>
          <a:xfrm>
            <a:off x="1403395" y="7278951"/>
            <a:ext cx="1036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&lt;footer&gt;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F2C88350-55AD-42CC-B4CB-E0DE0F4D4AD9}"/>
              </a:ext>
            </a:extLst>
          </p:cNvPr>
          <p:cNvSpPr txBox="1"/>
          <p:nvPr/>
        </p:nvSpPr>
        <p:spPr>
          <a:xfrm>
            <a:off x="1162349" y="7475116"/>
            <a:ext cx="200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(</a:t>
            </a:r>
            <a:r>
              <a:rPr lang="en-US" sz="1400" dirty="0" err="1">
                <a:solidFill>
                  <a:srgbClr val="FF0000"/>
                </a:solidFill>
              </a:rPr>
              <a:t>Arimo</a:t>
            </a:r>
            <a:r>
              <a:rPr lang="en-US" sz="1400" dirty="0">
                <a:solidFill>
                  <a:srgbClr val="FF0000"/>
                </a:solidFill>
              </a:rPr>
              <a:t> font, white)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19265AF6-5746-4360-8CBF-FEFF0F8C456A}"/>
              </a:ext>
            </a:extLst>
          </p:cNvPr>
          <p:cNvSpPr txBox="1"/>
          <p:nvPr/>
        </p:nvSpPr>
        <p:spPr>
          <a:xfrm>
            <a:off x="1420878" y="7729801"/>
            <a:ext cx="1036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&lt;address&gt;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38E22F73-E551-4B02-A6D2-43C845B55091}"/>
              </a:ext>
            </a:extLst>
          </p:cNvPr>
          <p:cNvSpPr txBox="1"/>
          <p:nvPr/>
        </p:nvSpPr>
        <p:spPr>
          <a:xfrm>
            <a:off x="4514341" y="7629004"/>
            <a:ext cx="1036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&lt;</a:t>
            </a:r>
            <a:r>
              <a:rPr lang="en-US" sz="1600" dirty="0" err="1">
                <a:solidFill>
                  <a:srgbClr val="FF0000"/>
                </a:solidFill>
              </a:rPr>
              <a:t>img</a:t>
            </a:r>
            <a:r>
              <a:rPr lang="en-US" sz="1600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ED401AEF-E486-4B88-A66B-B11B7C8B6A67}"/>
              </a:ext>
            </a:extLst>
          </p:cNvPr>
          <p:cNvSpPr txBox="1"/>
          <p:nvPr/>
        </p:nvSpPr>
        <p:spPr>
          <a:xfrm>
            <a:off x="6621149" y="7604534"/>
            <a:ext cx="1036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&lt;a&gt;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38B0076C-029A-428A-98DD-B08FADF4D473}"/>
              </a:ext>
            </a:extLst>
          </p:cNvPr>
          <p:cNvSpPr txBox="1"/>
          <p:nvPr/>
        </p:nvSpPr>
        <p:spPr>
          <a:xfrm>
            <a:off x="6598754" y="7866637"/>
            <a:ext cx="1036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&lt;a&gt;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8380140C-8693-47C3-AC38-7E88873B330F}"/>
              </a:ext>
            </a:extLst>
          </p:cNvPr>
          <p:cNvSpPr txBox="1"/>
          <p:nvPr/>
        </p:nvSpPr>
        <p:spPr>
          <a:xfrm>
            <a:off x="1812376" y="7053526"/>
            <a:ext cx="1036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&lt;/form&gt;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6D2E605B-0BF5-407D-B853-7C65D9DD1E20}"/>
              </a:ext>
            </a:extLst>
          </p:cNvPr>
          <p:cNvSpPr txBox="1"/>
          <p:nvPr/>
        </p:nvSpPr>
        <p:spPr>
          <a:xfrm>
            <a:off x="4425315" y="6203463"/>
            <a:ext cx="1036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&lt;label&gt;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982C435A-9BD9-42D1-802A-F623C23C940A}"/>
              </a:ext>
            </a:extLst>
          </p:cNvPr>
          <p:cNvSpPr txBox="1"/>
          <p:nvPr/>
        </p:nvSpPr>
        <p:spPr>
          <a:xfrm>
            <a:off x="4425315" y="5876498"/>
            <a:ext cx="1036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&lt;input&gt;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A31D597-4A11-4892-B25A-A146947BB285}"/>
              </a:ext>
            </a:extLst>
          </p:cNvPr>
          <p:cNvSpPr txBox="1"/>
          <p:nvPr/>
        </p:nvSpPr>
        <p:spPr>
          <a:xfrm>
            <a:off x="6920229" y="1746143"/>
            <a:ext cx="1036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&lt;label&gt;</a:t>
            </a:r>
          </a:p>
        </p:txBody>
      </p:sp>
    </p:spTree>
    <p:extLst>
      <p:ext uri="{BB962C8B-B14F-4D97-AF65-F5344CB8AC3E}">
        <p14:creationId xmlns:p14="http://schemas.microsoft.com/office/powerpoint/2010/main" val="32264091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290</Words>
  <Application>Microsoft Office PowerPoint</Application>
  <PresentationFormat>Personalizado</PresentationFormat>
  <Paragraphs>59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Eduardo Osorio</dc:creator>
  <cp:lastModifiedBy>Eduardo Osorio</cp:lastModifiedBy>
  <cp:revision>6</cp:revision>
  <dcterms:created xsi:type="dcterms:W3CDTF">2019-12-02T04:25:17Z</dcterms:created>
  <dcterms:modified xsi:type="dcterms:W3CDTF">2019-12-02T05:14:33Z</dcterms:modified>
</cp:coreProperties>
</file>