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144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EB7E-2253-4F54-A642-6F5FA3226CC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EDE24-608F-49E5-A735-50075ABD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EDE24-608F-49E5-A735-50075ABD8F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094-465B-8459-B09F-6D087765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83505-8AAE-703F-6082-CBF6132AF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163A-8EB2-D2AC-1AFC-BF403678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0965-18E9-95D0-5540-65FA5EAC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3B06-3508-70EB-B756-895A4983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8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E656-EEB4-F821-56A7-49F90E72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DC75E-3129-4C86-7FDA-2EA92C679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AC55-C335-017D-4366-EEE89886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C368-00F4-8DF7-F050-B5DEB6E6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685F-3D1E-0779-355F-25353BA0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77721-F781-5E43-624A-773D0685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4EB01-DDB5-14E6-BD4C-8EAAD593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46A2-EA78-AE9B-98BA-C4A82934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AF77-8D40-7639-01E6-3099B9C1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2C91-6AA8-59CA-BF4C-5080A59D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E0E0-9FD4-10C1-2CBF-8720C6C1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22B1-C5BE-9EAD-8F49-CA002D95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E795C-4D08-85F2-BD54-D0578F42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5865-63EB-F5EF-DEE3-43A826EA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3F62-4B38-B954-7A38-84159796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7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5C7C-F359-39E3-26EA-72D36A5E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9E83-11B2-C9F5-EEFC-8FE5A96C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8F59-C3F9-9102-D3DF-FC3413CB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2B5C-ADF7-6A1E-85B4-68A380E9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C881-7948-75D7-3278-D54EB9A3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5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9006-37A0-5937-FB46-3137E926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97B5-C79D-60FC-D65A-7FE9DC7CE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4625-DE6B-D8F2-9DBF-CFCA8F08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E759-75BD-5D1F-11E4-BF7E287E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1373F-46BE-8BDB-192B-4FF0E921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4FF39-E5E2-095B-11FB-E9FA57FB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92FD-AAB5-2DAC-6788-0E4E3C12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7D40-7129-5071-EFD2-C7D9BB83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1B921-61F4-322E-AFD3-21DDA6869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FF91D-2442-3BA0-5DE3-1A908588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58A06-BA58-4180-F1C9-D2A8868F1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6C6C9-8FEA-E638-90A4-E486F7B9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EEDAE-AD12-EE7B-E240-538BE245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36C8-F126-ED27-12CB-62461A6B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CA42-3CD9-9A3E-BEB4-2152422F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926E4-073F-4836-D642-FA8EC641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7C049-C848-7F5A-D923-051E4BA3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F1A3F-6EC7-513B-EF20-A19293F6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E6CEC-3188-24C1-6530-74A99FDB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C203E-CC58-8C83-8814-FE61B6C9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45C06-7739-26DE-3E9B-5FF41E7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DEDD-0FDD-39F0-E410-F5A78779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231A-5394-852B-B7D3-C5EAAE06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494D-1B53-DEBD-836A-11BA0235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24E8-7B6E-1CB0-BB16-CEBABF8E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DE90A-056E-B2BB-1CCF-336EAACB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4015-E05C-734B-51FA-8372C9E9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51E-6D12-DDBC-3689-E69970C9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DA382-0323-B0AF-D975-5DAF37DC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CA942-666C-FC7D-CEB0-589F00E8C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748F-6F62-E71C-D52C-E1968271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DA5AA-BCFD-6DB8-CD31-F1E7D6CE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92F3-5B42-677C-ECA1-43AD2886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53EE4-0AC4-297B-99CF-35C41823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D0596-D26A-DE04-8D70-C89A15614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14219-DE20-AB43-ED84-2CFB17AC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27650-26CE-4B1D-901A-759C963763D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12B7-81BD-4A98-E5E8-78B941F91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E2BB-2EB9-E4F0-1E95-46196459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04219-1602-4201-8AC4-2E60EEC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3B97CDC3-412C-FACD-89E3-81AC846F00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5589" r="23637" b="354"/>
          <a:stretch/>
        </p:blipFill>
        <p:spPr>
          <a:xfrm>
            <a:off x="422451" y="318609"/>
            <a:ext cx="7804729" cy="4895274"/>
          </a:xfrm>
          <a:prstGeom prst="rect">
            <a:avLst/>
          </a:prstGeom>
        </p:spPr>
      </p:pic>
      <p:pic>
        <p:nvPicPr>
          <p:cNvPr id="23" name="Picture 22" descr="A map of the united states&#10;&#10;Description automatically generated">
            <a:extLst>
              <a:ext uri="{FF2B5EF4-FFF2-40B4-BE49-F238E27FC236}">
                <a16:creationId xmlns:a16="http://schemas.microsoft.com/office/drawing/2014/main" id="{BFCE3F6C-30C0-8FF2-A28C-6B10BBCEF4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64" y="4010099"/>
            <a:ext cx="1730178" cy="8785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960723-FAC9-5DC8-2F2B-767C048281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8"/>
          <a:stretch/>
        </p:blipFill>
        <p:spPr>
          <a:xfrm>
            <a:off x="4952090" y="3714139"/>
            <a:ext cx="401244" cy="301986"/>
          </a:xfrm>
          <a:prstGeom prst="rect">
            <a:avLst/>
          </a:prstGeom>
        </p:spPr>
      </p:pic>
      <p:pic>
        <p:nvPicPr>
          <p:cNvPr id="29" name="Picture 28" descr="A white background with a red and black outline&#10;&#10;Description automatically generated">
            <a:extLst>
              <a:ext uri="{FF2B5EF4-FFF2-40B4-BE49-F238E27FC236}">
                <a16:creationId xmlns:a16="http://schemas.microsoft.com/office/drawing/2014/main" id="{26AB5E10-1404-2932-30D6-5128C05D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53" y="3646052"/>
            <a:ext cx="2675143" cy="1617064"/>
          </a:xfrm>
          <a:prstGeom prst="rect">
            <a:avLst/>
          </a:prstGeom>
        </p:spPr>
      </p:pic>
      <p:pic>
        <p:nvPicPr>
          <p:cNvPr id="31" name="Picture 30" descr="A map with red rectangles and black text&#10;&#10;Description automatically generated">
            <a:extLst>
              <a:ext uri="{FF2B5EF4-FFF2-40B4-BE49-F238E27FC236}">
                <a16:creationId xmlns:a16="http://schemas.microsoft.com/office/drawing/2014/main" id="{DCF16FA4-BADE-9C07-F947-CB015C9050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5"/>
          <a:stretch/>
        </p:blipFill>
        <p:spPr>
          <a:xfrm>
            <a:off x="4491037" y="4010809"/>
            <a:ext cx="471685" cy="5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Fraser</dc:creator>
  <cp:lastModifiedBy>Claire Fraser</cp:lastModifiedBy>
  <cp:revision>3</cp:revision>
  <dcterms:created xsi:type="dcterms:W3CDTF">2024-04-09T21:05:42Z</dcterms:created>
  <dcterms:modified xsi:type="dcterms:W3CDTF">2024-04-09T21:31:35Z</dcterms:modified>
</cp:coreProperties>
</file>