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76902-E5B3-4323-B382-477D754EA0E8}" v="1032" dt="2020-11-21T02:58:34.135"/>
    <p1510:client id="{8E737440-2235-8DCF-FF7D-AE1F6D755288}" v="989" dt="2020-11-23T19:36:41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Sheet 1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A85F2-DD43-41CD-A1C9-A251C0D8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ea typeface="+mj-lt"/>
                <a:cs typeface="+mj-lt"/>
              </a:rPr>
              <a:t>Question 1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297C85-276C-4CD9-A3DC-20084D0B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Pojo was used</a:t>
            </a:r>
          </a:p>
          <a:p>
            <a:r>
              <a:rPr lang="de-DE">
                <a:cs typeface="Calibri"/>
              </a:rPr>
              <a:t>The event class and epl statement was similar to the documentation</a:t>
            </a:r>
          </a:p>
          <a:p>
            <a:r>
              <a:rPr lang="de-DE">
                <a:cs typeface="Calibri"/>
              </a:rPr>
              <a:t>Logged were timestamps and log message</a:t>
            </a:r>
            <a:endParaRPr lang="de-DE" dirty="0">
              <a:cs typeface="Calibri"/>
            </a:endParaRPr>
          </a:p>
          <a:p>
            <a:pPr lvl="1"/>
            <a:r>
              <a:rPr lang="de-DE">
                <a:cs typeface="Calibri"/>
              </a:rPr>
              <a:t>That info contains all relevant info</a:t>
            </a: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248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BCBF8-0960-46AF-AE6C-D1450D7C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ea typeface="+mj-lt"/>
                <a:cs typeface="+mj-lt"/>
              </a:rPr>
              <a:t>Question 2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5BF1F0-3C4A-4FCA-AF12-9B1F9162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We use a near identical epl statement and java class</a:t>
            </a:r>
          </a:p>
          <a:p>
            <a:r>
              <a:rPr lang="de-DE">
                <a:cs typeface="Calibri"/>
              </a:rPr>
              <a:t>We chose java for sorting since it has a considerably lower barrier of entry</a:t>
            </a:r>
          </a:p>
          <a:p>
            <a:r>
              <a:rPr lang="de-DE">
                <a:cs typeface="Calibri"/>
              </a:rPr>
              <a:t>Upon recieving a log even we checked if the statement matches and raise a completely new event</a:t>
            </a:r>
          </a:p>
        </p:txBody>
      </p:sp>
    </p:spTree>
    <p:extLst>
      <p:ext uri="{BB962C8B-B14F-4D97-AF65-F5344CB8AC3E}">
        <p14:creationId xmlns:p14="http://schemas.microsoft.com/office/powerpoint/2010/main" val="241856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784C0-AAA7-440B-8985-8417B7B6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ea typeface="+mj-lt"/>
                <a:cs typeface="+mj-lt"/>
              </a:rPr>
              <a:t>Question 3</a:t>
            </a:r>
            <a:endParaRPr lang="de-DE"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9B92B7-0EAE-454B-89B8-290AF5C8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We create a new event with java if the event matches our parameters</a:t>
            </a:r>
          </a:p>
          <a:p>
            <a:r>
              <a:rPr lang="de-DE">
                <a:cs typeface="Calibri"/>
              </a:rPr>
              <a:t>We keep track of amount of failed logins in an analyticsmanager singleton class</a:t>
            </a:r>
          </a:p>
          <a:p>
            <a:r>
              <a:rPr lang="de-DE">
                <a:cs typeface="Calibri"/>
              </a:rPr>
              <a:t>We set the limiting variable in that singleton class</a:t>
            </a:r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We check for amounts of failed logins on recieving a new failed login</a:t>
            </a: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90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FA03F-D650-4C2D-9C55-DD02CCBA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Question 4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FD4D94-2FD1-4A9C-8E97-83AEB09EA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Line </a:t>
            </a:r>
            <a:r>
              <a:rPr lang="de-DE" dirty="0" err="1">
                <a:cs typeface="Calibri"/>
              </a:rPr>
              <a:t>by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line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read</a:t>
            </a:r>
            <a:r>
              <a:rPr lang="de-DE" dirty="0">
                <a:cs typeface="Calibri"/>
              </a:rPr>
              <a:t> via </a:t>
            </a:r>
            <a:r>
              <a:rPr lang="de-DE" dirty="0" err="1">
                <a:cs typeface="Calibri"/>
              </a:rPr>
              <a:t>buffer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from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journalctl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individual </a:t>
            </a:r>
            <a:r>
              <a:rPr lang="de-DE" dirty="0" err="1">
                <a:cs typeface="Calibri"/>
              </a:rPr>
              <a:t>json</a:t>
            </a:r>
          </a:p>
          <a:p>
            <a:r>
              <a:rPr lang="de-DE" dirty="0">
                <a:cs typeface="Calibri"/>
              </a:rPr>
              <a:t>Use </a:t>
            </a:r>
            <a:r>
              <a:rPr lang="de-DE" dirty="0" err="1">
                <a:cs typeface="Calibri"/>
              </a:rPr>
              <a:t>Gson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extract</a:t>
            </a:r>
            <a:r>
              <a:rPr lang="de-DE" dirty="0">
                <a:cs typeface="Calibri"/>
              </a:rPr>
              <a:t> "Message" and "</a:t>
            </a:r>
            <a:r>
              <a:rPr lang="de-DE" dirty="0">
                <a:ea typeface="+mn-lt"/>
                <a:cs typeface="+mn-lt"/>
              </a:rPr>
              <a:t>SYSLOG_TIMESTAMP</a:t>
            </a:r>
            <a:r>
              <a:rPr lang="de-DE" dirty="0">
                <a:cs typeface="Calibri"/>
              </a:rPr>
              <a:t>"</a:t>
            </a:r>
          </a:p>
          <a:p>
            <a:r>
              <a:rPr lang="de-DE" dirty="0" err="1">
                <a:cs typeface="Calibri"/>
              </a:rPr>
              <a:t>Using</a:t>
            </a:r>
            <a:r>
              <a:rPr lang="de-DE" dirty="0">
                <a:cs typeface="Calibri"/>
              </a:rPr>
              <a:t> "</a:t>
            </a:r>
            <a:r>
              <a:rPr lang="de-DE" dirty="0" err="1">
                <a:cs typeface="Calibri"/>
              </a:rPr>
              <a:t>GenericLogObject</a:t>
            </a:r>
            <a:r>
              <a:rPr lang="de-DE" dirty="0">
                <a:cs typeface="Calibri"/>
              </a:rPr>
              <a:t>"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intermediate Class</a:t>
            </a:r>
          </a:p>
          <a:p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create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specific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event</a:t>
            </a:r>
            <a:r>
              <a:rPr lang="de-DE" dirty="0">
                <a:cs typeface="Calibri"/>
              </a:rPr>
              <a:t> "</a:t>
            </a:r>
            <a:r>
              <a:rPr lang="de-DE" dirty="0" err="1">
                <a:ea typeface="+mn-lt"/>
                <a:cs typeface="+mn-lt"/>
              </a:rPr>
              <a:t>SSHLogMessageEvent</a:t>
            </a:r>
            <a:r>
              <a:rPr lang="de-DE" dirty="0">
                <a:cs typeface="Calibri"/>
              </a:rPr>
              <a:t>"</a:t>
            </a:r>
          </a:p>
          <a:p>
            <a:r>
              <a:rPr lang="de-DE" dirty="0" err="1">
                <a:cs typeface="Calibri"/>
              </a:rPr>
              <a:t>From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here</a:t>
            </a:r>
            <a:r>
              <a:rPr lang="de-DE" dirty="0">
                <a:cs typeface="Calibri"/>
              </a:rPr>
              <a:t> on out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data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stays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same</a:t>
            </a:r>
          </a:p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122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FE75A-FDA6-457C-8618-4147D6AD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Question 5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4A4DE4-A946-4DB4-9332-0D21EEF12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I </a:t>
            </a:r>
            <a:r>
              <a:rPr lang="de-DE" dirty="0" err="1">
                <a:cs typeface="Calibri"/>
              </a:rPr>
              <a:t>used</a:t>
            </a:r>
            <a:r>
              <a:rPr lang="de-DE" dirty="0">
                <a:cs typeface="Calibri"/>
              </a:rPr>
              <a:t> an </a:t>
            </a:r>
            <a:r>
              <a:rPr lang="de-DE" dirty="0" err="1">
                <a:cs typeface="Calibri"/>
              </a:rPr>
              <a:t>UpdateListener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each</a:t>
            </a:r>
            <a:r>
              <a:rPr lang="de-DE" dirty="0">
                <a:cs typeface="Calibri"/>
              </a:rPr>
              <a:t>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event</a:t>
            </a:r>
          </a:p>
          <a:p>
            <a:r>
              <a:rPr lang="de-DE" dirty="0">
                <a:cs typeface="Calibri"/>
              </a:rPr>
              <a:t>In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updateListener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function</a:t>
            </a:r>
            <a:r>
              <a:rPr lang="de-DE" dirty="0">
                <a:cs typeface="Calibri"/>
              </a:rPr>
              <a:t> I </a:t>
            </a:r>
            <a:r>
              <a:rPr lang="de-DE" dirty="0" err="1">
                <a:cs typeface="Calibri"/>
              </a:rPr>
              <a:t>used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sysout</a:t>
            </a:r>
          </a:p>
          <a:p>
            <a:r>
              <a:rPr lang="de-DE" dirty="0">
                <a:cs typeface="Calibri"/>
              </a:rPr>
              <a:t>I </a:t>
            </a:r>
            <a:r>
              <a:rPr lang="de-DE" dirty="0" err="1">
                <a:cs typeface="Calibri"/>
              </a:rPr>
              <a:t>used</a:t>
            </a:r>
            <a:r>
              <a:rPr lang="de-DE" dirty="0">
                <a:cs typeface="Calibri"/>
              </a:rPr>
              <a:t> ANSI </a:t>
            </a:r>
            <a:r>
              <a:rPr lang="de-DE" dirty="0" err="1">
                <a:cs typeface="Calibri"/>
              </a:rPr>
              <a:t>color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represenet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severity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depending</a:t>
            </a:r>
            <a:r>
              <a:rPr lang="de-DE" dirty="0">
                <a:cs typeface="Calibri"/>
              </a:rPr>
              <a:t> on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event</a:t>
            </a:r>
            <a:r>
              <a:rPr lang="de-DE" dirty="0">
                <a:cs typeface="Calibri"/>
              </a:rPr>
              <a:t> type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Short</a:t>
            </a:r>
          </a:p>
          <a:p>
            <a:pPr lvl="1"/>
            <a:r>
              <a:rPr lang="de-DE" dirty="0">
                <a:cs typeface="Calibri"/>
              </a:rPr>
              <a:t>I handle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event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creation</a:t>
            </a:r>
            <a:r>
              <a:rPr lang="de-DE" dirty="0">
                <a:cs typeface="Calibri"/>
              </a:rPr>
              <a:t> </a:t>
            </a:r>
          </a:p>
          <a:p>
            <a:pPr lvl="1"/>
            <a:r>
              <a:rPr lang="de-DE" dirty="0">
                <a:cs typeface="Calibri"/>
              </a:rPr>
              <a:t>The CEP </a:t>
            </a:r>
            <a:r>
              <a:rPr lang="de-DE" dirty="0" err="1">
                <a:cs typeface="Calibri"/>
              </a:rPr>
              <a:t>engien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does</a:t>
            </a:r>
            <a:r>
              <a:rPr lang="de-DE" dirty="0">
                <a:cs typeface="Calibri"/>
              </a:rPr>
              <a:t> handle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event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processing</a:t>
            </a:r>
            <a:r>
              <a:rPr lang="de-DE" dirty="0">
                <a:cs typeface="Calibri"/>
              </a:rPr>
              <a:t> </a:t>
            </a:r>
          </a:p>
          <a:p>
            <a:pPr lvl="1"/>
            <a:r>
              <a:rPr lang="de-DE" dirty="0">
                <a:cs typeface="Calibri"/>
              </a:rPr>
              <a:t>I handle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 IO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default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java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sysout</a:t>
            </a:r>
          </a:p>
        </p:txBody>
      </p:sp>
    </p:spTree>
    <p:extLst>
      <p:ext uri="{BB962C8B-B14F-4D97-AF65-F5344CB8AC3E}">
        <p14:creationId xmlns:p14="http://schemas.microsoft.com/office/powerpoint/2010/main" val="302690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ACE1C-01EB-4616-A9D8-4538A811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Question 6</a:t>
            </a:r>
            <a:endParaRPr lang="de-DE" dirty="0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A1C01364-2662-40D5-8509-016211BD4C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05894"/>
            <a:ext cx="5181600" cy="2590800"/>
          </a:xfr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6FE2762-E985-4811-AC4D-036310A11C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Working out </a:t>
            </a:r>
            <a:r>
              <a:rPr lang="de-DE" dirty="0" err="1">
                <a:cs typeface="Calibri"/>
              </a:rPr>
              <a:t>user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stories</a:t>
            </a:r>
            <a:r>
              <a:rPr lang="de-DE" dirty="0">
                <a:cs typeface="Calibri"/>
              </a:rPr>
              <a:t> (minimal)</a:t>
            </a:r>
          </a:p>
          <a:p>
            <a:r>
              <a:rPr lang="de-DE" dirty="0">
                <a:cs typeface="Calibri"/>
              </a:rPr>
              <a:t>Use </a:t>
            </a:r>
            <a:r>
              <a:rPr lang="de-DE" dirty="0" err="1">
                <a:cs typeface="Calibri"/>
              </a:rPr>
              <a:t>backlog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work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next</a:t>
            </a:r>
            <a:r>
              <a:rPr lang="de-DE" dirty="0">
                <a:cs typeface="Calibri"/>
              </a:rPr>
              <a:t> release </a:t>
            </a:r>
            <a:r>
              <a:rPr lang="de-DE" dirty="0" err="1">
                <a:cs typeface="Calibri"/>
              </a:rPr>
              <a:t>over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sprint</a:t>
            </a:r>
            <a:r>
              <a:rPr lang="de-DE" dirty="0">
                <a:cs typeface="Calibri"/>
              </a:rPr>
              <a:t> (14/30days)</a:t>
            </a:r>
          </a:p>
          <a:p>
            <a:r>
              <a:rPr lang="de-DE" dirty="0">
                <a:cs typeface="Calibri"/>
              </a:rPr>
              <a:t>Daily </a:t>
            </a:r>
            <a:r>
              <a:rPr lang="de-DE" dirty="0" err="1">
                <a:cs typeface="Calibri"/>
              </a:rPr>
              <a:t>standup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meetings</a:t>
            </a:r>
          </a:p>
          <a:p>
            <a:pPr lvl="1"/>
            <a:r>
              <a:rPr lang="de-DE" dirty="0">
                <a:cs typeface="Calibri"/>
              </a:rPr>
              <a:t>Short, </a:t>
            </a:r>
            <a:r>
              <a:rPr lang="de-DE" dirty="0" err="1">
                <a:cs typeface="Calibri"/>
              </a:rPr>
              <a:t>focused</a:t>
            </a:r>
            <a:r>
              <a:rPr lang="de-DE" dirty="0">
                <a:cs typeface="Calibri"/>
              </a:rPr>
              <a:t> and </a:t>
            </a:r>
            <a:r>
              <a:rPr lang="de-DE" dirty="0" err="1">
                <a:cs typeface="Calibri"/>
              </a:rPr>
              <a:t>communicative</a:t>
            </a:r>
            <a:endParaRPr lang="de-DE" sz="2800" dirty="0" err="1">
              <a:cs typeface="Calibri"/>
            </a:endParaRPr>
          </a:p>
          <a:p>
            <a:r>
              <a:rPr lang="de-DE" dirty="0" err="1">
                <a:cs typeface="Calibri"/>
              </a:rPr>
              <a:t>Regularly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delivering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quality</a:t>
            </a:r>
            <a:r>
              <a:rPr lang="de-DE" dirty="0">
                <a:cs typeface="Calibri"/>
              </a:rPr>
              <a:t> release </a:t>
            </a:r>
            <a:r>
              <a:rPr lang="de-DE" dirty="0" err="1">
                <a:cs typeface="Calibri"/>
              </a:rPr>
              <a:t>kandidate</a:t>
            </a:r>
            <a:r>
              <a:rPr lang="de-DE" dirty="0">
                <a:cs typeface="Calibri"/>
              </a:rPr>
              <a:t> grade </a:t>
            </a:r>
            <a:r>
              <a:rPr lang="de-DE" dirty="0" err="1">
                <a:cs typeface="Calibri"/>
              </a:rPr>
              <a:t>new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version</a:t>
            </a: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451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773AE-1FFF-41EC-9858-46BCD7A1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Sources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70A7F-E245-4366-9B6E-8E22C4C34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Esper Docs</a:t>
            </a:r>
          </a:p>
          <a:p>
            <a:r>
              <a:rPr lang="de-DE" dirty="0">
                <a:cs typeface="Calibri"/>
              </a:rPr>
              <a:t>Q6 Image </a:t>
            </a:r>
            <a:r>
              <a:rPr lang="de-DE" dirty="0">
                <a:ea typeface="+mn-lt"/>
                <a:cs typeface="+mn-lt"/>
              </a:rPr>
              <a:t>https://de.wikipedia.org/wiki/Scrum#/media/Datei:Scrum_process-de.svg</a:t>
            </a:r>
          </a:p>
        </p:txBody>
      </p:sp>
    </p:spTree>
    <p:extLst>
      <p:ext uri="{BB962C8B-B14F-4D97-AF65-F5344CB8AC3E}">
        <p14:creationId xmlns:p14="http://schemas.microsoft.com/office/powerpoint/2010/main" val="325601364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Sheet 1</vt:lpstr>
      <vt:lpstr>Question 1</vt:lpstr>
      <vt:lpstr>Question 2</vt:lpstr>
      <vt:lpstr>Question 3</vt:lpstr>
      <vt:lpstr>Question 4</vt:lpstr>
      <vt:lpstr>Question 5</vt:lpstr>
      <vt:lpstr>Question 6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207</cp:revision>
  <dcterms:created xsi:type="dcterms:W3CDTF">2020-11-21T02:39:03Z</dcterms:created>
  <dcterms:modified xsi:type="dcterms:W3CDTF">2020-11-23T19:39:33Z</dcterms:modified>
</cp:coreProperties>
</file>