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5F0C-8598-4DE7-AC14-E07B1444E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E71591-63B2-4732-B541-3971B924C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68FC1-045D-41D4-85E4-53217C47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60372-057B-4B31-8E7E-F5A9DA5A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D1ADF-0CFA-47EF-88BE-9D4ABC22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27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2DC86-7CAA-44A3-B518-85EC76E9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D833AC-5020-453D-B602-C4FFFAB94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94E63-A1C1-40CE-8F6E-4678D2A3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2454D-92B3-42AF-B2B9-D5D00537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3F1F6-D482-4B11-B4BD-9CFE4F60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51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90FFAF-E02E-49F1-A53A-D96BA9CFC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2F0080-EA1D-41E0-872B-85BEAA71D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7931ED-962C-4067-9C09-E669C581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D4C20-1868-4462-A6B5-4A01B900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EF889-36C2-4FE9-879C-AB0B68E3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94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91D63-1020-41C0-B400-5BD1E6FB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9CC0A-1A68-4838-AB7B-C598271C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D83AA-D77F-4725-A9C0-22933ABD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23EC3-7733-4E26-A8A2-D2B8AA7F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DFD2F-98DD-41DE-87B8-27E368CB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55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D533E-E661-44D5-A6D7-7B6444D1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6BFBF6-A3F9-48A4-8C16-3B3453E0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128F1-5B38-4E6A-8EB5-D11FB804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1AE2DF-DA7B-4E0B-8420-195FB3DE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BABFC-82DC-46E7-B063-680AC0BB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22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97B0E-E2A1-4564-AC74-47B6DD4C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EF090-BDE5-4D9F-87BB-DF63EC5E4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C33158-662F-47C0-AE0C-1047D6461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8E1986-93CA-43AF-990A-75DB9B83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63A095-8823-4577-BAFF-C5574D96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C64599-947B-4A18-AF32-3C115286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07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C6519-DF63-4DA5-BF76-F7C7ADE7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43FAFA-8E28-4CF0-B992-FFC097E6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F07FFD-D100-4502-ACE8-E104D7968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8FEFEE-5478-4DD9-9A31-902F5BC39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3B44D7-BB92-4073-B540-998675104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329E38-D2C8-478C-9016-A80AF2BF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B22105-8B64-49E9-825A-97106AA6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BD5A7F-F80E-439D-BDC1-954DCA7A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08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7F379-0CFB-4DB6-8CF8-843F85E4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2A139F-C9FB-4395-8D92-84414AAC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95A2A6-0E59-455D-B94A-289BBD65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202314-6236-40EC-A0A6-1EF802D7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06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A2DCC3-5C83-4D6A-82AF-881A7458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020DC-4DE6-4FF1-8E62-E412A471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0D3A56-036E-47BA-991F-F3D95A04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2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66F2D-9E4F-4169-B642-1725D44B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202473-95AD-4D0B-8E53-E62AE5C2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C31ACC-ABC9-4FDE-8B5E-311B60EA5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17FFEF-2FD3-4293-8BF6-A63CFDAE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82B2E-DC3E-42F6-92DD-E71D65FF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0A6DC1-AEC0-4B7D-A49F-E93E519E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67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FBAA-9AFF-4F70-934D-13E63CD4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58F7A5-83FF-469D-9096-2CBF6C44B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E24076-9C85-4F24-8951-7511CBB92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0F3D6D-ACB2-4D2F-89DB-4FEBC32D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63BC3-E0F4-48AC-AB67-107BD471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357F87-307D-4381-8CBF-B9A046DA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44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1DB89F-EDC3-4167-BDAC-81B9FE2C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26A6A7-99EE-4194-BB54-7A8DC0F48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53F5B-C8B2-48EF-996F-087D2CF3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55E2-3201-4018-93A7-E31202B1DF3C}" type="datetimeFigureOut">
              <a:rPr lang="es-MX" smtClean="0"/>
              <a:t>10/10/2020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E273E-F77A-42E7-8338-39C6A2122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9BA633-7781-4F0E-A0A6-FEA996AEC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EA1B2-7D67-4F7A-B448-BB2EA9D5D3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94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dad Nacional Autónoma de Méjico (UNAM), es una universidad pública  mexicana, la más grande del país y de… | Logotipo unam, Unam escudo,  Universidad nacional">
            <a:extLst>
              <a:ext uri="{FF2B5EF4-FFF2-40B4-BE49-F238E27FC236}">
                <a16:creationId xmlns:a16="http://schemas.microsoft.com/office/drawing/2014/main" id="{53FD5F29-BC6C-4184-86B9-9F36EA14B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8" y="376238"/>
            <a:ext cx="1905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CBD51E-2524-490C-AB71-FEA86B21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56" y="376238"/>
            <a:ext cx="180936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7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Carbajal</dc:creator>
  <cp:lastModifiedBy>Alejandro Carbajal</cp:lastModifiedBy>
  <cp:revision>1</cp:revision>
  <dcterms:created xsi:type="dcterms:W3CDTF">2020-10-11T04:58:08Z</dcterms:created>
  <dcterms:modified xsi:type="dcterms:W3CDTF">2020-10-11T04:59:55Z</dcterms:modified>
</cp:coreProperties>
</file>