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BB97-99D4-4BD0-B46F-E6087FCE58E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19D25-69BF-4B66-A28F-55612A5115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BB97-99D4-4BD0-B46F-E6087FCE58E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D25-69BF-4B66-A28F-55612A511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BB97-99D4-4BD0-B46F-E6087FCE58E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D25-69BF-4B66-A28F-55612A511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BB97-99D4-4BD0-B46F-E6087FCE58E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D25-69BF-4B66-A28F-55612A511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BB97-99D4-4BD0-B46F-E6087FCE58E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D25-69BF-4B66-A28F-55612A511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BB97-99D4-4BD0-B46F-E6087FCE58E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D25-69BF-4B66-A28F-55612A5115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BB97-99D4-4BD0-B46F-E6087FCE58E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D25-69BF-4B66-A28F-55612A5115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BB97-99D4-4BD0-B46F-E6087FCE58E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D25-69BF-4B66-A28F-55612A511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BB97-99D4-4BD0-B46F-E6087FCE58E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D25-69BF-4B66-A28F-55612A511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BB97-99D4-4BD0-B46F-E6087FCE58E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D25-69BF-4B66-A28F-55612A511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BB97-99D4-4BD0-B46F-E6087FCE58E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D25-69BF-4B66-A28F-55612A511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A94BB97-99D4-4BD0-B46F-E6087FCE58E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BB19D25-69BF-4B66-A28F-55612A5115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Officer </a:t>
            </a:r>
            <a:r>
              <a:rPr lang="en-US" dirty="0" err="1" smtClean="0"/>
              <a:t>Echevvery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CVirus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3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Menhal</a:t>
            </a:r>
            <a:endParaRPr lang="en-US" dirty="0" smtClean="0"/>
          </a:p>
          <a:p>
            <a:r>
              <a:rPr lang="en-US" dirty="0" smtClean="0"/>
              <a:t>Ramesh </a:t>
            </a:r>
            <a:r>
              <a:rPr lang="en-US" dirty="0" err="1" smtClean="0"/>
              <a:t>Timilsina</a:t>
            </a:r>
            <a:endParaRPr lang="en-US" dirty="0" smtClean="0"/>
          </a:p>
          <a:p>
            <a:r>
              <a:rPr lang="en-US" dirty="0" err="1" smtClean="0"/>
              <a:t>Subhanga</a:t>
            </a:r>
            <a:r>
              <a:rPr lang="en-US" dirty="0" smtClean="0"/>
              <a:t> Dixit</a:t>
            </a:r>
          </a:p>
          <a:p>
            <a:r>
              <a:rPr lang="en-US" dirty="0" err="1" smtClean="0"/>
              <a:t>Durel</a:t>
            </a:r>
            <a:r>
              <a:rPr lang="en-US" dirty="0" smtClean="0"/>
              <a:t> Hoover</a:t>
            </a:r>
          </a:p>
        </p:txBody>
      </p:sp>
    </p:spTree>
    <p:extLst>
      <p:ext uri="{BB962C8B-B14F-4D97-AF65-F5344CB8AC3E}">
        <p14:creationId xmlns:p14="http://schemas.microsoft.com/office/powerpoint/2010/main" val="28708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Visual Studio 2012</a:t>
            </a:r>
          </a:p>
          <a:p>
            <a:r>
              <a:rPr lang="en-US" dirty="0" smtClean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7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Synonyms</a:t>
            </a:r>
          </a:p>
          <a:p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7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dictionary</a:t>
            </a:r>
          </a:p>
          <a:p>
            <a:r>
              <a:rPr lang="en-US" dirty="0" smtClean="0"/>
              <a:t>Implement key phrases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84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230</TotalTime>
  <Words>33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Officer Echevvery</vt:lpstr>
      <vt:lpstr>The Team</vt:lpstr>
      <vt:lpstr>Motivation</vt:lpstr>
      <vt:lpstr>Technologies</vt:lpstr>
      <vt:lpstr>Progress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Officer Echevvery</dc:title>
  <dc:creator>Durel</dc:creator>
  <cp:lastModifiedBy>Durel</cp:lastModifiedBy>
  <cp:revision>4</cp:revision>
  <dcterms:created xsi:type="dcterms:W3CDTF">2012-11-12T17:46:34Z</dcterms:created>
  <dcterms:modified xsi:type="dcterms:W3CDTF">2012-11-12T21:37:27Z</dcterms:modified>
</cp:coreProperties>
</file>