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9659" autoAdjust="0"/>
  </p:normalViewPr>
  <p:slideViewPr>
    <p:cSldViewPr snapToGrid="0">
      <p:cViewPr varScale="1">
        <p:scale>
          <a:sx n="102" d="100"/>
          <a:sy n="102"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5/14/2021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5/14/2021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5/14/2021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5/14/2021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5/14/2021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5/14/2021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5/14/2021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5/14/2021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5/14/2021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5/14/2021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5/14/2021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5/14/2021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5/14/2021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14/05/2021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7236B2-6CB5-4FFA-947C-835A70F7E5D2}"/>
                  </a:ext>
                </a:extLst>
              </p:cNvPr>
              <p:cNvSpPr txBox="1"/>
              <p:nvPr/>
            </p:nvSpPr>
            <p:spPr>
              <a:xfrm>
                <a:off x="2343176" y="767748"/>
                <a:ext cx="7505644"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ad</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alta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bassa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it-IT" sz="18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1800" b="0" dirty="0">
                  <a:effectLst/>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i="1" smtClean="0">
                          <a:effectLst/>
                          <a:latin typeface="Cambria Math" panose="02040503050406030204" pitchFamily="18" charset="0"/>
                          <a:ea typeface="Cambria Math" panose="02040503050406030204" pitchFamily="18" charset="0"/>
                          <a:cs typeface="Times New Roman" panose="02020603050405020304" pitchFamily="18" charset="0"/>
                        </a:rPr>
                        <m:t>𝑃</m:t>
                      </m:r>
                      <m:d>
                        <m:dPr>
                          <m:ctrlPr>
                            <a:rPr lang="it-IT" i="1">
                              <a:effectLst/>
                              <a:latin typeface="Cambria Math" panose="02040503050406030204" pitchFamily="18" charset="0"/>
                              <a:ea typeface="Cambria Math" panose="02040503050406030204" pitchFamily="18" charset="0"/>
                              <a:cs typeface="Times New Roman" panose="02020603050405020304" pitchFamily="18" charset="0"/>
                            </a:rPr>
                          </m:ctrlPr>
                        </m:dPr>
                        <m:e>
                          <m:r>
                            <a:rPr lang="it-IT" i="1">
                              <a:effectLst/>
                              <a:latin typeface="Cambria Math" panose="02040503050406030204" pitchFamily="18" charset="0"/>
                              <a:ea typeface="Cambria Math" panose="02040503050406030204" pitchFamily="18" charset="0"/>
                              <a:cs typeface="Times New Roman" panose="02020603050405020304" pitchFamily="18" charset="0"/>
                            </a:rPr>
                            <m:t>𝑋</m:t>
                          </m:r>
                        </m:e>
                      </m:d>
                      <m:r>
                        <a:rPr lang="it-IT">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xmlns="">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2343176" y="767748"/>
                <a:ext cx="7505644"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clrChange>
              <a:clrFrom>
                <a:srgbClr val="FFFFFF"/>
              </a:clrFrom>
              <a:clrTo>
                <a:srgbClr val="FFFFFF">
                  <a:alpha val="0"/>
                </a:srgbClr>
              </a:clrTo>
            </a:clrChange>
          </a:blip>
          <a:srcRect r="14419"/>
          <a:stretch/>
        </p:blipFill>
        <p:spPr>
          <a:xfrm>
            <a:off x="6475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54957"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solidFill>
                  <a:schemeClr val="tx1">
                    <a:lumMod val="65000"/>
                    <a:lumOff val="35000"/>
                  </a:schemeClr>
                </a:solidFill>
              </a:rPr>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990</TotalTime>
  <Words>1527</Words>
  <Application>Microsoft Office PowerPoint</Application>
  <PresentationFormat>Widescreen</PresentationFormat>
  <Paragraphs>119</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57</cp:revision>
  <dcterms:created xsi:type="dcterms:W3CDTF">2021-05-06T06:31:28Z</dcterms:created>
  <dcterms:modified xsi:type="dcterms:W3CDTF">2021-05-14T08:21:33Z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