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5" autoAdjust="0"/>
    <p:restoredTop sz="94718" autoAdjust="0"/>
  </p:normalViewPr>
  <p:slideViewPr>
    <p:cSldViewPr snapToGrid="0">
      <p:cViewPr>
        <p:scale>
          <a:sx n="150" d="100"/>
          <a:sy n="150" d="100"/>
        </p:scale>
        <p:origin x="-1662" y="-6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C0A65A-AC02-43DF-943F-9DBB4A918698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0863FD42-86FB-4C9B-9811-27EA5010166D}">
      <dgm:prSet phldrT="[Texte]"/>
      <dgm:spPr/>
      <dgm:t>
        <a:bodyPr/>
        <a:lstStyle/>
        <a:p>
          <a:r>
            <a:rPr lang="fr-FR" dirty="0"/>
            <a:t>Sprint 1</a:t>
          </a:r>
        </a:p>
      </dgm:t>
    </dgm:pt>
    <dgm:pt modelId="{FB93E620-2AAA-4172-80BC-261535AC3946}" type="parTrans" cxnId="{E4A99743-6C8C-4DEB-9BBB-3172640BEED3}">
      <dgm:prSet/>
      <dgm:spPr/>
      <dgm:t>
        <a:bodyPr/>
        <a:lstStyle/>
        <a:p>
          <a:endParaRPr lang="fr-FR"/>
        </a:p>
      </dgm:t>
    </dgm:pt>
    <dgm:pt modelId="{137EA4CF-85EA-4E98-98D4-DDCE6B640242}" type="sibTrans" cxnId="{E4A99743-6C8C-4DEB-9BBB-3172640BEED3}">
      <dgm:prSet/>
      <dgm:spPr/>
      <dgm:t>
        <a:bodyPr/>
        <a:lstStyle/>
        <a:p>
          <a:endParaRPr lang="fr-FR"/>
        </a:p>
      </dgm:t>
    </dgm:pt>
    <dgm:pt modelId="{60F02EB2-4DA4-4B9E-8DFA-D08C2562C6D5}">
      <dgm:prSet phldrT="[Texte]"/>
      <dgm:spPr/>
      <dgm:t>
        <a:bodyPr/>
        <a:lstStyle/>
        <a:p>
          <a:r>
            <a:rPr lang="fr-FR" dirty="0"/>
            <a:t>Sprint 2</a:t>
          </a:r>
        </a:p>
      </dgm:t>
    </dgm:pt>
    <dgm:pt modelId="{8843855F-0C13-4746-A807-AFF1785DC819}" type="parTrans" cxnId="{90534229-3A83-449B-A262-CF30BB14A1C0}">
      <dgm:prSet/>
      <dgm:spPr/>
      <dgm:t>
        <a:bodyPr/>
        <a:lstStyle/>
        <a:p>
          <a:endParaRPr lang="fr-FR"/>
        </a:p>
      </dgm:t>
    </dgm:pt>
    <dgm:pt modelId="{E2FF2816-0527-430B-9E56-9A657E4E6879}" type="sibTrans" cxnId="{90534229-3A83-449B-A262-CF30BB14A1C0}">
      <dgm:prSet/>
      <dgm:spPr/>
      <dgm:t>
        <a:bodyPr/>
        <a:lstStyle/>
        <a:p>
          <a:endParaRPr lang="fr-FR"/>
        </a:p>
      </dgm:t>
    </dgm:pt>
    <dgm:pt modelId="{C77260CC-1EE0-4079-A80D-16F9A80EE5BD}">
      <dgm:prSet phldrT="[Texte]"/>
      <dgm:spPr/>
      <dgm:t>
        <a:bodyPr/>
        <a:lstStyle/>
        <a:p>
          <a:r>
            <a:rPr lang="fr-FR" dirty="0"/>
            <a:t>Sprint 3</a:t>
          </a:r>
        </a:p>
      </dgm:t>
    </dgm:pt>
    <dgm:pt modelId="{58E39B68-59E7-4551-A400-361BCCC8DF82}" type="parTrans" cxnId="{24FA4143-43F7-477C-9B6E-AD7841A67E00}">
      <dgm:prSet/>
      <dgm:spPr/>
      <dgm:t>
        <a:bodyPr/>
        <a:lstStyle/>
        <a:p>
          <a:endParaRPr lang="fr-FR"/>
        </a:p>
      </dgm:t>
    </dgm:pt>
    <dgm:pt modelId="{F7BC6696-2353-4AE4-9486-DFBFA087BF7F}" type="sibTrans" cxnId="{24FA4143-43F7-477C-9B6E-AD7841A67E00}">
      <dgm:prSet/>
      <dgm:spPr/>
      <dgm:t>
        <a:bodyPr/>
        <a:lstStyle/>
        <a:p>
          <a:endParaRPr lang="fr-FR"/>
        </a:p>
      </dgm:t>
    </dgm:pt>
    <dgm:pt modelId="{E40E525E-5AB1-452D-BE44-330AB30248EF}">
      <dgm:prSet phldrT="[Texte]"/>
      <dgm:spPr/>
      <dgm:t>
        <a:bodyPr/>
        <a:lstStyle/>
        <a:p>
          <a:r>
            <a:rPr lang="fr-FR" dirty="0"/>
            <a:t>Sprint 4</a:t>
          </a:r>
        </a:p>
      </dgm:t>
    </dgm:pt>
    <dgm:pt modelId="{F34E5986-BFFA-48B7-9AF6-AAB6D42C4E67}" type="parTrans" cxnId="{C579246D-D02C-4A79-AEB8-B91AE3D2B051}">
      <dgm:prSet/>
      <dgm:spPr/>
      <dgm:t>
        <a:bodyPr/>
        <a:lstStyle/>
        <a:p>
          <a:endParaRPr lang="fr-FR"/>
        </a:p>
      </dgm:t>
    </dgm:pt>
    <dgm:pt modelId="{E4B062DF-118C-4A6B-9A0B-4AA6DD0FE686}" type="sibTrans" cxnId="{C579246D-D02C-4A79-AEB8-B91AE3D2B051}">
      <dgm:prSet/>
      <dgm:spPr/>
      <dgm:t>
        <a:bodyPr/>
        <a:lstStyle/>
        <a:p>
          <a:endParaRPr lang="fr-FR"/>
        </a:p>
      </dgm:t>
    </dgm:pt>
    <dgm:pt modelId="{E507DA37-9E27-4CB3-B0E7-27C96F166912}">
      <dgm:prSet phldrT="[Texte]"/>
      <dgm:spPr/>
      <dgm:t>
        <a:bodyPr/>
        <a:lstStyle/>
        <a:p>
          <a:r>
            <a:rPr lang="fr-FR" dirty="0"/>
            <a:t>Sprint 5</a:t>
          </a:r>
        </a:p>
      </dgm:t>
    </dgm:pt>
    <dgm:pt modelId="{2EB8689E-E179-4A71-8503-C0071FB2331B}" type="parTrans" cxnId="{84D04F3F-56DC-4F2C-8FE6-34B7309CAF8E}">
      <dgm:prSet/>
      <dgm:spPr/>
      <dgm:t>
        <a:bodyPr/>
        <a:lstStyle/>
        <a:p>
          <a:endParaRPr lang="fr-FR"/>
        </a:p>
      </dgm:t>
    </dgm:pt>
    <dgm:pt modelId="{295868FE-B94E-4E9F-873D-439453D31A19}" type="sibTrans" cxnId="{84D04F3F-56DC-4F2C-8FE6-34B7309CAF8E}">
      <dgm:prSet/>
      <dgm:spPr/>
      <dgm:t>
        <a:bodyPr/>
        <a:lstStyle/>
        <a:p>
          <a:endParaRPr lang="fr-FR"/>
        </a:p>
      </dgm:t>
    </dgm:pt>
    <dgm:pt modelId="{2AC1AF25-B5D8-4D4A-8995-28CA0835A6DE}">
      <dgm:prSet phldrT="[Texte]"/>
      <dgm:spPr/>
      <dgm:t>
        <a:bodyPr/>
        <a:lstStyle/>
        <a:p>
          <a:r>
            <a:rPr lang="fr-FR" dirty="0"/>
            <a:t>Sprint 6</a:t>
          </a:r>
        </a:p>
      </dgm:t>
    </dgm:pt>
    <dgm:pt modelId="{6FE0F54B-3CC7-4BD5-9521-A539B801651E}" type="parTrans" cxnId="{883FAFF7-76B6-4A75-9B1E-EE553BBC6A0A}">
      <dgm:prSet/>
      <dgm:spPr/>
      <dgm:t>
        <a:bodyPr/>
        <a:lstStyle/>
        <a:p>
          <a:endParaRPr lang="fr-FR"/>
        </a:p>
      </dgm:t>
    </dgm:pt>
    <dgm:pt modelId="{2262D25A-2E3C-4898-A20F-ED0E2B74F6C3}" type="sibTrans" cxnId="{883FAFF7-76B6-4A75-9B1E-EE553BBC6A0A}">
      <dgm:prSet/>
      <dgm:spPr/>
      <dgm:t>
        <a:bodyPr/>
        <a:lstStyle/>
        <a:p>
          <a:endParaRPr lang="fr-FR"/>
        </a:p>
      </dgm:t>
    </dgm:pt>
    <dgm:pt modelId="{E033DF4F-32FC-4577-AD63-6350E00167E5}">
      <dgm:prSet phldrT="[Texte]"/>
      <dgm:spPr/>
      <dgm:t>
        <a:bodyPr/>
        <a:lstStyle/>
        <a:p>
          <a:r>
            <a:rPr lang="fr-FR" dirty="0"/>
            <a:t>Sprint 7</a:t>
          </a:r>
        </a:p>
      </dgm:t>
    </dgm:pt>
    <dgm:pt modelId="{171183E4-EBE2-4494-9041-21D3E761D128}" type="parTrans" cxnId="{1E4C6645-914C-4D4D-83AF-CD89ED1812BF}">
      <dgm:prSet/>
      <dgm:spPr/>
      <dgm:t>
        <a:bodyPr/>
        <a:lstStyle/>
        <a:p>
          <a:endParaRPr lang="fr-FR"/>
        </a:p>
      </dgm:t>
    </dgm:pt>
    <dgm:pt modelId="{341D6CC4-733E-4868-823D-D8A4709200B1}" type="sibTrans" cxnId="{1E4C6645-914C-4D4D-83AF-CD89ED1812BF}">
      <dgm:prSet/>
      <dgm:spPr/>
      <dgm:t>
        <a:bodyPr/>
        <a:lstStyle/>
        <a:p>
          <a:endParaRPr lang="fr-FR"/>
        </a:p>
      </dgm:t>
    </dgm:pt>
    <dgm:pt modelId="{EF899C65-5FE1-4DA6-A0D9-5416F4813A78}">
      <dgm:prSet phldrT="[Texte]"/>
      <dgm:spPr/>
      <dgm:t>
        <a:bodyPr/>
        <a:lstStyle/>
        <a:p>
          <a:r>
            <a:rPr lang="fr-FR" dirty="0"/>
            <a:t>Sprint 8</a:t>
          </a:r>
        </a:p>
      </dgm:t>
    </dgm:pt>
    <dgm:pt modelId="{0861B6BB-9469-4DEA-A5F0-00AC7E74EA59}" type="parTrans" cxnId="{EF9813A2-946C-46E5-AF14-DDCAB4D114F6}">
      <dgm:prSet/>
      <dgm:spPr/>
      <dgm:t>
        <a:bodyPr/>
        <a:lstStyle/>
        <a:p>
          <a:endParaRPr lang="fr-FR"/>
        </a:p>
      </dgm:t>
    </dgm:pt>
    <dgm:pt modelId="{FEFA3130-F9D7-4755-B8D9-BB65A37AB51A}" type="sibTrans" cxnId="{EF9813A2-946C-46E5-AF14-DDCAB4D114F6}">
      <dgm:prSet/>
      <dgm:spPr/>
      <dgm:t>
        <a:bodyPr/>
        <a:lstStyle/>
        <a:p>
          <a:endParaRPr lang="fr-FR"/>
        </a:p>
      </dgm:t>
    </dgm:pt>
    <dgm:pt modelId="{266CD11F-CB50-4D17-AE04-6DA854736D1F}">
      <dgm:prSet phldrT="[Texte]"/>
      <dgm:spPr/>
      <dgm:t>
        <a:bodyPr/>
        <a:lstStyle/>
        <a:p>
          <a:r>
            <a:rPr lang="fr-FR" dirty="0"/>
            <a:t>Sprint 9</a:t>
          </a:r>
        </a:p>
      </dgm:t>
    </dgm:pt>
    <dgm:pt modelId="{D24315A3-7BB9-4F90-959C-8F87CC65030E}" type="parTrans" cxnId="{6CB03B0E-965B-412D-9DC2-65DB17317511}">
      <dgm:prSet/>
      <dgm:spPr/>
      <dgm:t>
        <a:bodyPr/>
        <a:lstStyle/>
        <a:p>
          <a:endParaRPr lang="fr-FR"/>
        </a:p>
      </dgm:t>
    </dgm:pt>
    <dgm:pt modelId="{F8D1FB3F-B5B4-48D4-9855-B62EF326E29C}" type="sibTrans" cxnId="{6CB03B0E-965B-412D-9DC2-65DB17317511}">
      <dgm:prSet/>
      <dgm:spPr/>
      <dgm:t>
        <a:bodyPr/>
        <a:lstStyle/>
        <a:p>
          <a:endParaRPr lang="fr-FR"/>
        </a:p>
      </dgm:t>
    </dgm:pt>
    <dgm:pt modelId="{4C4ED498-D55A-4D05-A345-4D53E48747E0}">
      <dgm:prSet phldrT="[Texte]"/>
      <dgm:spPr/>
      <dgm:t>
        <a:bodyPr/>
        <a:lstStyle/>
        <a:p>
          <a:r>
            <a:rPr lang="fr-FR" dirty="0"/>
            <a:t>Sprint 10</a:t>
          </a:r>
        </a:p>
      </dgm:t>
    </dgm:pt>
    <dgm:pt modelId="{C9ADCBFB-934C-4CC1-98D6-A259C14B4D3E}" type="parTrans" cxnId="{A2389F10-0421-4A19-A3FC-676304191BAF}">
      <dgm:prSet/>
      <dgm:spPr/>
      <dgm:t>
        <a:bodyPr/>
        <a:lstStyle/>
        <a:p>
          <a:endParaRPr lang="fr-FR"/>
        </a:p>
      </dgm:t>
    </dgm:pt>
    <dgm:pt modelId="{505315B9-CBB7-495C-B00A-45278DF89040}" type="sibTrans" cxnId="{A2389F10-0421-4A19-A3FC-676304191BAF}">
      <dgm:prSet/>
      <dgm:spPr/>
      <dgm:t>
        <a:bodyPr/>
        <a:lstStyle/>
        <a:p>
          <a:endParaRPr lang="fr-FR"/>
        </a:p>
      </dgm:t>
    </dgm:pt>
    <dgm:pt modelId="{D0D9753B-E3AF-4C06-853D-D0EA7129D07E}">
      <dgm:prSet phldrT="[Texte]"/>
      <dgm:spPr/>
      <dgm:t>
        <a:bodyPr/>
        <a:lstStyle/>
        <a:p>
          <a:r>
            <a:rPr lang="fr-FR" dirty="0"/>
            <a:t>Sprint 11</a:t>
          </a:r>
        </a:p>
      </dgm:t>
    </dgm:pt>
    <dgm:pt modelId="{585FECFA-36EB-48AE-839F-E1D382DC2B31}" type="parTrans" cxnId="{8240CDFE-897A-45EE-A7FF-CAE8979E30F7}">
      <dgm:prSet/>
      <dgm:spPr/>
      <dgm:t>
        <a:bodyPr/>
        <a:lstStyle/>
        <a:p>
          <a:endParaRPr lang="fr-FR"/>
        </a:p>
      </dgm:t>
    </dgm:pt>
    <dgm:pt modelId="{92EC0CD1-4914-4A3E-9B31-F94DD11EC3A4}" type="sibTrans" cxnId="{8240CDFE-897A-45EE-A7FF-CAE8979E30F7}">
      <dgm:prSet/>
      <dgm:spPr/>
      <dgm:t>
        <a:bodyPr/>
        <a:lstStyle/>
        <a:p>
          <a:endParaRPr lang="fr-FR"/>
        </a:p>
      </dgm:t>
    </dgm:pt>
    <dgm:pt modelId="{0DC418DC-428A-462C-9DA1-043867CF8527}">
      <dgm:prSet phldrT="[Texte]"/>
      <dgm:spPr/>
      <dgm:t>
        <a:bodyPr/>
        <a:lstStyle/>
        <a:p>
          <a:r>
            <a:rPr lang="fr-FR" dirty="0"/>
            <a:t>Sprint 12</a:t>
          </a:r>
        </a:p>
      </dgm:t>
    </dgm:pt>
    <dgm:pt modelId="{875731F8-09F1-4C8A-B8FB-C3E45CF832EB}" type="parTrans" cxnId="{5B0EEFD8-F9FE-4023-B1F1-468E970A724D}">
      <dgm:prSet/>
      <dgm:spPr/>
      <dgm:t>
        <a:bodyPr/>
        <a:lstStyle/>
        <a:p>
          <a:endParaRPr lang="fr-FR"/>
        </a:p>
      </dgm:t>
    </dgm:pt>
    <dgm:pt modelId="{D457DAF1-9F1F-452E-A94A-9A5FBA851E5A}" type="sibTrans" cxnId="{5B0EEFD8-F9FE-4023-B1F1-468E970A724D}">
      <dgm:prSet/>
      <dgm:spPr/>
      <dgm:t>
        <a:bodyPr/>
        <a:lstStyle/>
        <a:p>
          <a:endParaRPr lang="fr-FR"/>
        </a:p>
      </dgm:t>
    </dgm:pt>
    <dgm:pt modelId="{070D9DF9-0C48-4921-931F-4AEE0842891D}" type="pres">
      <dgm:prSet presAssocID="{22C0A65A-AC02-43DF-943F-9DBB4A918698}" presName="Name0" presStyleCnt="0">
        <dgm:presLayoutVars>
          <dgm:dir/>
          <dgm:resizeHandles val="exact"/>
        </dgm:presLayoutVars>
      </dgm:prSet>
      <dgm:spPr/>
    </dgm:pt>
    <dgm:pt modelId="{8C2B0121-9636-414B-90FF-99C6B37B448A}" type="pres">
      <dgm:prSet presAssocID="{0863FD42-86FB-4C9B-9811-27EA5010166D}" presName="parTxOnly" presStyleLbl="node1" presStyleIdx="0" presStyleCnt="12">
        <dgm:presLayoutVars>
          <dgm:bulletEnabled val="1"/>
        </dgm:presLayoutVars>
      </dgm:prSet>
      <dgm:spPr/>
    </dgm:pt>
    <dgm:pt modelId="{984DEA32-7753-4478-B252-6A8BC391CD5B}" type="pres">
      <dgm:prSet presAssocID="{137EA4CF-85EA-4E98-98D4-DDCE6B640242}" presName="parSpace" presStyleCnt="0"/>
      <dgm:spPr/>
    </dgm:pt>
    <dgm:pt modelId="{B6119309-5D4F-4695-BF27-5344BBA92AD9}" type="pres">
      <dgm:prSet presAssocID="{60F02EB2-4DA4-4B9E-8DFA-D08C2562C6D5}" presName="parTxOnly" presStyleLbl="node1" presStyleIdx="1" presStyleCnt="12">
        <dgm:presLayoutVars>
          <dgm:bulletEnabled val="1"/>
        </dgm:presLayoutVars>
      </dgm:prSet>
      <dgm:spPr/>
    </dgm:pt>
    <dgm:pt modelId="{D1ED6BA2-B6B2-47DB-8AEF-7D7E449CAD1D}" type="pres">
      <dgm:prSet presAssocID="{E2FF2816-0527-430B-9E56-9A657E4E6879}" presName="parSpace" presStyleCnt="0"/>
      <dgm:spPr/>
    </dgm:pt>
    <dgm:pt modelId="{9825ACBA-498A-44B0-8130-4CDCF80BD11E}" type="pres">
      <dgm:prSet presAssocID="{C77260CC-1EE0-4079-A80D-16F9A80EE5BD}" presName="parTxOnly" presStyleLbl="node1" presStyleIdx="2" presStyleCnt="12">
        <dgm:presLayoutVars>
          <dgm:bulletEnabled val="1"/>
        </dgm:presLayoutVars>
      </dgm:prSet>
      <dgm:spPr/>
    </dgm:pt>
    <dgm:pt modelId="{05D2DE58-72DF-4798-BCCF-D4370900B418}" type="pres">
      <dgm:prSet presAssocID="{F7BC6696-2353-4AE4-9486-DFBFA087BF7F}" presName="parSpace" presStyleCnt="0"/>
      <dgm:spPr/>
    </dgm:pt>
    <dgm:pt modelId="{BE3C75C7-D81A-40C0-BE74-A188A47897A3}" type="pres">
      <dgm:prSet presAssocID="{E40E525E-5AB1-452D-BE44-330AB30248EF}" presName="parTxOnly" presStyleLbl="node1" presStyleIdx="3" presStyleCnt="12">
        <dgm:presLayoutVars>
          <dgm:bulletEnabled val="1"/>
        </dgm:presLayoutVars>
      </dgm:prSet>
      <dgm:spPr/>
    </dgm:pt>
    <dgm:pt modelId="{5E6ED96F-07D6-4CB1-9A7A-6D1B4483EF17}" type="pres">
      <dgm:prSet presAssocID="{E4B062DF-118C-4A6B-9A0B-4AA6DD0FE686}" presName="parSpace" presStyleCnt="0"/>
      <dgm:spPr/>
    </dgm:pt>
    <dgm:pt modelId="{D35C3B54-36B6-4BAC-92FF-A66DD63F38AC}" type="pres">
      <dgm:prSet presAssocID="{E507DA37-9E27-4CB3-B0E7-27C96F166912}" presName="parTxOnly" presStyleLbl="node1" presStyleIdx="4" presStyleCnt="12">
        <dgm:presLayoutVars>
          <dgm:bulletEnabled val="1"/>
        </dgm:presLayoutVars>
      </dgm:prSet>
      <dgm:spPr/>
    </dgm:pt>
    <dgm:pt modelId="{362EFF75-A182-4C6A-9B1D-AD6363DCEA41}" type="pres">
      <dgm:prSet presAssocID="{295868FE-B94E-4E9F-873D-439453D31A19}" presName="parSpace" presStyleCnt="0"/>
      <dgm:spPr/>
    </dgm:pt>
    <dgm:pt modelId="{D1798ED9-2145-48E4-99C7-C72BC9397D8E}" type="pres">
      <dgm:prSet presAssocID="{2AC1AF25-B5D8-4D4A-8995-28CA0835A6DE}" presName="parTxOnly" presStyleLbl="node1" presStyleIdx="5" presStyleCnt="12">
        <dgm:presLayoutVars>
          <dgm:bulletEnabled val="1"/>
        </dgm:presLayoutVars>
      </dgm:prSet>
      <dgm:spPr/>
    </dgm:pt>
    <dgm:pt modelId="{263A1B4D-9C88-4062-96D2-2E36F6A0CEDD}" type="pres">
      <dgm:prSet presAssocID="{2262D25A-2E3C-4898-A20F-ED0E2B74F6C3}" presName="parSpace" presStyleCnt="0"/>
      <dgm:spPr/>
    </dgm:pt>
    <dgm:pt modelId="{9A8383F7-86EE-4DD0-BA20-FBF20F4E4A66}" type="pres">
      <dgm:prSet presAssocID="{E033DF4F-32FC-4577-AD63-6350E00167E5}" presName="parTxOnly" presStyleLbl="node1" presStyleIdx="6" presStyleCnt="12">
        <dgm:presLayoutVars>
          <dgm:bulletEnabled val="1"/>
        </dgm:presLayoutVars>
      </dgm:prSet>
      <dgm:spPr/>
    </dgm:pt>
    <dgm:pt modelId="{4FAAD6D6-51C0-489B-A732-96C8735DE348}" type="pres">
      <dgm:prSet presAssocID="{341D6CC4-733E-4868-823D-D8A4709200B1}" presName="parSpace" presStyleCnt="0"/>
      <dgm:spPr/>
    </dgm:pt>
    <dgm:pt modelId="{3EFCDE8B-A23B-460B-8663-799974ACC578}" type="pres">
      <dgm:prSet presAssocID="{EF899C65-5FE1-4DA6-A0D9-5416F4813A78}" presName="parTxOnly" presStyleLbl="node1" presStyleIdx="7" presStyleCnt="12">
        <dgm:presLayoutVars>
          <dgm:bulletEnabled val="1"/>
        </dgm:presLayoutVars>
      </dgm:prSet>
      <dgm:spPr/>
    </dgm:pt>
    <dgm:pt modelId="{84B1DB98-A3BC-4FE4-8030-81F0FD7C9566}" type="pres">
      <dgm:prSet presAssocID="{FEFA3130-F9D7-4755-B8D9-BB65A37AB51A}" presName="parSpace" presStyleCnt="0"/>
      <dgm:spPr/>
    </dgm:pt>
    <dgm:pt modelId="{AC66F22A-2A83-4A6F-A43A-8252ACBC1BCE}" type="pres">
      <dgm:prSet presAssocID="{266CD11F-CB50-4D17-AE04-6DA854736D1F}" presName="parTxOnly" presStyleLbl="node1" presStyleIdx="8" presStyleCnt="12">
        <dgm:presLayoutVars>
          <dgm:bulletEnabled val="1"/>
        </dgm:presLayoutVars>
      </dgm:prSet>
      <dgm:spPr/>
    </dgm:pt>
    <dgm:pt modelId="{BA6328CF-08EE-4C1B-B8F0-AEEAA7F042DC}" type="pres">
      <dgm:prSet presAssocID="{F8D1FB3F-B5B4-48D4-9855-B62EF326E29C}" presName="parSpace" presStyleCnt="0"/>
      <dgm:spPr/>
    </dgm:pt>
    <dgm:pt modelId="{224AA75E-B9E8-4C91-8D6B-64F686C299A4}" type="pres">
      <dgm:prSet presAssocID="{4C4ED498-D55A-4D05-A345-4D53E48747E0}" presName="parTxOnly" presStyleLbl="node1" presStyleIdx="9" presStyleCnt="12">
        <dgm:presLayoutVars>
          <dgm:bulletEnabled val="1"/>
        </dgm:presLayoutVars>
      </dgm:prSet>
      <dgm:spPr/>
    </dgm:pt>
    <dgm:pt modelId="{CDA92D75-9D25-4A1E-9C03-F8D0205E7CE0}" type="pres">
      <dgm:prSet presAssocID="{505315B9-CBB7-495C-B00A-45278DF89040}" presName="parSpace" presStyleCnt="0"/>
      <dgm:spPr/>
    </dgm:pt>
    <dgm:pt modelId="{A75523F7-EFF2-4D88-8999-B6C46A828ABB}" type="pres">
      <dgm:prSet presAssocID="{D0D9753B-E3AF-4C06-853D-D0EA7129D07E}" presName="parTxOnly" presStyleLbl="node1" presStyleIdx="10" presStyleCnt="12">
        <dgm:presLayoutVars>
          <dgm:bulletEnabled val="1"/>
        </dgm:presLayoutVars>
      </dgm:prSet>
      <dgm:spPr/>
    </dgm:pt>
    <dgm:pt modelId="{9C955CFA-1C35-4F43-B8F3-F9947136D50F}" type="pres">
      <dgm:prSet presAssocID="{92EC0CD1-4914-4A3E-9B31-F94DD11EC3A4}" presName="parSpace" presStyleCnt="0"/>
      <dgm:spPr/>
    </dgm:pt>
    <dgm:pt modelId="{BBF280AD-66C4-4B35-A116-856AAAE97FA0}" type="pres">
      <dgm:prSet presAssocID="{0DC418DC-428A-462C-9DA1-043867CF8527}" presName="parTxOnly" presStyleLbl="node1" presStyleIdx="11" presStyleCnt="12">
        <dgm:presLayoutVars>
          <dgm:bulletEnabled val="1"/>
        </dgm:presLayoutVars>
      </dgm:prSet>
      <dgm:spPr/>
    </dgm:pt>
  </dgm:ptLst>
  <dgm:cxnLst>
    <dgm:cxn modelId="{81BE1002-C696-4200-90E5-2102AA217D3B}" type="presOf" srcId="{0DC418DC-428A-462C-9DA1-043867CF8527}" destId="{BBF280AD-66C4-4B35-A116-856AAAE97FA0}" srcOrd="0" destOrd="0" presId="urn:microsoft.com/office/officeart/2005/8/layout/hChevron3"/>
    <dgm:cxn modelId="{1DB46808-6944-4253-90B8-1ACC9AFC9E34}" type="presOf" srcId="{E507DA37-9E27-4CB3-B0E7-27C96F166912}" destId="{D35C3B54-36B6-4BAC-92FF-A66DD63F38AC}" srcOrd="0" destOrd="0" presId="urn:microsoft.com/office/officeart/2005/8/layout/hChevron3"/>
    <dgm:cxn modelId="{6CB03B0E-965B-412D-9DC2-65DB17317511}" srcId="{22C0A65A-AC02-43DF-943F-9DBB4A918698}" destId="{266CD11F-CB50-4D17-AE04-6DA854736D1F}" srcOrd="8" destOrd="0" parTransId="{D24315A3-7BB9-4F90-959C-8F87CC65030E}" sibTransId="{F8D1FB3F-B5B4-48D4-9855-B62EF326E29C}"/>
    <dgm:cxn modelId="{A2389F10-0421-4A19-A3FC-676304191BAF}" srcId="{22C0A65A-AC02-43DF-943F-9DBB4A918698}" destId="{4C4ED498-D55A-4D05-A345-4D53E48747E0}" srcOrd="9" destOrd="0" parTransId="{C9ADCBFB-934C-4CC1-98D6-A259C14B4D3E}" sibTransId="{505315B9-CBB7-495C-B00A-45278DF89040}"/>
    <dgm:cxn modelId="{44F53B1E-0C32-4C84-A516-D724AAD1D6EA}" type="presOf" srcId="{C77260CC-1EE0-4079-A80D-16F9A80EE5BD}" destId="{9825ACBA-498A-44B0-8130-4CDCF80BD11E}" srcOrd="0" destOrd="0" presId="urn:microsoft.com/office/officeart/2005/8/layout/hChevron3"/>
    <dgm:cxn modelId="{67E0B521-A6F6-4160-8A4D-033B155D49E9}" type="presOf" srcId="{2AC1AF25-B5D8-4D4A-8995-28CA0835A6DE}" destId="{D1798ED9-2145-48E4-99C7-C72BC9397D8E}" srcOrd="0" destOrd="0" presId="urn:microsoft.com/office/officeart/2005/8/layout/hChevron3"/>
    <dgm:cxn modelId="{90534229-3A83-449B-A262-CF30BB14A1C0}" srcId="{22C0A65A-AC02-43DF-943F-9DBB4A918698}" destId="{60F02EB2-4DA4-4B9E-8DFA-D08C2562C6D5}" srcOrd="1" destOrd="0" parTransId="{8843855F-0C13-4746-A807-AFF1785DC819}" sibTransId="{E2FF2816-0527-430B-9E56-9A657E4E6879}"/>
    <dgm:cxn modelId="{84D04F3F-56DC-4F2C-8FE6-34B7309CAF8E}" srcId="{22C0A65A-AC02-43DF-943F-9DBB4A918698}" destId="{E507DA37-9E27-4CB3-B0E7-27C96F166912}" srcOrd="4" destOrd="0" parTransId="{2EB8689E-E179-4A71-8503-C0071FB2331B}" sibTransId="{295868FE-B94E-4E9F-873D-439453D31A19}"/>
    <dgm:cxn modelId="{D90AD45E-6AD5-4D8E-8B26-809713D6D286}" type="presOf" srcId="{4C4ED498-D55A-4D05-A345-4D53E48747E0}" destId="{224AA75E-B9E8-4C91-8D6B-64F686C299A4}" srcOrd="0" destOrd="0" presId="urn:microsoft.com/office/officeart/2005/8/layout/hChevron3"/>
    <dgm:cxn modelId="{24FA4143-43F7-477C-9B6E-AD7841A67E00}" srcId="{22C0A65A-AC02-43DF-943F-9DBB4A918698}" destId="{C77260CC-1EE0-4079-A80D-16F9A80EE5BD}" srcOrd="2" destOrd="0" parTransId="{58E39B68-59E7-4551-A400-361BCCC8DF82}" sibTransId="{F7BC6696-2353-4AE4-9486-DFBFA087BF7F}"/>
    <dgm:cxn modelId="{E4A99743-6C8C-4DEB-9BBB-3172640BEED3}" srcId="{22C0A65A-AC02-43DF-943F-9DBB4A918698}" destId="{0863FD42-86FB-4C9B-9811-27EA5010166D}" srcOrd="0" destOrd="0" parTransId="{FB93E620-2AAA-4172-80BC-261535AC3946}" sibTransId="{137EA4CF-85EA-4E98-98D4-DDCE6B640242}"/>
    <dgm:cxn modelId="{1E4C6645-914C-4D4D-83AF-CD89ED1812BF}" srcId="{22C0A65A-AC02-43DF-943F-9DBB4A918698}" destId="{E033DF4F-32FC-4577-AD63-6350E00167E5}" srcOrd="6" destOrd="0" parTransId="{171183E4-EBE2-4494-9041-21D3E761D128}" sibTransId="{341D6CC4-733E-4868-823D-D8A4709200B1}"/>
    <dgm:cxn modelId="{794EBA6C-5202-44DD-9FBC-5A8BC83CB3A8}" type="presOf" srcId="{0863FD42-86FB-4C9B-9811-27EA5010166D}" destId="{8C2B0121-9636-414B-90FF-99C6B37B448A}" srcOrd="0" destOrd="0" presId="urn:microsoft.com/office/officeart/2005/8/layout/hChevron3"/>
    <dgm:cxn modelId="{C579246D-D02C-4A79-AEB8-B91AE3D2B051}" srcId="{22C0A65A-AC02-43DF-943F-9DBB4A918698}" destId="{E40E525E-5AB1-452D-BE44-330AB30248EF}" srcOrd="3" destOrd="0" parTransId="{F34E5986-BFFA-48B7-9AF6-AAB6D42C4E67}" sibTransId="{E4B062DF-118C-4A6B-9A0B-4AA6DD0FE686}"/>
    <dgm:cxn modelId="{D73C2D70-109B-46C7-B545-66083FE44892}" type="presOf" srcId="{266CD11F-CB50-4D17-AE04-6DA854736D1F}" destId="{AC66F22A-2A83-4A6F-A43A-8252ACBC1BCE}" srcOrd="0" destOrd="0" presId="urn:microsoft.com/office/officeart/2005/8/layout/hChevron3"/>
    <dgm:cxn modelId="{3F1DD457-0D3A-4FCD-96B5-AEBF56A6598D}" type="presOf" srcId="{E40E525E-5AB1-452D-BE44-330AB30248EF}" destId="{BE3C75C7-D81A-40C0-BE74-A188A47897A3}" srcOrd="0" destOrd="0" presId="urn:microsoft.com/office/officeart/2005/8/layout/hChevron3"/>
    <dgm:cxn modelId="{A0FAF67F-2F8E-4355-A34B-1F8FA5803337}" type="presOf" srcId="{E033DF4F-32FC-4577-AD63-6350E00167E5}" destId="{9A8383F7-86EE-4DD0-BA20-FBF20F4E4A66}" srcOrd="0" destOrd="0" presId="urn:microsoft.com/office/officeart/2005/8/layout/hChevron3"/>
    <dgm:cxn modelId="{83776F8E-DDDE-4A0E-9692-C9F566832961}" type="presOf" srcId="{22C0A65A-AC02-43DF-943F-9DBB4A918698}" destId="{070D9DF9-0C48-4921-931F-4AEE0842891D}" srcOrd="0" destOrd="0" presId="urn:microsoft.com/office/officeart/2005/8/layout/hChevron3"/>
    <dgm:cxn modelId="{A844D294-8AB8-4D57-988D-533305AB48AF}" type="presOf" srcId="{D0D9753B-E3AF-4C06-853D-D0EA7129D07E}" destId="{A75523F7-EFF2-4D88-8999-B6C46A828ABB}" srcOrd="0" destOrd="0" presId="urn:microsoft.com/office/officeart/2005/8/layout/hChevron3"/>
    <dgm:cxn modelId="{EF9813A2-946C-46E5-AF14-DDCAB4D114F6}" srcId="{22C0A65A-AC02-43DF-943F-9DBB4A918698}" destId="{EF899C65-5FE1-4DA6-A0D9-5416F4813A78}" srcOrd="7" destOrd="0" parTransId="{0861B6BB-9469-4DEA-A5F0-00AC7E74EA59}" sibTransId="{FEFA3130-F9D7-4755-B8D9-BB65A37AB51A}"/>
    <dgm:cxn modelId="{9E187CBB-F8DC-47C5-A49F-C53CB9C91592}" type="presOf" srcId="{EF899C65-5FE1-4DA6-A0D9-5416F4813A78}" destId="{3EFCDE8B-A23B-460B-8663-799974ACC578}" srcOrd="0" destOrd="0" presId="urn:microsoft.com/office/officeart/2005/8/layout/hChevron3"/>
    <dgm:cxn modelId="{889AF8BC-EFBD-4779-8EB7-FA2CC48E563A}" type="presOf" srcId="{60F02EB2-4DA4-4B9E-8DFA-D08C2562C6D5}" destId="{B6119309-5D4F-4695-BF27-5344BBA92AD9}" srcOrd="0" destOrd="0" presId="urn:microsoft.com/office/officeart/2005/8/layout/hChevron3"/>
    <dgm:cxn modelId="{5B0EEFD8-F9FE-4023-B1F1-468E970A724D}" srcId="{22C0A65A-AC02-43DF-943F-9DBB4A918698}" destId="{0DC418DC-428A-462C-9DA1-043867CF8527}" srcOrd="11" destOrd="0" parTransId="{875731F8-09F1-4C8A-B8FB-C3E45CF832EB}" sibTransId="{D457DAF1-9F1F-452E-A94A-9A5FBA851E5A}"/>
    <dgm:cxn modelId="{883FAFF7-76B6-4A75-9B1E-EE553BBC6A0A}" srcId="{22C0A65A-AC02-43DF-943F-9DBB4A918698}" destId="{2AC1AF25-B5D8-4D4A-8995-28CA0835A6DE}" srcOrd="5" destOrd="0" parTransId="{6FE0F54B-3CC7-4BD5-9521-A539B801651E}" sibTransId="{2262D25A-2E3C-4898-A20F-ED0E2B74F6C3}"/>
    <dgm:cxn modelId="{8240CDFE-897A-45EE-A7FF-CAE8979E30F7}" srcId="{22C0A65A-AC02-43DF-943F-9DBB4A918698}" destId="{D0D9753B-E3AF-4C06-853D-D0EA7129D07E}" srcOrd="10" destOrd="0" parTransId="{585FECFA-36EB-48AE-839F-E1D382DC2B31}" sibTransId="{92EC0CD1-4914-4A3E-9B31-F94DD11EC3A4}"/>
    <dgm:cxn modelId="{FFC43E69-C414-46FD-9DE1-B00F5DF423B9}" type="presParOf" srcId="{070D9DF9-0C48-4921-931F-4AEE0842891D}" destId="{8C2B0121-9636-414B-90FF-99C6B37B448A}" srcOrd="0" destOrd="0" presId="urn:microsoft.com/office/officeart/2005/8/layout/hChevron3"/>
    <dgm:cxn modelId="{7C28970E-16A9-458B-A13D-F40B63ECDC0B}" type="presParOf" srcId="{070D9DF9-0C48-4921-931F-4AEE0842891D}" destId="{984DEA32-7753-4478-B252-6A8BC391CD5B}" srcOrd="1" destOrd="0" presId="urn:microsoft.com/office/officeart/2005/8/layout/hChevron3"/>
    <dgm:cxn modelId="{077EFCE8-0362-4706-99AB-75DFDA470320}" type="presParOf" srcId="{070D9DF9-0C48-4921-931F-4AEE0842891D}" destId="{B6119309-5D4F-4695-BF27-5344BBA92AD9}" srcOrd="2" destOrd="0" presId="urn:microsoft.com/office/officeart/2005/8/layout/hChevron3"/>
    <dgm:cxn modelId="{879AA12D-1E29-4B47-881A-B56531E6CC93}" type="presParOf" srcId="{070D9DF9-0C48-4921-931F-4AEE0842891D}" destId="{D1ED6BA2-B6B2-47DB-8AEF-7D7E449CAD1D}" srcOrd="3" destOrd="0" presId="urn:microsoft.com/office/officeart/2005/8/layout/hChevron3"/>
    <dgm:cxn modelId="{B7D730B0-24F2-42A7-B130-9DF554962BCD}" type="presParOf" srcId="{070D9DF9-0C48-4921-931F-4AEE0842891D}" destId="{9825ACBA-498A-44B0-8130-4CDCF80BD11E}" srcOrd="4" destOrd="0" presId="urn:microsoft.com/office/officeart/2005/8/layout/hChevron3"/>
    <dgm:cxn modelId="{67678E73-CB6A-4898-86EE-47A6C3D0E0A5}" type="presParOf" srcId="{070D9DF9-0C48-4921-931F-4AEE0842891D}" destId="{05D2DE58-72DF-4798-BCCF-D4370900B418}" srcOrd="5" destOrd="0" presId="urn:microsoft.com/office/officeart/2005/8/layout/hChevron3"/>
    <dgm:cxn modelId="{C3DD16A2-EB0B-4161-B3D6-0B3EEF0E1B4F}" type="presParOf" srcId="{070D9DF9-0C48-4921-931F-4AEE0842891D}" destId="{BE3C75C7-D81A-40C0-BE74-A188A47897A3}" srcOrd="6" destOrd="0" presId="urn:microsoft.com/office/officeart/2005/8/layout/hChevron3"/>
    <dgm:cxn modelId="{6CF99D00-0241-4344-B6AA-677709F3B75D}" type="presParOf" srcId="{070D9DF9-0C48-4921-931F-4AEE0842891D}" destId="{5E6ED96F-07D6-4CB1-9A7A-6D1B4483EF17}" srcOrd="7" destOrd="0" presId="urn:microsoft.com/office/officeart/2005/8/layout/hChevron3"/>
    <dgm:cxn modelId="{B6F43BEB-9676-492E-A844-98DC9B1A5889}" type="presParOf" srcId="{070D9DF9-0C48-4921-931F-4AEE0842891D}" destId="{D35C3B54-36B6-4BAC-92FF-A66DD63F38AC}" srcOrd="8" destOrd="0" presId="urn:microsoft.com/office/officeart/2005/8/layout/hChevron3"/>
    <dgm:cxn modelId="{9BA68871-46CA-4A10-92B0-F48D6E5F3DA8}" type="presParOf" srcId="{070D9DF9-0C48-4921-931F-4AEE0842891D}" destId="{362EFF75-A182-4C6A-9B1D-AD6363DCEA41}" srcOrd="9" destOrd="0" presId="urn:microsoft.com/office/officeart/2005/8/layout/hChevron3"/>
    <dgm:cxn modelId="{7C5F0669-460E-4ADB-86C1-B08E8D3FB90F}" type="presParOf" srcId="{070D9DF9-0C48-4921-931F-4AEE0842891D}" destId="{D1798ED9-2145-48E4-99C7-C72BC9397D8E}" srcOrd="10" destOrd="0" presId="urn:microsoft.com/office/officeart/2005/8/layout/hChevron3"/>
    <dgm:cxn modelId="{0387CFB3-B160-4E2F-9B10-79D233A0B18A}" type="presParOf" srcId="{070D9DF9-0C48-4921-931F-4AEE0842891D}" destId="{263A1B4D-9C88-4062-96D2-2E36F6A0CEDD}" srcOrd="11" destOrd="0" presId="urn:microsoft.com/office/officeart/2005/8/layout/hChevron3"/>
    <dgm:cxn modelId="{D878A484-B875-4985-B90F-4828A24E5519}" type="presParOf" srcId="{070D9DF9-0C48-4921-931F-4AEE0842891D}" destId="{9A8383F7-86EE-4DD0-BA20-FBF20F4E4A66}" srcOrd="12" destOrd="0" presId="urn:microsoft.com/office/officeart/2005/8/layout/hChevron3"/>
    <dgm:cxn modelId="{50B57975-DFA4-4ED3-9CF7-BC2C1D9F8049}" type="presParOf" srcId="{070D9DF9-0C48-4921-931F-4AEE0842891D}" destId="{4FAAD6D6-51C0-489B-A732-96C8735DE348}" srcOrd="13" destOrd="0" presId="urn:microsoft.com/office/officeart/2005/8/layout/hChevron3"/>
    <dgm:cxn modelId="{E7802FD0-8A41-4CFD-937C-2D60F204A9A9}" type="presParOf" srcId="{070D9DF9-0C48-4921-931F-4AEE0842891D}" destId="{3EFCDE8B-A23B-460B-8663-799974ACC578}" srcOrd="14" destOrd="0" presId="urn:microsoft.com/office/officeart/2005/8/layout/hChevron3"/>
    <dgm:cxn modelId="{0AC3EC67-2048-4E50-B630-E683FC5A797F}" type="presParOf" srcId="{070D9DF9-0C48-4921-931F-4AEE0842891D}" destId="{84B1DB98-A3BC-4FE4-8030-81F0FD7C9566}" srcOrd="15" destOrd="0" presId="urn:microsoft.com/office/officeart/2005/8/layout/hChevron3"/>
    <dgm:cxn modelId="{F13F2A98-D31B-4C25-87C0-545AAD2A014D}" type="presParOf" srcId="{070D9DF9-0C48-4921-931F-4AEE0842891D}" destId="{AC66F22A-2A83-4A6F-A43A-8252ACBC1BCE}" srcOrd="16" destOrd="0" presId="urn:microsoft.com/office/officeart/2005/8/layout/hChevron3"/>
    <dgm:cxn modelId="{D0130047-AA27-4B0E-83B6-9C4D2BCAEE93}" type="presParOf" srcId="{070D9DF9-0C48-4921-931F-4AEE0842891D}" destId="{BA6328CF-08EE-4C1B-B8F0-AEEAA7F042DC}" srcOrd="17" destOrd="0" presId="urn:microsoft.com/office/officeart/2005/8/layout/hChevron3"/>
    <dgm:cxn modelId="{10BBD4B6-C945-4A51-B122-3343AD12F2A0}" type="presParOf" srcId="{070D9DF9-0C48-4921-931F-4AEE0842891D}" destId="{224AA75E-B9E8-4C91-8D6B-64F686C299A4}" srcOrd="18" destOrd="0" presId="urn:microsoft.com/office/officeart/2005/8/layout/hChevron3"/>
    <dgm:cxn modelId="{E30931C3-20B1-40B4-8BB2-B76A424DC584}" type="presParOf" srcId="{070D9DF9-0C48-4921-931F-4AEE0842891D}" destId="{CDA92D75-9D25-4A1E-9C03-F8D0205E7CE0}" srcOrd="19" destOrd="0" presId="urn:microsoft.com/office/officeart/2005/8/layout/hChevron3"/>
    <dgm:cxn modelId="{E7202B1F-4409-43F8-8CB6-85D77A1FA18C}" type="presParOf" srcId="{070D9DF9-0C48-4921-931F-4AEE0842891D}" destId="{A75523F7-EFF2-4D88-8999-B6C46A828ABB}" srcOrd="20" destOrd="0" presId="urn:microsoft.com/office/officeart/2005/8/layout/hChevron3"/>
    <dgm:cxn modelId="{DDD2C26F-B144-408E-84AB-C5B32E819A3E}" type="presParOf" srcId="{070D9DF9-0C48-4921-931F-4AEE0842891D}" destId="{9C955CFA-1C35-4F43-B8F3-F9947136D50F}" srcOrd="21" destOrd="0" presId="urn:microsoft.com/office/officeart/2005/8/layout/hChevron3"/>
    <dgm:cxn modelId="{418CC373-6F5E-4CE5-A52F-CAF7391E7764}" type="presParOf" srcId="{070D9DF9-0C48-4921-931F-4AEE0842891D}" destId="{BBF280AD-66C4-4B35-A116-856AAAE97FA0}" srcOrd="2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2B0121-9636-414B-90FF-99C6B37B448A}">
      <dsp:nvSpPr>
        <dsp:cNvPr id="0" name=""/>
        <dsp:cNvSpPr/>
      </dsp:nvSpPr>
      <dsp:spPr>
        <a:xfrm>
          <a:off x="6697" y="879776"/>
          <a:ext cx="1242714" cy="49708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Sprint 1</a:t>
          </a:r>
        </a:p>
      </dsp:txBody>
      <dsp:txXfrm>
        <a:off x="6697" y="879776"/>
        <a:ext cx="1118443" cy="497085"/>
      </dsp:txXfrm>
    </dsp:sp>
    <dsp:sp modelId="{B6119309-5D4F-4695-BF27-5344BBA92AD9}">
      <dsp:nvSpPr>
        <dsp:cNvPr id="0" name=""/>
        <dsp:cNvSpPr/>
      </dsp:nvSpPr>
      <dsp:spPr>
        <a:xfrm>
          <a:off x="1000869" y="879776"/>
          <a:ext cx="1242714" cy="497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Sprint 2</a:t>
          </a:r>
        </a:p>
      </dsp:txBody>
      <dsp:txXfrm>
        <a:off x="1249412" y="879776"/>
        <a:ext cx="745629" cy="497085"/>
      </dsp:txXfrm>
    </dsp:sp>
    <dsp:sp modelId="{9825ACBA-498A-44B0-8130-4CDCF80BD11E}">
      <dsp:nvSpPr>
        <dsp:cNvPr id="0" name=""/>
        <dsp:cNvSpPr/>
      </dsp:nvSpPr>
      <dsp:spPr>
        <a:xfrm>
          <a:off x="1995041" y="879776"/>
          <a:ext cx="1242714" cy="497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Sprint 3</a:t>
          </a:r>
        </a:p>
      </dsp:txBody>
      <dsp:txXfrm>
        <a:off x="2243584" y="879776"/>
        <a:ext cx="745629" cy="497085"/>
      </dsp:txXfrm>
    </dsp:sp>
    <dsp:sp modelId="{BE3C75C7-D81A-40C0-BE74-A188A47897A3}">
      <dsp:nvSpPr>
        <dsp:cNvPr id="0" name=""/>
        <dsp:cNvSpPr/>
      </dsp:nvSpPr>
      <dsp:spPr>
        <a:xfrm>
          <a:off x="2989212" y="879776"/>
          <a:ext cx="1242714" cy="497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Sprint 4</a:t>
          </a:r>
        </a:p>
      </dsp:txBody>
      <dsp:txXfrm>
        <a:off x="3237755" y="879776"/>
        <a:ext cx="745629" cy="497085"/>
      </dsp:txXfrm>
    </dsp:sp>
    <dsp:sp modelId="{D35C3B54-36B6-4BAC-92FF-A66DD63F38AC}">
      <dsp:nvSpPr>
        <dsp:cNvPr id="0" name=""/>
        <dsp:cNvSpPr/>
      </dsp:nvSpPr>
      <dsp:spPr>
        <a:xfrm>
          <a:off x="3983384" y="879776"/>
          <a:ext cx="1242714" cy="497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Sprint 5</a:t>
          </a:r>
        </a:p>
      </dsp:txBody>
      <dsp:txXfrm>
        <a:off x="4231927" y="879776"/>
        <a:ext cx="745629" cy="497085"/>
      </dsp:txXfrm>
    </dsp:sp>
    <dsp:sp modelId="{D1798ED9-2145-48E4-99C7-C72BC9397D8E}">
      <dsp:nvSpPr>
        <dsp:cNvPr id="0" name=""/>
        <dsp:cNvSpPr/>
      </dsp:nvSpPr>
      <dsp:spPr>
        <a:xfrm>
          <a:off x="4977556" y="879776"/>
          <a:ext cx="1242714" cy="497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Sprint 6</a:t>
          </a:r>
        </a:p>
      </dsp:txBody>
      <dsp:txXfrm>
        <a:off x="5226099" y="879776"/>
        <a:ext cx="745629" cy="497085"/>
      </dsp:txXfrm>
    </dsp:sp>
    <dsp:sp modelId="{9A8383F7-86EE-4DD0-BA20-FBF20F4E4A66}">
      <dsp:nvSpPr>
        <dsp:cNvPr id="0" name=""/>
        <dsp:cNvSpPr/>
      </dsp:nvSpPr>
      <dsp:spPr>
        <a:xfrm>
          <a:off x="5971728" y="879776"/>
          <a:ext cx="1242714" cy="497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Sprint 7</a:t>
          </a:r>
        </a:p>
      </dsp:txBody>
      <dsp:txXfrm>
        <a:off x="6220271" y="879776"/>
        <a:ext cx="745629" cy="497085"/>
      </dsp:txXfrm>
    </dsp:sp>
    <dsp:sp modelId="{3EFCDE8B-A23B-460B-8663-799974ACC578}">
      <dsp:nvSpPr>
        <dsp:cNvPr id="0" name=""/>
        <dsp:cNvSpPr/>
      </dsp:nvSpPr>
      <dsp:spPr>
        <a:xfrm>
          <a:off x="6965900" y="879776"/>
          <a:ext cx="1242714" cy="497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Sprint 8</a:t>
          </a:r>
        </a:p>
      </dsp:txBody>
      <dsp:txXfrm>
        <a:off x="7214443" y="879776"/>
        <a:ext cx="745629" cy="497085"/>
      </dsp:txXfrm>
    </dsp:sp>
    <dsp:sp modelId="{AC66F22A-2A83-4A6F-A43A-8252ACBC1BCE}">
      <dsp:nvSpPr>
        <dsp:cNvPr id="0" name=""/>
        <dsp:cNvSpPr/>
      </dsp:nvSpPr>
      <dsp:spPr>
        <a:xfrm>
          <a:off x="7960072" y="879776"/>
          <a:ext cx="1242714" cy="497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Sprint 9</a:t>
          </a:r>
        </a:p>
      </dsp:txBody>
      <dsp:txXfrm>
        <a:off x="8208615" y="879776"/>
        <a:ext cx="745629" cy="497085"/>
      </dsp:txXfrm>
    </dsp:sp>
    <dsp:sp modelId="{224AA75E-B9E8-4C91-8D6B-64F686C299A4}">
      <dsp:nvSpPr>
        <dsp:cNvPr id="0" name=""/>
        <dsp:cNvSpPr/>
      </dsp:nvSpPr>
      <dsp:spPr>
        <a:xfrm>
          <a:off x="8954244" y="879776"/>
          <a:ext cx="1242714" cy="497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Sprint 10</a:t>
          </a:r>
        </a:p>
      </dsp:txBody>
      <dsp:txXfrm>
        <a:off x="9202787" y="879776"/>
        <a:ext cx="745629" cy="497085"/>
      </dsp:txXfrm>
    </dsp:sp>
    <dsp:sp modelId="{A75523F7-EFF2-4D88-8999-B6C46A828ABB}">
      <dsp:nvSpPr>
        <dsp:cNvPr id="0" name=""/>
        <dsp:cNvSpPr/>
      </dsp:nvSpPr>
      <dsp:spPr>
        <a:xfrm>
          <a:off x="9948416" y="879776"/>
          <a:ext cx="1242714" cy="497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Sprint 11</a:t>
          </a:r>
        </a:p>
      </dsp:txBody>
      <dsp:txXfrm>
        <a:off x="10196959" y="879776"/>
        <a:ext cx="745629" cy="497085"/>
      </dsp:txXfrm>
    </dsp:sp>
    <dsp:sp modelId="{BBF280AD-66C4-4B35-A116-856AAAE97FA0}">
      <dsp:nvSpPr>
        <dsp:cNvPr id="0" name=""/>
        <dsp:cNvSpPr/>
      </dsp:nvSpPr>
      <dsp:spPr>
        <a:xfrm>
          <a:off x="10942587" y="879776"/>
          <a:ext cx="1242714" cy="497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Sprint 12</a:t>
          </a:r>
        </a:p>
      </dsp:txBody>
      <dsp:txXfrm>
        <a:off x="11191130" y="879776"/>
        <a:ext cx="745629" cy="497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5C0877-D6E6-4EBF-8A93-73B0CDAC0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75241E-9286-48A9-9761-6C2EF8B31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C7D132-438A-489B-B349-BAB1B2385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5E5-5DBD-445D-A40C-D4BFAC4EBC40}" type="datetimeFigureOut">
              <a:rPr lang="fr-FR" smtClean="0"/>
              <a:t>01/08/2017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2F1EE2-9100-4AE9-9F34-0DE7D52D0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B4D7AB-5FE1-4605-B370-31463A08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9A83-3E52-4ECB-A52F-16BB89A22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585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2398A-EE4B-4F87-B762-AC3BDD8E6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8E8C787-8DD3-4002-8EC0-FFA73189F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0E4FF8-D217-47DF-A949-AEF0DDEF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5E5-5DBD-445D-A40C-D4BFAC4EBC40}" type="datetimeFigureOut">
              <a:rPr lang="fr-FR" smtClean="0"/>
              <a:t>01/08/2017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970A01-840B-4F31-A960-EDA5CD33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4A9DA2-5983-40E1-9ABC-FBE4079C1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9A83-3E52-4ECB-A52F-16BB89A22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257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AF642C3-50ED-405E-98A3-934F88044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6432E2F-940D-49B9-B127-71F9AEA0F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22824B-B969-4017-A502-A84EB9744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5E5-5DBD-445D-A40C-D4BFAC4EBC40}" type="datetimeFigureOut">
              <a:rPr lang="fr-FR" smtClean="0"/>
              <a:t>01/08/2017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2AB465-0F76-4FA9-9EBF-D7F16EE2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0DD419-F5C3-4BD3-A094-64CCC13C3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9A83-3E52-4ECB-A52F-16BB89A22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89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640B9-0D47-4B88-912B-254AD8B98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51855C-67D8-48F8-9BEC-321243DAD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0A8807-C037-4C4B-97AE-5232D3AEB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5E5-5DBD-445D-A40C-D4BFAC4EBC40}" type="datetimeFigureOut">
              <a:rPr lang="fr-FR" smtClean="0"/>
              <a:t>01/08/2017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D5CED1-B695-4FB6-8ABB-BEC41FC71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4685C0-9CCC-43AE-837B-0F102E31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9A83-3E52-4ECB-A52F-16BB89A22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46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A7C680-E39A-4742-B5E2-EEB4CE25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C21D7C-C783-4FE9-94C8-1FDF34CB2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3AF2A0-F212-48B3-8808-EC99D210E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5E5-5DBD-445D-A40C-D4BFAC4EBC40}" type="datetimeFigureOut">
              <a:rPr lang="fr-FR" smtClean="0"/>
              <a:t>01/08/2017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2A0864-6C19-407C-8BCA-7D2AD4C25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172E21-BC17-4451-9620-E6760FFD4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9A83-3E52-4ECB-A52F-16BB89A22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84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52F4A-6B85-4DB8-8E2E-5E5F9C591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50BBDE-FDFA-4EE0-8941-BE47BF183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44B316F-EBF4-4A29-A7F8-E86BDDA49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14A619-4359-496D-8683-584A7028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5E5-5DBD-445D-A40C-D4BFAC4EBC40}" type="datetimeFigureOut">
              <a:rPr lang="fr-FR" smtClean="0"/>
              <a:t>01/08/2017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3CC141-EC34-472D-BC63-322167744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47E42E-4277-4A3B-A529-CA5F02B9C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9A83-3E52-4ECB-A52F-16BB89A22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933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69E070-4B92-4477-8D44-10DA5D0F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D5FF0D-BA2A-4C83-8216-D9189B23D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E80F7E-5C53-4DF7-A9EF-5D5EAAAC3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2EDC9C-8504-4787-A9F9-A1A80A2F5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9656429-FB85-48B1-81CD-87925869F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10D4856-2FF2-444B-9033-F24873562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5E5-5DBD-445D-A40C-D4BFAC4EBC40}" type="datetimeFigureOut">
              <a:rPr lang="fr-FR" smtClean="0"/>
              <a:t>01/08/2017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1FE5D87-005E-47F6-B819-54A0B5723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31FC010-5286-41B0-8913-9AD31F609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9A83-3E52-4ECB-A52F-16BB89A22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46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D7F80D-7A3B-4F35-A7F9-31281BD86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CEEB38-B201-4554-B7E5-82ABDAAD4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5E5-5DBD-445D-A40C-D4BFAC4EBC40}" type="datetimeFigureOut">
              <a:rPr lang="fr-FR" smtClean="0"/>
              <a:t>01/08/2017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3EB6054-E72E-4E2D-9084-9C64EB60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C00E63-DA10-4D4B-9B9C-B82DA1AB9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9A83-3E52-4ECB-A52F-16BB89A22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285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E9A0CFB-4BF1-4355-BE69-79298558B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5E5-5DBD-445D-A40C-D4BFAC4EBC40}" type="datetimeFigureOut">
              <a:rPr lang="fr-FR" smtClean="0"/>
              <a:t>01/08/2017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C956E14-6CB0-4CC8-9285-0417FEA2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A95AA6-BAA8-421D-8822-9F089D641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9A83-3E52-4ECB-A52F-16BB89A22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14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F59EA0-8571-41C8-84AC-C73E9F18B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0E6200-4F87-49B9-B3E9-C90654D47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780C07-6B8F-4745-8749-5F4DF6211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E0B9D7-DC86-4DCF-A8F3-C342FD7A1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5E5-5DBD-445D-A40C-D4BFAC4EBC40}" type="datetimeFigureOut">
              <a:rPr lang="fr-FR" smtClean="0"/>
              <a:t>01/08/2017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2A1A74-85FE-43CF-AC35-D1A4E3C09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3E771B-F327-4EAE-91EF-F5667A07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9A83-3E52-4ECB-A52F-16BB89A22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74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24073-24FE-43FF-AD36-F13162240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A414574-4F90-40B8-A693-9FF0DAD0D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B826B66-A785-4472-A84B-390CC0311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B86AB4-F817-491D-A333-B41670B89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5E5-5DBD-445D-A40C-D4BFAC4EBC40}" type="datetimeFigureOut">
              <a:rPr lang="fr-FR" smtClean="0"/>
              <a:t>01/08/2017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D8FB5B-B219-486F-9350-D64A3B46F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CD8392-919F-4D38-AF30-671E4A1B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9A83-3E52-4ECB-A52F-16BB89A22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643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2E8DB84-BDB7-4945-A90A-EBB2FFC8A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731198-1DFD-44C9-835B-DC3D8DEBE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0F84EC-0631-4EB7-B886-CFB8029F48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915E5-5DBD-445D-A40C-D4BFAC4EBC40}" type="datetimeFigureOut">
              <a:rPr lang="fr-FR" smtClean="0"/>
              <a:t>01/08/2017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61AF1D-DDF7-42E2-BEF1-F084E05F2B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9AA162-62D5-478D-94D3-4B2650669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89A83-3E52-4ECB-A52F-16BB89A22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57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ZoneTexte 43">
            <a:extLst>
              <a:ext uri="{FF2B5EF4-FFF2-40B4-BE49-F238E27FC236}">
                <a16:creationId xmlns:a16="http://schemas.microsoft.com/office/drawing/2014/main" id="{7177E302-A720-4059-A696-99E384F238A6}"/>
              </a:ext>
            </a:extLst>
          </p:cNvPr>
          <p:cNvSpPr txBox="1"/>
          <p:nvPr/>
        </p:nvSpPr>
        <p:spPr>
          <a:xfrm>
            <a:off x="3104227" y="3372211"/>
            <a:ext cx="972000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Affichage</a:t>
            </a:r>
            <a:br>
              <a:rPr lang="fr-FR" sz="1100" dirty="0"/>
            </a:br>
            <a:r>
              <a:rPr lang="fr-FR" sz="1100" dirty="0"/>
              <a:t>Progression</a:t>
            </a:r>
            <a:br>
              <a:rPr lang="fr-FR" sz="1100" dirty="0"/>
            </a:b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Collaborateur</a:t>
            </a:r>
          </a:p>
          <a:p>
            <a:pPr algn="ctr"/>
            <a:endParaRPr lang="fr-FR" sz="1100" dirty="0"/>
          </a:p>
          <a:p>
            <a:pPr algn="ctr"/>
            <a:r>
              <a:rPr lang="fr-FR" sz="1100" dirty="0"/>
              <a:t>Dépendance jeux 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Admin</a:t>
            </a:r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49274425-BE96-40E8-BD37-B2572550DDAE}"/>
              </a:ext>
            </a:extLst>
          </p:cNvPr>
          <p:cNvCxnSpPr/>
          <p:nvPr/>
        </p:nvCxnSpPr>
        <p:spPr>
          <a:xfrm>
            <a:off x="-9618" y="2124631"/>
            <a:ext cx="12201618" cy="0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15399579-D0FF-4642-A356-CA987E6C1D05}"/>
              </a:ext>
            </a:extLst>
          </p:cNvPr>
          <p:cNvCxnSpPr>
            <a:cxnSpLocks/>
          </p:cNvCxnSpPr>
          <p:nvPr/>
        </p:nvCxnSpPr>
        <p:spPr>
          <a:xfrm flipV="1">
            <a:off x="-9618" y="3047298"/>
            <a:ext cx="12201618" cy="3614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1E4781AE-59C3-4598-BB29-B7528D416121}"/>
              </a:ext>
            </a:extLst>
          </p:cNvPr>
          <p:cNvCxnSpPr>
            <a:cxnSpLocks/>
          </p:cNvCxnSpPr>
          <p:nvPr/>
        </p:nvCxnSpPr>
        <p:spPr>
          <a:xfrm>
            <a:off x="-9618" y="3930391"/>
            <a:ext cx="12201618" cy="0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F9F65AFF-8190-4F3F-862B-E3BBCB555A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7713543"/>
              </p:ext>
            </p:extLst>
          </p:nvPr>
        </p:nvGraphicFramePr>
        <p:xfrm>
          <a:off x="0" y="1"/>
          <a:ext cx="12192000" cy="225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e 2">
            <a:extLst>
              <a:ext uri="{FF2B5EF4-FFF2-40B4-BE49-F238E27FC236}">
                <a16:creationId xmlns:a16="http://schemas.microsoft.com/office/drawing/2014/main" id="{99EAC591-659F-434C-B4FA-0BB2C6D05CC8}"/>
              </a:ext>
            </a:extLst>
          </p:cNvPr>
          <p:cNvGrpSpPr/>
          <p:nvPr/>
        </p:nvGrpSpPr>
        <p:grpSpPr>
          <a:xfrm>
            <a:off x="360727" y="1400961"/>
            <a:ext cx="1358800" cy="1443600"/>
            <a:chOff x="360727" y="1400961"/>
            <a:chExt cx="1399562" cy="1838951"/>
          </a:xfrm>
        </p:grpSpPr>
        <p:sp>
          <p:nvSpPr>
            <p:cNvPr id="2" name="Flèche : bas 1">
              <a:extLst>
                <a:ext uri="{FF2B5EF4-FFF2-40B4-BE49-F238E27FC236}">
                  <a16:creationId xmlns:a16="http://schemas.microsoft.com/office/drawing/2014/main" id="{92EC2ADB-8C7F-41E3-A21A-786C116D908B}"/>
                </a:ext>
              </a:extLst>
            </p:cNvPr>
            <p:cNvSpPr/>
            <p:nvPr/>
          </p:nvSpPr>
          <p:spPr>
            <a:xfrm>
              <a:off x="360727" y="1400961"/>
              <a:ext cx="243281" cy="1838951"/>
            </a:xfrm>
            <a:prstGeom prst="downArrow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9" name="Flèche : bas 8">
              <a:extLst>
                <a:ext uri="{FF2B5EF4-FFF2-40B4-BE49-F238E27FC236}">
                  <a16:creationId xmlns:a16="http://schemas.microsoft.com/office/drawing/2014/main" id="{DD78D93E-39BF-4CEB-A8B5-9B31E0802D20}"/>
                </a:ext>
              </a:extLst>
            </p:cNvPr>
            <p:cNvSpPr/>
            <p:nvPr/>
          </p:nvSpPr>
          <p:spPr>
            <a:xfrm>
              <a:off x="1517008" y="1400961"/>
              <a:ext cx="243281" cy="894253"/>
            </a:xfrm>
            <a:prstGeom prst="downArrow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325E8D99-F1D9-4D88-95F0-E89784240498}"/>
              </a:ext>
            </a:extLst>
          </p:cNvPr>
          <p:cNvGrpSpPr/>
          <p:nvPr/>
        </p:nvGrpSpPr>
        <p:grpSpPr>
          <a:xfrm>
            <a:off x="2451333" y="1400957"/>
            <a:ext cx="1256991" cy="2023200"/>
            <a:chOff x="360727" y="1400959"/>
            <a:chExt cx="1294699" cy="2375300"/>
          </a:xfrm>
        </p:grpSpPr>
        <p:sp>
          <p:nvSpPr>
            <p:cNvPr id="11" name="Flèche : bas 10">
              <a:extLst>
                <a:ext uri="{FF2B5EF4-FFF2-40B4-BE49-F238E27FC236}">
                  <a16:creationId xmlns:a16="http://schemas.microsoft.com/office/drawing/2014/main" id="{2CB73291-BBF1-488F-BCA7-2586925F009C}"/>
                </a:ext>
              </a:extLst>
            </p:cNvPr>
            <p:cNvSpPr/>
            <p:nvPr/>
          </p:nvSpPr>
          <p:spPr>
            <a:xfrm>
              <a:off x="360727" y="1400961"/>
              <a:ext cx="243279" cy="1792041"/>
            </a:xfrm>
            <a:prstGeom prst="downArrow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12" name="Flèche : bas 11">
              <a:extLst>
                <a:ext uri="{FF2B5EF4-FFF2-40B4-BE49-F238E27FC236}">
                  <a16:creationId xmlns:a16="http://schemas.microsoft.com/office/drawing/2014/main" id="{C92EFC23-740D-4E71-B8E8-79807AC2966F}"/>
                </a:ext>
              </a:extLst>
            </p:cNvPr>
            <p:cNvSpPr/>
            <p:nvPr/>
          </p:nvSpPr>
          <p:spPr>
            <a:xfrm>
              <a:off x="1412147" y="1400959"/>
              <a:ext cx="243279" cy="2375300"/>
            </a:xfrm>
            <a:prstGeom prst="downArrow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C9A0070-8B91-4E62-811B-A006BB61CE45}"/>
              </a:ext>
            </a:extLst>
          </p:cNvPr>
          <p:cNvGrpSpPr/>
          <p:nvPr/>
        </p:nvGrpSpPr>
        <p:grpSpPr>
          <a:xfrm>
            <a:off x="4465566" y="1396756"/>
            <a:ext cx="1170966" cy="1943142"/>
            <a:chOff x="360727" y="1396758"/>
            <a:chExt cx="1206093" cy="2976318"/>
          </a:xfrm>
        </p:grpSpPr>
        <p:sp>
          <p:nvSpPr>
            <p:cNvPr id="14" name="Flèche : bas 13">
              <a:extLst>
                <a:ext uri="{FF2B5EF4-FFF2-40B4-BE49-F238E27FC236}">
                  <a16:creationId xmlns:a16="http://schemas.microsoft.com/office/drawing/2014/main" id="{28E4D0D7-F3B2-4EE5-8676-39A9EB67DC01}"/>
                </a:ext>
              </a:extLst>
            </p:cNvPr>
            <p:cNvSpPr/>
            <p:nvPr/>
          </p:nvSpPr>
          <p:spPr>
            <a:xfrm>
              <a:off x="360727" y="1400958"/>
              <a:ext cx="243280" cy="2972118"/>
            </a:xfrm>
            <a:prstGeom prst="downArrow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15" name="Flèche : bas 14">
              <a:extLst>
                <a:ext uri="{FF2B5EF4-FFF2-40B4-BE49-F238E27FC236}">
                  <a16:creationId xmlns:a16="http://schemas.microsoft.com/office/drawing/2014/main" id="{84B267D7-F49C-4246-A12A-6E27E0466ADF}"/>
                </a:ext>
              </a:extLst>
            </p:cNvPr>
            <p:cNvSpPr/>
            <p:nvPr/>
          </p:nvSpPr>
          <p:spPr>
            <a:xfrm>
              <a:off x="1323540" y="1396758"/>
              <a:ext cx="243280" cy="2718467"/>
            </a:xfrm>
            <a:prstGeom prst="downArrow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A1A10F33-7A46-4552-B9F8-7CD65AFA7EDB}"/>
              </a:ext>
            </a:extLst>
          </p:cNvPr>
          <p:cNvGrpSpPr/>
          <p:nvPr/>
        </p:nvGrpSpPr>
        <p:grpSpPr>
          <a:xfrm>
            <a:off x="6411981" y="1396757"/>
            <a:ext cx="1277360" cy="1980000"/>
            <a:chOff x="360727" y="1400961"/>
            <a:chExt cx="1315679" cy="2324582"/>
          </a:xfrm>
        </p:grpSpPr>
        <p:sp>
          <p:nvSpPr>
            <p:cNvPr id="17" name="Flèche : bas 16">
              <a:extLst>
                <a:ext uri="{FF2B5EF4-FFF2-40B4-BE49-F238E27FC236}">
                  <a16:creationId xmlns:a16="http://schemas.microsoft.com/office/drawing/2014/main" id="{E357CA83-0738-4289-A156-8C97B56FC694}"/>
                </a:ext>
              </a:extLst>
            </p:cNvPr>
            <p:cNvSpPr/>
            <p:nvPr/>
          </p:nvSpPr>
          <p:spPr>
            <a:xfrm>
              <a:off x="360727" y="1400961"/>
              <a:ext cx="243279" cy="1939969"/>
            </a:xfrm>
            <a:prstGeom prst="downArrow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18" name="Flèche : bas 17">
              <a:extLst>
                <a:ext uri="{FF2B5EF4-FFF2-40B4-BE49-F238E27FC236}">
                  <a16:creationId xmlns:a16="http://schemas.microsoft.com/office/drawing/2014/main" id="{F0FAEF81-EB7A-4BCB-A03E-B4FF661959B7}"/>
                </a:ext>
              </a:extLst>
            </p:cNvPr>
            <p:cNvSpPr/>
            <p:nvPr/>
          </p:nvSpPr>
          <p:spPr>
            <a:xfrm>
              <a:off x="1433127" y="1400961"/>
              <a:ext cx="243279" cy="2324582"/>
            </a:xfrm>
            <a:prstGeom prst="downArrow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643CCD98-92FA-4DB7-84F4-BF62912DB243}"/>
              </a:ext>
            </a:extLst>
          </p:cNvPr>
          <p:cNvGrpSpPr/>
          <p:nvPr/>
        </p:nvGrpSpPr>
        <p:grpSpPr>
          <a:xfrm>
            <a:off x="8460817" y="1396752"/>
            <a:ext cx="1211519" cy="2445406"/>
            <a:chOff x="360727" y="1400958"/>
            <a:chExt cx="1247863" cy="2870983"/>
          </a:xfrm>
        </p:grpSpPr>
        <p:sp>
          <p:nvSpPr>
            <p:cNvPr id="20" name="Flèche : bas 19">
              <a:extLst>
                <a:ext uri="{FF2B5EF4-FFF2-40B4-BE49-F238E27FC236}">
                  <a16:creationId xmlns:a16="http://schemas.microsoft.com/office/drawing/2014/main" id="{ABA84FDC-2ECD-4867-88B3-AF78A41E94B8}"/>
                </a:ext>
              </a:extLst>
            </p:cNvPr>
            <p:cNvSpPr/>
            <p:nvPr/>
          </p:nvSpPr>
          <p:spPr>
            <a:xfrm>
              <a:off x="360727" y="1400959"/>
              <a:ext cx="243280" cy="2831763"/>
            </a:xfrm>
            <a:prstGeom prst="downArrow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21" name="Flèche : bas 20">
              <a:extLst>
                <a:ext uri="{FF2B5EF4-FFF2-40B4-BE49-F238E27FC236}">
                  <a16:creationId xmlns:a16="http://schemas.microsoft.com/office/drawing/2014/main" id="{31A9A317-DAC9-452B-8766-A4370A9C5644}"/>
                </a:ext>
              </a:extLst>
            </p:cNvPr>
            <p:cNvSpPr/>
            <p:nvPr/>
          </p:nvSpPr>
          <p:spPr>
            <a:xfrm>
              <a:off x="1365310" y="1400958"/>
              <a:ext cx="243280" cy="2870983"/>
            </a:xfrm>
            <a:prstGeom prst="downArrow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43248F53-D88D-4B52-8A22-EA0B4408F486}"/>
              </a:ext>
            </a:extLst>
          </p:cNvPr>
          <p:cNvGrpSpPr/>
          <p:nvPr/>
        </p:nvGrpSpPr>
        <p:grpSpPr>
          <a:xfrm>
            <a:off x="10407233" y="1396752"/>
            <a:ext cx="1211519" cy="2520000"/>
            <a:chOff x="360727" y="1400958"/>
            <a:chExt cx="1247863" cy="2958558"/>
          </a:xfrm>
        </p:grpSpPr>
        <p:sp>
          <p:nvSpPr>
            <p:cNvPr id="24" name="Flèche : bas 23">
              <a:extLst>
                <a:ext uri="{FF2B5EF4-FFF2-40B4-BE49-F238E27FC236}">
                  <a16:creationId xmlns:a16="http://schemas.microsoft.com/office/drawing/2014/main" id="{24E1F9FB-CC48-46DD-8F93-2CE2C6612457}"/>
                </a:ext>
              </a:extLst>
            </p:cNvPr>
            <p:cNvSpPr/>
            <p:nvPr/>
          </p:nvSpPr>
          <p:spPr>
            <a:xfrm>
              <a:off x="360727" y="1400959"/>
              <a:ext cx="243280" cy="2802038"/>
            </a:xfrm>
            <a:prstGeom prst="downArrow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25" name="Flèche : bas 24">
              <a:extLst>
                <a:ext uri="{FF2B5EF4-FFF2-40B4-BE49-F238E27FC236}">
                  <a16:creationId xmlns:a16="http://schemas.microsoft.com/office/drawing/2014/main" id="{F7DE9689-888B-4A3A-898E-F40659A2B07B}"/>
                </a:ext>
              </a:extLst>
            </p:cNvPr>
            <p:cNvSpPr/>
            <p:nvPr/>
          </p:nvSpPr>
          <p:spPr>
            <a:xfrm>
              <a:off x="1365310" y="1400958"/>
              <a:ext cx="243280" cy="2958558"/>
            </a:xfrm>
            <a:prstGeom prst="downArrow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  <p:sp>
        <p:nvSpPr>
          <p:cNvPr id="26" name="ZoneTexte 25">
            <a:extLst>
              <a:ext uri="{FF2B5EF4-FFF2-40B4-BE49-F238E27FC236}">
                <a16:creationId xmlns:a16="http://schemas.microsoft.com/office/drawing/2014/main" id="{93736E60-2135-4164-874B-14213AE25A7D}"/>
              </a:ext>
            </a:extLst>
          </p:cNvPr>
          <p:cNvSpPr txBox="1"/>
          <p:nvPr/>
        </p:nvSpPr>
        <p:spPr>
          <a:xfrm>
            <a:off x="1111885" y="2116600"/>
            <a:ext cx="97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Début des tests</a:t>
            </a:r>
          </a:p>
          <a:p>
            <a:pPr algn="ctr"/>
            <a:endParaRPr lang="fr-FR" sz="1100" dirty="0"/>
          </a:p>
          <a:p>
            <a:pPr algn="ctr"/>
            <a:r>
              <a:rPr lang="fr-FR" sz="1100" dirty="0"/>
              <a:t>Modifications mineures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3007B15-9B97-47E8-A537-742ABBAD2457}"/>
              </a:ext>
            </a:extLst>
          </p:cNvPr>
          <p:cNvSpPr txBox="1"/>
          <p:nvPr/>
        </p:nvSpPr>
        <p:spPr>
          <a:xfrm>
            <a:off x="-62458" y="677183"/>
            <a:ext cx="5341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F0"/>
                </a:solidFill>
              </a:rPr>
              <a:t>17/02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F291DB8-45EA-4710-915F-A47D012192D1}"/>
              </a:ext>
            </a:extLst>
          </p:cNvPr>
          <p:cNvSpPr txBox="1"/>
          <p:nvPr/>
        </p:nvSpPr>
        <p:spPr>
          <a:xfrm>
            <a:off x="524503" y="677183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F0"/>
                </a:solidFill>
              </a:rPr>
              <a:t>03/03 </a:t>
            </a:r>
            <a:r>
              <a:rPr lang="fr-FR" sz="1100" b="1" dirty="0">
                <a:solidFill>
                  <a:srgbClr val="FF0000"/>
                </a:solidFill>
              </a:rPr>
              <a:t>–</a:t>
            </a:r>
            <a:r>
              <a:rPr lang="fr-FR" sz="1100" b="1" dirty="0">
                <a:solidFill>
                  <a:srgbClr val="00B0F0"/>
                </a:solidFill>
              </a:rPr>
              <a:t> 06/03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372C0A1-3898-4DCD-9104-EEC8FF2EEDE3}"/>
              </a:ext>
            </a:extLst>
          </p:cNvPr>
          <p:cNvSpPr txBox="1"/>
          <p:nvPr/>
        </p:nvSpPr>
        <p:spPr>
          <a:xfrm>
            <a:off x="1521366" y="677183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F0"/>
                </a:solidFill>
              </a:rPr>
              <a:t>17/03</a:t>
            </a:r>
            <a:r>
              <a:rPr lang="fr-FR" sz="1100" b="1" dirty="0">
                <a:solidFill>
                  <a:srgbClr val="FF0000"/>
                </a:solidFill>
              </a:rPr>
              <a:t> – </a:t>
            </a:r>
            <a:r>
              <a:rPr lang="fr-FR" sz="1100" b="1" dirty="0">
                <a:solidFill>
                  <a:srgbClr val="00B0F0"/>
                </a:solidFill>
              </a:rPr>
              <a:t>20/03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859252E-46AF-4514-BB1A-A76167ABD434}"/>
              </a:ext>
            </a:extLst>
          </p:cNvPr>
          <p:cNvSpPr txBox="1"/>
          <p:nvPr/>
        </p:nvSpPr>
        <p:spPr>
          <a:xfrm>
            <a:off x="2514585" y="677183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F0"/>
                </a:solidFill>
              </a:rPr>
              <a:t>31/03 </a:t>
            </a:r>
            <a:r>
              <a:rPr lang="fr-FR" sz="1100" b="1" dirty="0">
                <a:solidFill>
                  <a:srgbClr val="FF0000"/>
                </a:solidFill>
              </a:rPr>
              <a:t>–</a:t>
            </a:r>
            <a:r>
              <a:rPr lang="fr-FR" sz="1100" b="1" dirty="0">
                <a:solidFill>
                  <a:srgbClr val="00B0F0"/>
                </a:solidFill>
              </a:rPr>
              <a:t> 03/04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11E54CB-BA2A-4713-82DC-189676ED65CB}"/>
              </a:ext>
            </a:extLst>
          </p:cNvPr>
          <p:cNvSpPr txBox="1"/>
          <p:nvPr/>
        </p:nvSpPr>
        <p:spPr>
          <a:xfrm>
            <a:off x="3509626" y="672974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F0"/>
                </a:solidFill>
              </a:rPr>
              <a:t>14/04 </a:t>
            </a:r>
            <a:r>
              <a:rPr lang="fr-FR" sz="1100" b="1" dirty="0">
                <a:solidFill>
                  <a:srgbClr val="FF0000"/>
                </a:solidFill>
              </a:rPr>
              <a:t>–</a:t>
            </a:r>
            <a:r>
              <a:rPr lang="fr-FR" sz="1100" b="1" dirty="0">
                <a:solidFill>
                  <a:srgbClr val="00B0F0"/>
                </a:solidFill>
              </a:rPr>
              <a:t> 18/04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D469168-5F9D-4B81-B491-245DE0A45A26}"/>
              </a:ext>
            </a:extLst>
          </p:cNvPr>
          <p:cNvSpPr txBox="1"/>
          <p:nvPr/>
        </p:nvSpPr>
        <p:spPr>
          <a:xfrm>
            <a:off x="4504667" y="674829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F0"/>
                </a:solidFill>
              </a:rPr>
              <a:t>28/04 </a:t>
            </a:r>
            <a:r>
              <a:rPr lang="fr-FR" sz="1100" b="1" dirty="0">
                <a:solidFill>
                  <a:srgbClr val="FF0000"/>
                </a:solidFill>
              </a:rPr>
              <a:t>– </a:t>
            </a:r>
            <a:r>
              <a:rPr lang="fr-FR" sz="1100" b="1" dirty="0">
                <a:solidFill>
                  <a:srgbClr val="00B0F0"/>
                </a:solidFill>
              </a:rPr>
              <a:t>02/05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7680FAD-FCE5-401A-B7CB-49E95A9898D8}"/>
              </a:ext>
            </a:extLst>
          </p:cNvPr>
          <p:cNvSpPr txBox="1"/>
          <p:nvPr/>
        </p:nvSpPr>
        <p:spPr>
          <a:xfrm>
            <a:off x="5486391" y="677183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F0"/>
                </a:solidFill>
              </a:rPr>
              <a:t>12/05 </a:t>
            </a:r>
            <a:r>
              <a:rPr lang="fr-FR" sz="1100" b="1" dirty="0">
                <a:solidFill>
                  <a:srgbClr val="FF0000"/>
                </a:solidFill>
              </a:rPr>
              <a:t>– </a:t>
            </a:r>
            <a:r>
              <a:rPr lang="fr-FR" sz="1100" b="1" dirty="0">
                <a:solidFill>
                  <a:srgbClr val="00B0F0"/>
                </a:solidFill>
              </a:rPr>
              <a:t>15/05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6E084F4-9FF3-43DB-B0CE-2EC6C774D710}"/>
              </a:ext>
            </a:extLst>
          </p:cNvPr>
          <p:cNvSpPr txBox="1"/>
          <p:nvPr/>
        </p:nvSpPr>
        <p:spPr>
          <a:xfrm>
            <a:off x="6484656" y="677183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F0"/>
                </a:solidFill>
              </a:rPr>
              <a:t>24/05 </a:t>
            </a:r>
            <a:r>
              <a:rPr lang="fr-FR" sz="1100" b="1" dirty="0">
                <a:solidFill>
                  <a:srgbClr val="FF0000"/>
                </a:solidFill>
              </a:rPr>
              <a:t>–</a:t>
            </a:r>
            <a:r>
              <a:rPr lang="fr-FR" sz="1100" b="1" dirty="0">
                <a:solidFill>
                  <a:srgbClr val="00B0F0"/>
                </a:solidFill>
              </a:rPr>
              <a:t> 29/05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A39CE05-9FF4-4091-9AC5-060914B72A25}"/>
              </a:ext>
            </a:extLst>
          </p:cNvPr>
          <p:cNvSpPr txBox="1"/>
          <p:nvPr/>
        </p:nvSpPr>
        <p:spPr>
          <a:xfrm>
            <a:off x="7478698" y="677183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F0"/>
                </a:solidFill>
              </a:rPr>
              <a:t>09/06 </a:t>
            </a:r>
            <a:r>
              <a:rPr lang="fr-FR" sz="1100" b="1" dirty="0">
                <a:solidFill>
                  <a:srgbClr val="FF0000"/>
                </a:solidFill>
              </a:rPr>
              <a:t>–</a:t>
            </a:r>
            <a:r>
              <a:rPr lang="fr-FR" sz="1100" b="1" dirty="0">
                <a:solidFill>
                  <a:srgbClr val="00B0F0"/>
                </a:solidFill>
              </a:rPr>
              <a:t> 12/06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CE57B35-C44E-4A91-B8DA-2022D0E4A439}"/>
              </a:ext>
            </a:extLst>
          </p:cNvPr>
          <p:cNvSpPr txBox="1"/>
          <p:nvPr/>
        </p:nvSpPr>
        <p:spPr>
          <a:xfrm>
            <a:off x="8472014" y="676918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F0"/>
                </a:solidFill>
              </a:rPr>
              <a:t>23/06 </a:t>
            </a:r>
            <a:r>
              <a:rPr lang="fr-FR" sz="1100" b="1" dirty="0">
                <a:solidFill>
                  <a:srgbClr val="FF0000"/>
                </a:solidFill>
              </a:rPr>
              <a:t>–</a:t>
            </a:r>
            <a:r>
              <a:rPr lang="fr-FR" sz="1100" b="1" dirty="0">
                <a:solidFill>
                  <a:srgbClr val="00B0F0"/>
                </a:solidFill>
              </a:rPr>
              <a:t> 26/06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7E2B844E-F592-4731-A5B5-80D92B744CBE}"/>
              </a:ext>
            </a:extLst>
          </p:cNvPr>
          <p:cNvSpPr txBox="1"/>
          <p:nvPr/>
        </p:nvSpPr>
        <p:spPr>
          <a:xfrm>
            <a:off x="9472457" y="669824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F0"/>
                </a:solidFill>
              </a:rPr>
              <a:t>07/07</a:t>
            </a:r>
            <a:r>
              <a:rPr lang="fr-FR" sz="1100" b="1" dirty="0">
                <a:solidFill>
                  <a:srgbClr val="FF0000"/>
                </a:solidFill>
              </a:rPr>
              <a:t> – </a:t>
            </a:r>
            <a:r>
              <a:rPr lang="fr-FR" sz="1100" b="1" dirty="0">
                <a:solidFill>
                  <a:srgbClr val="00B0F0"/>
                </a:solidFill>
              </a:rPr>
              <a:t>10/07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88423F-4414-41FA-B375-56CF78A799B2}"/>
              </a:ext>
            </a:extLst>
          </p:cNvPr>
          <p:cNvSpPr txBox="1"/>
          <p:nvPr/>
        </p:nvSpPr>
        <p:spPr>
          <a:xfrm>
            <a:off x="10462865" y="669824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F0"/>
                </a:solidFill>
              </a:rPr>
              <a:t>21/07</a:t>
            </a:r>
            <a:r>
              <a:rPr lang="fr-FR" sz="1100" b="1" dirty="0">
                <a:solidFill>
                  <a:srgbClr val="FF0000"/>
                </a:solidFill>
              </a:rPr>
              <a:t> – </a:t>
            </a:r>
            <a:r>
              <a:rPr lang="fr-FR" sz="1100" b="1" dirty="0">
                <a:solidFill>
                  <a:srgbClr val="00B0F0"/>
                </a:solidFill>
              </a:rPr>
              <a:t>24/07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B55BEAF-B62F-4EDB-919A-6E32BCAF609F}"/>
              </a:ext>
            </a:extLst>
          </p:cNvPr>
          <p:cNvSpPr txBox="1"/>
          <p:nvPr/>
        </p:nvSpPr>
        <p:spPr>
          <a:xfrm>
            <a:off x="11667497" y="668529"/>
            <a:ext cx="5341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F0"/>
                </a:solidFill>
              </a:rPr>
              <a:t>04/08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2EC74015-D0B0-4298-9363-F9B59CF6DA2F}"/>
              </a:ext>
            </a:extLst>
          </p:cNvPr>
          <p:cNvSpPr txBox="1"/>
          <p:nvPr/>
        </p:nvSpPr>
        <p:spPr>
          <a:xfrm>
            <a:off x="-109178" y="3382212"/>
            <a:ext cx="1176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Installation outils développement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4B98A5EE-98DE-4D7F-99D6-17151B1C5FD0}"/>
              </a:ext>
            </a:extLst>
          </p:cNvPr>
          <p:cNvSpPr txBox="1"/>
          <p:nvPr/>
        </p:nvSpPr>
        <p:spPr>
          <a:xfrm>
            <a:off x="145548" y="2844561"/>
            <a:ext cx="666551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Arrivée à VISEO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AF825B83-F65D-4EA7-997D-E2D230F73D2C}"/>
              </a:ext>
            </a:extLst>
          </p:cNvPr>
          <p:cNvSpPr txBox="1"/>
          <p:nvPr/>
        </p:nvSpPr>
        <p:spPr>
          <a:xfrm>
            <a:off x="2178021" y="3001343"/>
            <a:ext cx="7920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Connexion</a:t>
            </a:r>
          </a:p>
          <a:p>
            <a:pPr algn="ctr"/>
            <a:endParaRPr lang="fr-FR" sz="1100" dirty="0"/>
          </a:p>
          <a:p>
            <a:pPr algn="ctr"/>
            <a:br>
              <a:rPr lang="fr-FR" sz="1100" dirty="0"/>
            </a:br>
            <a:r>
              <a:rPr lang="fr-FR" sz="1100" dirty="0"/>
              <a:t>Inscription</a:t>
            </a:r>
          </a:p>
          <a:p>
            <a:pPr algn="ctr"/>
            <a:endParaRPr lang="fr-FR" sz="1100" dirty="0"/>
          </a:p>
          <a:p>
            <a:pPr algn="ctr"/>
            <a:br>
              <a:rPr lang="fr-FR" sz="1100" dirty="0"/>
            </a:br>
            <a:r>
              <a:rPr lang="fr-FR" sz="1100" dirty="0"/>
              <a:t>Mot de passe oublié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C638F9C3-1D37-4B71-9B3C-166CD12A6187}"/>
              </a:ext>
            </a:extLst>
          </p:cNvPr>
          <p:cNvSpPr txBox="1"/>
          <p:nvPr/>
        </p:nvSpPr>
        <p:spPr>
          <a:xfrm>
            <a:off x="4067238" y="3339898"/>
            <a:ext cx="104400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Questions Quiz 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Admin</a:t>
            </a:r>
            <a:r>
              <a:rPr lang="fr-FR" sz="1100" dirty="0"/>
              <a:t> avec vidéo à l’appui</a:t>
            </a:r>
          </a:p>
          <a:p>
            <a:pPr algn="ctr"/>
            <a:endParaRPr lang="fr-FR" sz="1100" dirty="0"/>
          </a:p>
          <a:p>
            <a:pPr algn="ctr"/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Collaborateur</a:t>
            </a:r>
            <a:br>
              <a:rPr lang="fr-FR" sz="1100" dirty="0"/>
            </a:br>
            <a:r>
              <a:rPr lang="fr-FR" sz="1100" dirty="0"/>
              <a:t>Affichage réponses et explications</a:t>
            </a:r>
          </a:p>
          <a:p>
            <a:pPr algn="ctr"/>
            <a:r>
              <a:rPr lang="fr-FR" sz="1100" dirty="0"/>
              <a:t> </a:t>
            </a:r>
            <a:br>
              <a:rPr lang="fr-FR" sz="1100" dirty="0"/>
            </a:br>
            <a:r>
              <a:rPr lang="fr-FR" sz="1100" dirty="0"/>
              <a:t>Ecoute possible des explications</a:t>
            </a:r>
          </a:p>
          <a:p>
            <a:pPr algn="ctr"/>
            <a:br>
              <a:rPr lang="fr-FR" sz="1100" dirty="0"/>
            </a:br>
            <a:r>
              <a:rPr lang="fr-FR" sz="1100" dirty="0"/>
              <a:t>Evaluer la formation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715967E7-BCEA-4CE1-86F1-3AFA2D51F874}"/>
              </a:ext>
            </a:extLst>
          </p:cNvPr>
          <p:cNvSpPr txBox="1"/>
          <p:nvPr/>
        </p:nvSpPr>
        <p:spPr>
          <a:xfrm>
            <a:off x="5055733" y="3171555"/>
            <a:ext cx="9360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Refonte du projet achevé à 80%</a:t>
            </a:r>
          </a:p>
          <a:p>
            <a:pPr algn="ctr"/>
            <a:endParaRPr lang="fr-FR" sz="1100" dirty="0"/>
          </a:p>
          <a:p>
            <a:pPr algn="ctr"/>
            <a:r>
              <a:rPr lang="fr-FR" sz="1100" dirty="0"/>
              <a:t>Version 2.0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FE1B4E5D-25C6-4BDB-87D1-5DB1A0052F27}"/>
              </a:ext>
            </a:extLst>
          </p:cNvPr>
          <p:cNvSpPr txBox="1"/>
          <p:nvPr/>
        </p:nvSpPr>
        <p:spPr>
          <a:xfrm>
            <a:off x="6004674" y="3057188"/>
            <a:ext cx="104400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Affichage notes des Collaborateurs côté 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Admin</a:t>
            </a:r>
          </a:p>
          <a:p>
            <a:pPr algn="ctr"/>
            <a:endParaRPr lang="fr-FR" sz="11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lang="fr-FR" sz="11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100" dirty="0"/>
              <a:t>Début jeu Poupée</a:t>
            </a:r>
          </a:p>
          <a:p>
            <a:pPr algn="ctr"/>
            <a:endParaRPr lang="fr-FR" sz="11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100" dirty="0"/>
              <a:t>Projet testé à 51%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CEF2E639-D869-4B8C-9BF4-3F464173B2E8}"/>
              </a:ext>
            </a:extLst>
          </p:cNvPr>
          <p:cNvSpPr txBox="1"/>
          <p:nvPr/>
        </p:nvSpPr>
        <p:spPr>
          <a:xfrm>
            <a:off x="7016922" y="3368619"/>
            <a:ext cx="111600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Développement jeu Poupée en cours</a:t>
            </a:r>
          </a:p>
          <a:p>
            <a:pPr algn="ctr"/>
            <a:endParaRPr lang="fr-FR" sz="1100" dirty="0"/>
          </a:p>
          <a:p>
            <a:pPr algn="ctr"/>
            <a:r>
              <a:rPr lang="fr-FR" sz="1100" dirty="0"/>
              <a:t>Interface graphique jeu Poupée 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Collaborateur</a:t>
            </a:r>
          </a:p>
          <a:p>
            <a:pPr algn="ctr"/>
            <a:endParaRPr lang="fr-FR" sz="11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Projet testé à 80 %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91F480C6-C559-423E-B99F-99B47AB26F1F}"/>
              </a:ext>
            </a:extLst>
          </p:cNvPr>
          <p:cNvSpPr txBox="1"/>
          <p:nvPr/>
        </p:nvSpPr>
        <p:spPr>
          <a:xfrm>
            <a:off x="8239347" y="3808753"/>
            <a:ext cx="666551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13/02, arrivée à VISEO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2DD9D0B8-B567-460B-AFA9-801E9C2A2648}"/>
              </a:ext>
            </a:extLst>
          </p:cNvPr>
          <p:cNvSpPr txBox="1"/>
          <p:nvPr/>
        </p:nvSpPr>
        <p:spPr>
          <a:xfrm>
            <a:off x="9220963" y="3842158"/>
            <a:ext cx="666551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13/02, arrivée à VISEO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43E14C9D-78A4-44E7-8E12-F924202D8BEA}"/>
              </a:ext>
            </a:extLst>
          </p:cNvPr>
          <p:cNvSpPr txBox="1"/>
          <p:nvPr/>
        </p:nvSpPr>
        <p:spPr>
          <a:xfrm>
            <a:off x="10192055" y="3783435"/>
            <a:ext cx="666551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13/02, arrivée à VISEO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7FEEFA9E-2C95-48FA-8C83-101943784E7C}"/>
              </a:ext>
            </a:extLst>
          </p:cNvPr>
          <p:cNvSpPr txBox="1"/>
          <p:nvPr/>
        </p:nvSpPr>
        <p:spPr>
          <a:xfrm>
            <a:off x="11167379" y="3916752"/>
            <a:ext cx="666551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13/02, arrivée à VISEO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8F57089F-35F9-4CF0-9AB2-5CAF00F16AE6}"/>
              </a:ext>
            </a:extLst>
          </p:cNvPr>
          <p:cNvSpPr txBox="1"/>
          <p:nvPr/>
        </p:nvSpPr>
        <p:spPr>
          <a:xfrm>
            <a:off x="526854" y="1690731"/>
            <a:ext cx="860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Vélocité du sprint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3370B36-714C-4285-8584-1A7C37E94780}"/>
              </a:ext>
            </a:extLst>
          </p:cNvPr>
          <p:cNvSpPr txBox="1"/>
          <p:nvPr/>
        </p:nvSpPr>
        <p:spPr>
          <a:xfrm>
            <a:off x="1676393" y="1870532"/>
            <a:ext cx="383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17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F6380ED2-5919-4819-9D0C-8FA736078BE0}"/>
              </a:ext>
            </a:extLst>
          </p:cNvPr>
          <p:cNvSpPr txBox="1"/>
          <p:nvPr/>
        </p:nvSpPr>
        <p:spPr>
          <a:xfrm>
            <a:off x="6645532" y="2770299"/>
            <a:ext cx="383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40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81B08F40-BD2B-4BE7-A313-74A3BE2F9140}"/>
              </a:ext>
            </a:extLst>
          </p:cNvPr>
          <p:cNvSpPr txBox="1"/>
          <p:nvPr/>
        </p:nvSpPr>
        <p:spPr>
          <a:xfrm>
            <a:off x="11595409" y="3668564"/>
            <a:ext cx="383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61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7EE89DE-BD5D-4CC7-83BE-34454AB06F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30" y="5070679"/>
            <a:ext cx="2888271" cy="162465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FA9F288-5C2C-48BA-84E8-7A25A471E0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171" y="5246788"/>
            <a:ext cx="2560000" cy="144000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A771C1ED-CB1A-4797-AA3E-359C6370C4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57" y="5246788"/>
            <a:ext cx="256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818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144</Words>
  <Application>Microsoft Office PowerPoint</Application>
  <PresentationFormat>Grand écran</PresentationFormat>
  <Paragraphs>65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Ma</dc:creator>
  <cp:lastModifiedBy>David Ma</cp:lastModifiedBy>
  <cp:revision>35</cp:revision>
  <dcterms:created xsi:type="dcterms:W3CDTF">2017-07-30T20:29:58Z</dcterms:created>
  <dcterms:modified xsi:type="dcterms:W3CDTF">2017-08-01T15:47:17Z</dcterms:modified>
</cp:coreProperties>
</file>