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323640" y="238680"/>
            <a:ext cx="4788360" cy="1178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Europa-Universität Flensburg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Interdisziplinäres Institut für Umwelt-, Sozial- und Humanwissenschaften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da-DK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Verbundleitung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5328000" y="216000"/>
            <a:ext cx="3419640" cy="2160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Wuppertal Institut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736000" y="1468080"/>
            <a:ext cx="2412000" cy="907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Norbert Elias Center for Transformationdesign and Research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60000" y="1468080"/>
            <a:ext cx="2376000" cy="907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EUM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Energie- und Umweltmanagement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360000" y="2478600"/>
            <a:ext cx="2376000" cy="10854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Energiesystem-Analyse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Wirtschafts-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ingenieur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5364000" y="2478600"/>
            <a:ext cx="3322080" cy="10854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Suffizienzpolitiken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Politik- und Sozialwissenschaften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284360" y="828000"/>
            <a:ext cx="1979640" cy="503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Gruppenleitung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2196000" y="3276000"/>
            <a:ext cx="4212000" cy="1195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Sozial-ökologische Transformationsforschung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Gesellschaftlicher Wandel und Energieverbrauch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Inter- und transdisziplinär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35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2013-10-14T13:49:58Z</dcterms:created>
  <dc:creator>schoen</dc:creator>
  <dc:description/>
  <dc:language>de-DE</dc:language>
  <cp:lastModifiedBy/>
  <dcterms:modified xsi:type="dcterms:W3CDTF">2018-04-21T15:45:38Z</dcterms:modified>
  <cp:revision>20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