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6858000" cy="990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4440" y="3077280"/>
            <a:ext cx="5829120" cy="984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3077280"/>
            <a:ext cx="5829120" cy="21229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ster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rbei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343080" y="9181440"/>
            <a:ext cx="1599840" cy="527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20-04-18</a:t>
            </a:r>
            <a:endParaRPr b="0" lang="da-DK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343240" y="9181440"/>
            <a:ext cx="2171520" cy="527040"/>
          </a:xfrm>
          <a:prstGeom prst="rect">
            <a:avLst/>
          </a:prstGeom>
        </p:spPr>
        <p:txBody>
          <a:bodyPr anchor="ctr"/>
          <a:p>
            <a:endParaRPr b="0" lang="da-D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915080" y="9181440"/>
            <a:ext cx="1599840" cy="527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80968C-764D-4E66-9066-9D09D2C85A6D}" type="slidenum">
              <a:rPr b="0" lang="da-DK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da-DK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80880" y="165240"/>
            <a:ext cx="5930640" cy="2115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 1: Inter- und transdisziplinärer Forschungsrahmen 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Projektgruppen-Treffen: Erarbeitung interdisziplinäres und transdisziplinäres Konzept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Verbund-Veranstaltung: Präsentation der konzeptionellen und inhaltlichen Vorarbeiten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80960" y="547920"/>
            <a:ext cx="2285640" cy="3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Sozial-ökologische Transformationsforschung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781360" y="547920"/>
            <a:ext cx="1130040" cy="3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Wirtschafts-ingenieurwesen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936960" y="547920"/>
            <a:ext cx="2285640" cy="3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Politik- und Sozialwissenschaften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80960" y="960840"/>
            <a:ext cx="1130040" cy="952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Promotion 1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Kurz-Exposé: Gesellschaft und Energie im Wandel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636560" y="960840"/>
            <a:ext cx="1130040" cy="952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Promotion 2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Kurz-Exposé: Suffizienz als gesellschaftliche Transformation 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3936960" y="954360"/>
            <a:ext cx="1130040" cy="95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Promotion 4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Kurz-Exposé: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Suffizienzpolitik zur Minderung des absoluten Energieverbrauchs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092560" y="960840"/>
            <a:ext cx="1130040" cy="952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Promotion 5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Kurz-Exposé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Suffizienz im Blick der Umwelt-gerechtigkeit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2781360" y="960840"/>
            <a:ext cx="1130040" cy="952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Promotion 3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Kurz-Exposé: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Suffizienz in der Energiesystem-Modellierung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380880" y="2626920"/>
            <a:ext cx="5930640" cy="3007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 2: Gesellschaftliche Indikatoren für Energieverbrauch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Projektgruppen-Treffen: Abgleich der Einflussfaktoren, Schnittstellen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Projektgruppen-Treffen: Abgleich der Indikatoren, Schnittstellen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Projektgruppen-Treffen: Organisation Verbund-Publikationen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480960" y="2918160"/>
            <a:ext cx="1130040" cy="81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Einflussfaktoren: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Zusammenhang gesellschaftlicher Wandel und Energieverbrauch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636560" y="2918160"/>
            <a:ext cx="1130040" cy="81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Einflussfaktoren: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Erfahrungen suffizienter Gesellschaften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781360" y="2918160"/>
            <a:ext cx="1130040" cy="81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Einflussfaktoren: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Abbildung Suffizienz in der Modellierung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936960" y="2918160"/>
            <a:ext cx="1130040" cy="81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Einflussfaktoren: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Ursachen und Treiber des Energieverbrauchs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5092560" y="2907000"/>
            <a:ext cx="1130040" cy="83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Einflussfaktoren: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Ursachen und Treiber von Externalisierung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380880" y="2345040"/>
            <a:ext cx="5930640" cy="2181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(Abbruchmeilenstein)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480960" y="4003920"/>
            <a:ext cx="1130040" cy="37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Übersetzung in Indikatoren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636560" y="4003920"/>
            <a:ext cx="1130040" cy="37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Übersetzung in Indikatoren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2781360" y="4003920"/>
            <a:ext cx="1130040" cy="37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Übersetzung in Indikatoren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3936960" y="4003920"/>
            <a:ext cx="1130040" cy="37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Übersetzung in Indikatoren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5092560" y="3992760"/>
            <a:ext cx="1130040" cy="37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Übersetzung in Indikatoren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480960" y="4638960"/>
            <a:ext cx="1130040" cy="734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Identifikation möglicher gesellschaftlicher Trends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1636560" y="4638960"/>
            <a:ext cx="1130040" cy="734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Ableitung relevanter Rahmen-bedingungen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2781360" y="4638960"/>
            <a:ext cx="1130040" cy="734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Identifikation expliziter Suffizienz-Instrumente und Maßnahmen in Modellen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3936960" y="4638960"/>
            <a:ext cx="1130040" cy="734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Politische Instrumente und Maßnahmen für Suffizienz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5092560" y="4627800"/>
            <a:ext cx="1130040" cy="744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Politische Rahmen-bedingungen zur Minderung von Externalitäten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380880" y="5685120"/>
            <a:ext cx="5930640" cy="905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 3: Szenarien-Methoden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Projektgruppen-Treffen: Vorstellen der Szenarien-Methoden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Verbund-Veranstaltung: Validierung von Parametern und Annahmen für die Szenarien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480960" y="5951520"/>
            <a:ext cx="1130040" cy="22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Szenarien-Methode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1636560" y="5951520"/>
            <a:ext cx="1130040" cy="22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Szenarien-Methode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2781360" y="5951520"/>
            <a:ext cx="1130040" cy="22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Szenarien-Methode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3936960" y="5951520"/>
            <a:ext cx="1130040" cy="22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Szenarien-Methode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5092560" y="5940360"/>
            <a:ext cx="1130040" cy="227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Szenarien-Methode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380880" y="6642000"/>
            <a:ext cx="5930640" cy="91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 4: Szenarien-Erstellung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Projektgruppen-Treffen: Vorstellen der Ergebnisse, Schnittstellen, Synergien, Gemeinsamkeiten, Gegensätze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>
            <a:off x="480960" y="6908040"/>
            <a:ext cx="1130040" cy="47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Szenarien-Erstellung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Übersetzung in Parameter für ESM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1636560" y="6908040"/>
            <a:ext cx="1130040" cy="47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Szenarien-Erstellung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Übersetzung in Parameter für ESM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6"/>
          <p:cNvSpPr/>
          <p:nvPr/>
        </p:nvSpPr>
        <p:spPr>
          <a:xfrm>
            <a:off x="2781360" y="6908040"/>
            <a:ext cx="1130040" cy="47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Erweiterung ESM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Einarbeitung  Parameter in ESM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7"/>
          <p:cNvSpPr/>
          <p:nvPr/>
        </p:nvSpPr>
        <p:spPr>
          <a:xfrm>
            <a:off x="3936960" y="6908040"/>
            <a:ext cx="1130040" cy="47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Szenarien-Erstellung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Übersetzung in Parameter für ESM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8"/>
          <p:cNvSpPr/>
          <p:nvPr/>
        </p:nvSpPr>
        <p:spPr>
          <a:xfrm>
            <a:off x="5092560" y="6896880"/>
            <a:ext cx="1130040" cy="48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Szenarien-Erstellung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Übersetzung in Parameter für ESM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9"/>
          <p:cNvSpPr/>
          <p:nvPr/>
        </p:nvSpPr>
        <p:spPr>
          <a:xfrm>
            <a:off x="380880" y="7607160"/>
            <a:ext cx="5930640" cy="103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 5: Iteration Szenarien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Projektgruppen-Treffen: Konzeption und Ausarbeitung Abschlussbuch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Verbund-Veranstaltung: Vorstellung Ergebnisse und Rückkopplung mit Praxispartner*innen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0"/>
          <p:cNvSpPr/>
          <p:nvPr/>
        </p:nvSpPr>
        <p:spPr>
          <a:xfrm>
            <a:off x="480960" y="7873200"/>
            <a:ext cx="113004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Validierung Parameter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1636560" y="7873200"/>
            <a:ext cx="113004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Validierung Parameter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2"/>
          <p:cNvSpPr/>
          <p:nvPr/>
        </p:nvSpPr>
        <p:spPr>
          <a:xfrm>
            <a:off x="2781360" y="7873200"/>
            <a:ext cx="113004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Ergebnisse / Parameter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3"/>
          <p:cNvSpPr/>
          <p:nvPr/>
        </p:nvSpPr>
        <p:spPr>
          <a:xfrm>
            <a:off x="3936960" y="7873200"/>
            <a:ext cx="113004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Validierung Parameter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4"/>
          <p:cNvSpPr/>
          <p:nvPr/>
        </p:nvSpPr>
        <p:spPr>
          <a:xfrm>
            <a:off x="5092560" y="7862040"/>
            <a:ext cx="1130040" cy="33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Validierung Parameter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5"/>
          <p:cNvSpPr/>
          <p:nvPr/>
        </p:nvSpPr>
        <p:spPr>
          <a:xfrm>
            <a:off x="380880" y="8707680"/>
            <a:ext cx="5930640" cy="905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a-DK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 6: Synthese und Ausblick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Projektgruppen-Treffen: Fazit Nachwuchsgruppe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480960" y="8974080"/>
            <a:ext cx="113004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Fazit und Forschungsbedarf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7"/>
          <p:cNvSpPr/>
          <p:nvPr/>
        </p:nvSpPr>
        <p:spPr>
          <a:xfrm>
            <a:off x="1636560" y="8974080"/>
            <a:ext cx="113004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Fazit und Forschungsbedarf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2781360" y="8974080"/>
            <a:ext cx="113004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Fazit und Forschungsbedarf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3936960" y="8974080"/>
            <a:ext cx="113004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Fazit und Forschungsbedarf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0"/>
          <p:cNvSpPr/>
          <p:nvPr/>
        </p:nvSpPr>
        <p:spPr>
          <a:xfrm>
            <a:off x="5092560" y="8962920"/>
            <a:ext cx="1130040" cy="33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Fazit und Forschungsbedarf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377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2018-04-18T12:41:27Z</dcterms:created>
  <dc:creator>Anja Bierwirth</dc:creator>
  <dc:description/>
  <dc:language>de-DE</dc:language>
  <cp:lastModifiedBy>Anja Bierwirth</cp:lastModifiedBy>
  <dcterms:modified xsi:type="dcterms:W3CDTF">2018-04-19T14:47:35Z</dcterms:modified>
  <cp:revision>18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A4-Papier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