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-12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BBD87-C27A-4126-B815-D5D565CB0738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3231-6ED2-4E47-BB2B-A09F0C785A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BBD87-C27A-4126-B815-D5D565CB0738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3231-6ED2-4E47-BB2B-A09F0C785A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BBD87-C27A-4126-B815-D5D565CB0738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3231-6ED2-4E47-BB2B-A09F0C785A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BBD87-C27A-4126-B815-D5D565CB0738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3231-6ED2-4E47-BB2B-A09F0C785A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BBD87-C27A-4126-B815-D5D565CB0738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3231-6ED2-4E47-BB2B-A09F0C785A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BBD87-C27A-4126-B815-D5D565CB0738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3231-6ED2-4E47-BB2B-A09F0C785A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BBD87-C27A-4126-B815-D5D565CB0738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3231-6ED2-4E47-BB2B-A09F0C785A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BBD87-C27A-4126-B815-D5D565CB0738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3231-6ED2-4E47-BB2B-A09F0C785A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BBD87-C27A-4126-B815-D5D565CB0738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3231-6ED2-4E47-BB2B-A09F0C785A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BBD87-C27A-4126-B815-D5D565CB0738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3231-6ED2-4E47-BB2B-A09F0C785A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BBD87-C27A-4126-B815-D5D565CB0738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3231-6ED2-4E47-BB2B-A09F0C785A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BBD87-C27A-4126-B815-D5D565CB0738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23231-6ED2-4E47-BB2B-A09F0C785A7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467544" y="3212976"/>
            <a:ext cx="835292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 descr="mindstorms-education-resource-set-car-model-969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39952" y="2420888"/>
            <a:ext cx="2319165" cy="1404182"/>
          </a:xfrm>
          <a:prstGeom prst="rect">
            <a:avLst/>
          </a:prstGeom>
        </p:spPr>
      </p:pic>
      <p:pic>
        <p:nvPicPr>
          <p:cNvPr id="79" name="Picture 78" descr="mindstorms-education-resource-set-car-model-969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2420888"/>
            <a:ext cx="2319165" cy="1404182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467544" y="1916832"/>
            <a:ext cx="835292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download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8024" y="5013176"/>
            <a:ext cx="2333625" cy="1200150"/>
          </a:xfrm>
          <a:prstGeom prst="rect">
            <a:avLst/>
          </a:prstGeom>
        </p:spPr>
      </p:pic>
      <p:pic>
        <p:nvPicPr>
          <p:cNvPr id="11" name="Picture 10" descr="image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51720" y="5085184"/>
            <a:ext cx="2343150" cy="1190625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6516216" y="3212976"/>
            <a:ext cx="432048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956376" y="3068960"/>
            <a:ext cx="797013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Main Line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7853667" y="1772816"/>
            <a:ext cx="894797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Helper Line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4283968" y="3356992"/>
            <a:ext cx="708848" cy="246221"/>
          </a:xfrm>
          <a:prstGeom prst="rect">
            <a:avLst/>
          </a:prstGeom>
          <a:solidFill>
            <a:schemeClr val="bg2">
              <a:lumMod val="50000"/>
            </a:schemeClr>
          </a:solidFill>
          <a:ln w="31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 err="1" smtClean="0"/>
              <a:t>overtakee</a:t>
            </a:r>
            <a:endParaRPr 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683568" y="3356992"/>
            <a:ext cx="720080" cy="2462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 smtClean="0"/>
              <a:t>overtaker</a:t>
            </a:r>
            <a:endParaRPr lang="en-US" sz="1000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4572000" y="1916832"/>
            <a:ext cx="18002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915816" y="3212976"/>
            <a:ext cx="50405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308304" y="3212976"/>
            <a:ext cx="50405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3419872" y="1916832"/>
            <a:ext cx="1080120" cy="1296144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372200" y="1916832"/>
            <a:ext cx="936104" cy="1296144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67544" y="3212976"/>
            <a:ext cx="21602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067944" y="3212976"/>
            <a:ext cx="21602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6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 PC</dc:creator>
  <cp:lastModifiedBy>User PC</cp:lastModifiedBy>
  <cp:revision>20</cp:revision>
  <dcterms:created xsi:type="dcterms:W3CDTF">2014-04-28T10:57:30Z</dcterms:created>
  <dcterms:modified xsi:type="dcterms:W3CDTF">2014-04-28T15:31:20Z</dcterms:modified>
</cp:coreProperties>
</file>