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6" r:id="rId3"/>
    <p:sldId id="267" r:id="rId4"/>
    <p:sldId id="259" r:id="rId5"/>
    <p:sldId id="260" r:id="rId6"/>
    <p:sldId id="261" r:id="rId7"/>
    <p:sldId id="265"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10" autoAdjust="0"/>
  </p:normalViewPr>
  <p:slideViewPr>
    <p:cSldViewPr>
      <p:cViewPr>
        <p:scale>
          <a:sx n="90" d="100"/>
          <a:sy n="90" d="100"/>
        </p:scale>
        <p:origin x="-160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4B564-2873-43F2-843B-886B628C034A}" type="doc">
      <dgm:prSet loTypeId="urn:microsoft.com/office/officeart/2005/8/layout/vList3" loCatId="list" qsTypeId="urn:microsoft.com/office/officeart/2005/8/quickstyle/simple4" qsCatId="simple" csTypeId="urn:microsoft.com/office/officeart/2005/8/colors/accent6_3" csCatId="accent6" phldr="1"/>
      <dgm:spPr/>
      <dgm:t>
        <a:bodyPr/>
        <a:lstStyle/>
        <a:p>
          <a:endParaRPr lang="de-DE"/>
        </a:p>
      </dgm:t>
    </dgm:pt>
    <dgm:pt modelId="{8EB18292-F3F1-4C45-9D3A-11C2EF5DAB17}">
      <dgm:prSet phldrT="[Text]"/>
      <dgm:spPr/>
      <dgm:t>
        <a:bodyPr/>
        <a:lstStyle/>
        <a:p>
          <a:r>
            <a:rPr lang="de-DE" dirty="0" err="1" smtClean="0"/>
            <a:t>Vehicles</a:t>
          </a:r>
          <a:endParaRPr lang="de-DE" dirty="0"/>
        </a:p>
      </dgm:t>
    </dgm:pt>
    <dgm:pt modelId="{AC73B695-8948-4F44-A1B3-324A419458D0}" type="parTrans" cxnId="{F59DD30E-EFE2-43F2-BAAA-76A6CD4F8B85}">
      <dgm:prSet/>
      <dgm:spPr/>
      <dgm:t>
        <a:bodyPr/>
        <a:lstStyle/>
        <a:p>
          <a:endParaRPr lang="de-DE"/>
        </a:p>
      </dgm:t>
    </dgm:pt>
    <dgm:pt modelId="{0CE81C8E-7C13-415A-800A-244BDA1210EC}" type="sibTrans" cxnId="{F59DD30E-EFE2-43F2-BAAA-76A6CD4F8B85}">
      <dgm:prSet/>
      <dgm:spPr/>
      <dgm:t>
        <a:bodyPr/>
        <a:lstStyle/>
        <a:p>
          <a:endParaRPr lang="de-DE"/>
        </a:p>
      </dgm:t>
    </dgm:pt>
    <dgm:pt modelId="{DFB6A049-9D6B-4BAB-B241-87D64B7E5F0F}">
      <dgm:prSet phldrT="[Text]"/>
      <dgm:spPr/>
      <dgm:t>
        <a:bodyPr/>
        <a:lstStyle/>
        <a:p>
          <a:r>
            <a:rPr lang="de-DE" dirty="0" smtClean="0"/>
            <a:t>On Board Unit</a:t>
          </a:r>
          <a:endParaRPr lang="de-DE" dirty="0"/>
        </a:p>
      </dgm:t>
    </dgm:pt>
    <dgm:pt modelId="{B5BF06A8-B45D-444E-A50B-969646D8483B}" type="parTrans" cxnId="{4D69919A-C44F-41C1-B899-E7045FF4313D}">
      <dgm:prSet/>
      <dgm:spPr/>
      <dgm:t>
        <a:bodyPr/>
        <a:lstStyle/>
        <a:p>
          <a:endParaRPr lang="de-DE"/>
        </a:p>
      </dgm:t>
    </dgm:pt>
    <dgm:pt modelId="{46BDEA4C-0288-4531-BA18-B36129795D2C}" type="sibTrans" cxnId="{4D69919A-C44F-41C1-B899-E7045FF4313D}">
      <dgm:prSet/>
      <dgm:spPr/>
      <dgm:t>
        <a:bodyPr/>
        <a:lstStyle/>
        <a:p>
          <a:endParaRPr lang="de-DE"/>
        </a:p>
      </dgm:t>
    </dgm:pt>
    <dgm:pt modelId="{F1F04B44-54CD-49D0-977E-94754B21697A}">
      <dgm:prSet phldrT="[Text]"/>
      <dgm:spPr/>
      <dgm:t>
        <a:bodyPr/>
        <a:lstStyle/>
        <a:p>
          <a:r>
            <a:rPr lang="de-DE" dirty="0" err="1" smtClean="0"/>
            <a:t>Inductive</a:t>
          </a:r>
          <a:r>
            <a:rPr lang="de-DE" dirty="0" smtClean="0"/>
            <a:t> </a:t>
          </a:r>
          <a:r>
            <a:rPr lang="de-DE" dirty="0" err="1" smtClean="0"/>
            <a:t>charging</a:t>
          </a:r>
          <a:r>
            <a:rPr lang="de-DE" dirty="0" smtClean="0"/>
            <a:t> </a:t>
          </a:r>
          <a:r>
            <a:rPr lang="de-DE" dirty="0" err="1" smtClean="0"/>
            <a:t>technology</a:t>
          </a:r>
          <a:endParaRPr lang="de-DE" dirty="0"/>
        </a:p>
      </dgm:t>
    </dgm:pt>
    <dgm:pt modelId="{23666EA6-75EA-4ACA-AC8B-FEDDA14B6722}" type="parTrans" cxnId="{C6E95231-5022-466F-B0E4-821AAD53BDA8}">
      <dgm:prSet/>
      <dgm:spPr/>
      <dgm:t>
        <a:bodyPr/>
        <a:lstStyle/>
        <a:p>
          <a:endParaRPr lang="de-DE"/>
        </a:p>
      </dgm:t>
    </dgm:pt>
    <dgm:pt modelId="{C7C1968D-0D68-4999-9871-63A16321CC46}" type="sibTrans" cxnId="{C6E95231-5022-466F-B0E4-821AAD53BDA8}">
      <dgm:prSet/>
      <dgm:spPr/>
      <dgm:t>
        <a:bodyPr/>
        <a:lstStyle/>
        <a:p>
          <a:endParaRPr lang="de-DE"/>
        </a:p>
      </dgm:t>
    </dgm:pt>
    <dgm:pt modelId="{DCA3C53F-5283-492B-B373-38CBE63C7BEF}">
      <dgm:prSet phldrT="[Text]"/>
      <dgm:spPr/>
      <dgm:t>
        <a:bodyPr/>
        <a:lstStyle/>
        <a:p>
          <a:r>
            <a:rPr lang="de-DE" dirty="0" err="1" smtClean="0"/>
            <a:t>Infrastructre</a:t>
          </a:r>
          <a:endParaRPr lang="de-DE" dirty="0"/>
        </a:p>
      </dgm:t>
    </dgm:pt>
    <dgm:pt modelId="{C946BC6A-90DE-4B32-BE06-B52384B866DE}" type="parTrans" cxnId="{2AB74696-EAC0-419E-BC2E-14B5571FCD92}">
      <dgm:prSet/>
      <dgm:spPr/>
      <dgm:t>
        <a:bodyPr/>
        <a:lstStyle/>
        <a:p>
          <a:endParaRPr lang="de-DE"/>
        </a:p>
      </dgm:t>
    </dgm:pt>
    <dgm:pt modelId="{87D23C33-5615-4577-8BB7-A5DAAC4F72E9}" type="sibTrans" cxnId="{2AB74696-EAC0-419E-BC2E-14B5571FCD92}">
      <dgm:prSet/>
      <dgm:spPr/>
      <dgm:t>
        <a:bodyPr/>
        <a:lstStyle/>
        <a:p>
          <a:endParaRPr lang="de-DE"/>
        </a:p>
      </dgm:t>
    </dgm:pt>
    <dgm:pt modelId="{0BFD5D8C-5679-453E-AEDB-BC9C90943C9B}">
      <dgm:prSet phldrT="[Text]"/>
      <dgm:spPr/>
      <dgm:t>
        <a:bodyPr/>
        <a:lstStyle/>
        <a:p>
          <a:r>
            <a:rPr lang="de-DE" dirty="0" err="1" smtClean="0"/>
            <a:t>Inductive</a:t>
          </a:r>
          <a:r>
            <a:rPr lang="de-DE" dirty="0" smtClean="0"/>
            <a:t> </a:t>
          </a:r>
          <a:r>
            <a:rPr lang="de-DE" dirty="0" err="1" smtClean="0"/>
            <a:t>Charging</a:t>
          </a:r>
          <a:r>
            <a:rPr lang="de-DE" dirty="0" smtClean="0"/>
            <a:t> </a:t>
          </a:r>
          <a:r>
            <a:rPr lang="de-DE" dirty="0" err="1" smtClean="0"/>
            <a:t>technology</a:t>
          </a:r>
          <a:endParaRPr lang="de-DE" dirty="0"/>
        </a:p>
      </dgm:t>
    </dgm:pt>
    <dgm:pt modelId="{EE84FC49-C06E-4A2D-A5BC-8783DCA755BA}" type="parTrans" cxnId="{B727E196-F8C3-408A-A1AA-F2C9DA807F52}">
      <dgm:prSet/>
      <dgm:spPr/>
      <dgm:t>
        <a:bodyPr/>
        <a:lstStyle/>
        <a:p>
          <a:endParaRPr lang="de-DE"/>
        </a:p>
      </dgm:t>
    </dgm:pt>
    <dgm:pt modelId="{0813B026-58EC-493E-9174-AF72AF5C25BD}" type="sibTrans" cxnId="{B727E196-F8C3-408A-A1AA-F2C9DA807F52}">
      <dgm:prSet/>
      <dgm:spPr/>
      <dgm:t>
        <a:bodyPr/>
        <a:lstStyle/>
        <a:p>
          <a:endParaRPr lang="de-DE"/>
        </a:p>
      </dgm:t>
    </dgm:pt>
    <dgm:pt modelId="{7244C067-2600-427C-82CD-D48E5189D56D}">
      <dgm:prSet phldrT="[Text]"/>
      <dgm:spPr/>
      <dgm:t>
        <a:bodyPr/>
        <a:lstStyle/>
        <a:p>
          <a:r>
            <a:rPr lang="de-DE" dirty="0" err="1" smtClean="0"/>
            <a:t>Charging</a:t>
          </a:r>
          <a:r>
            <a:rPr lang="de-DE" dirty="0" smtClean="0"/>
            <a:t> </a:t>
          </a:r>
          <a:r>
            <a:rPr lang="de-DE" dirty="0" err="1" smtClean="0"/>
            <a:t>management</a:t>
          </a:r>
          <a:endParaRPr lang="de-DE" dirty="0"/>
        </a:p>
      </dgm:t>
    </dgm:pt>
    <dgm:pt modelId="{FDED08E1-97FE-4A40-87F9-E3779DA2DF22}" type="parTrans" cxnId="{4848BED7-78AD-46C8-BC9C-4624A4F459A0}">
      <dgm:prSet/>
      <dgm:spPr/>
      <dgm:t>
        <a:bodyPr/>
        <a:lstStyle/>
        <a:p>
          <a:endParaRPr lang="de-DE"/>
        </a:p>
      </dgm:t>
    </dgm:pt>
    <dgm:pt modelId="{3F795E27-0EB6-4075-9842-2D0ECED7A435}" type="sibTrans" cxnId="{4848BED7-78AD-46C8-BC9C-4624A4F459A0}">
      <dgm:prSet/>
      <dgm:spPr/>
      <dgm:t>
        <a:bodyPr/>
        <a:lstStyle/>
        <a:p>
          <a:endParaRPr lang="de-DE"/>
        </a:p>
      </dgm:t>
    </dgm:pt>
    <dgm:pt modelId="{658592B5-2E62-4E93-8F8E-6DCFA5E458E4}">
      <dgm:prSet phldrT="[Text]"/>
      <dgm:spPr/>
      <dgm:t>
        <a:bodyPr/>
        <a:lstStyle/>
        <a:p>
          <a:r>
            <a:rPr lang="de-DE" dirty="0" smtClean="0"/>
            <a:t>Data </a:t>
          </a:r>
          <a:r>
            <a:rPr lang="de-DE" dirty="0" err="1" smtClean="0"/>
            <a:t>and</a:t>
          </a:r>
          <a:r>
            <a:rPr lang="de-DE" dirty="0" smtClean="0"/>
            <a:t> Services</a:t>
          </a:r>
          <a:endParaRPr lang="de-DE" dirty="0"/>
        </a:p>
      </dgm:t>
    </dgm:pt>
    <dgm:pt modelId="{97FDBF4A-2D8F-49D8-A4CB-3AB1F9FFDC05}" type="parTrans" cxnId="{3E8E75B9-5BD0-4915-8439-4EA442A5B5A7}">
      <dgm:prSet/>
      <dgm:spPr/>
      <dgm:t>
        <a:bodyPr/>
        <a:lstStyle/>
        <a:p>
          <a:endParaRPr lang="de-DE"/>
        </a:p>
      </dgm:t>
    </dgm:pt>
    <dgm:pt modelId="{7D9E4BA0-C6BC-40B7-A649-E1A24E1F1403}" type="sibTrans" cxnId="{3E8E75B9-5BD0-4915-8439-4EA442A5B5A7}">
      <dgm:prSet/>
      <dgm:spPr/>
      <dgm:t>
        <a:bodyPr/>
        <a:lstStyle/>
        <a:p>
          <a:endParaRPr lang="de-DE"/>
        </a:p>
      </dgm:t>
    </dgm:pt>
    <dgm:pt modelId="{4BE1DDC2-F870-4A22-AACE-BBC6FEDE551E}">
      <dgm:prSet phldrT="[Text]"/>
      <dgm:spPr/>
      <dgm:t>
        <a:bodyPr/>
        <a:lstStyle/>
        <a:p>
          <a:r>
            <a:rPr lang="de-DE" dirty="0" smtClean="0"/>
            <a:t>Mobility Data </a:t>
          </a:r>
          <a:r>
            <a:rPr lang="de-DE" dirty="0" err="1" smtClean="0"/>
            <a:t>Cloud</a:t>
          </a:r>
          <a:endParaRPr lang="de-DE" dirty="0"/>
        </a:p>
      </dgm:t>
    </dgm:pt>
    <dgm:pt modelId="{F7830132-CB84-4B83-94EB-42D31766AC8C}" type="parTrans" cxnId="{CB1B2A9F-C382-4535-9B29-C861B4095D56}">
      <dgm:prSet/>
      <dgm:spPr/>
      <dgm:t>
        <a:bodyPr/>
        <a:lstStyle/>
        <a:p>
          <a:endParaRPr lang="de-DE"/>
        </a:p>
      </dgm:t>
    </dgm:pt>
    <dgm:pt modelId="{25D29D83-337F-45DA-B022-AD4FBDAED5AC}" type="sibTrans" cxnId="{CB1B2A9F-C382-4535-9B29-C861B4095D56}">
      <dgm:prSet/>
      <dgm:spPr/>
      <dgm:t>
        <a:bodyPr/>
        <a:lstStyle/>
        <a:p>
          <a:endParaRPr lang="de-DE"/>
        </a:p>
      </dgm:t>
    </dgm:pt>
    <dgm:pt modelId="{7B053B1F-1E55-4E94-8B60-557A977E1868}">
      <dgm:prSet phldrT="[Text]"/>
      <dgm:spPr/>
      <dgm:t>
        <a:bodyPr/>
        <a:lstStyle/>
        <a:p>
          <a:r>
            <a:rPr lang="de-DE" dirty="0" err="1" smtClean="0"/>
            <a:t>Seamless</a:t>
          </a:r>
          <a:r>
            <a:rPr lang="de-DE" dirty="0" smtClean="0"/>
            <a:t> </a:t>
          </a:r>
          <a:r>
            <a:rPr lang="de-DE" dirty="0" err="1" smtClean="0"/>
            <a:t>locating</a:t>
          </a:r>
          <a:endParaRPr lang="de-DE" dirty="0"/>
        </a:p>
      </dgm:t>
    </dgm:pt>
    <dgm:pt modelId="{55B3629B-7AD5-4074-8E3E-6D95C4CC6AEE}" type="parTrans" cxnId="{DD4D0FF6-BFB9-4741-919D-D3E5C2DBC2F3}">
      <dgm:prSet/>
      <dgm:spPr/>
      <dgm:t>
        <a:bodyPr/>
        <a:lstStyle/>
        <a:p>
          <a:endParaRPr lang="de-DE"/>
        </a:p>
      </dgm:t>
    </dgm:pt>
    <dgm:pt modelId="{AB952C24-A298-4941-91B2-29DD83C7DD68}" type="sibTrans" cxnId="{DD4D0FF6-BFB9-4741-919D-D3E5C2DBC2F3}">
      <dgm:prSet/>
      <dgm:spPr/>
      <dgm:t>
        <a:bodyPr/>
        <a:lstStyle/>
        <a:p>
          <a:endParaRPr lang="de-DE"/>
        </a:p>
      </dgm:t>
    </dgm:pt>
    <dgm:pt modelId="{58A7F68D-6778-4825-8C8D-0F9B987A6292}">
      <dgm:prSet phldrT="[Text]"/>
      <dgm:spPr/>
      <dgm:t>
        <a:bodyPr/>
        <a:lstStyle/>
        <a:p>
          <a:r>
            <a:rPr lang="de-DE" dirty="0" smtClean="0"/>
            <a:t>Demonstrators</a:t>
          </a:r>
          <a:endParaRPr lang="de-DE" dirty="0"/>
        </a:p>
      </dgm:t>
    </dgm:pt>
    <dgm:pt modelId="{A1ECE89C-AFC2-4276-8FF5-0DB44F6D93D7}" type="parTrans" cxnId="{B1D41093-CDB6-4A52-BF2B-AE74146B6BFE}">
      <dgm:prSet/>
      <dgm:spPr/>
      <dgm:t>
        <a:bodyPr/>
        <a:lstStyle/>
        <a:p>
          <a:endParaRPr lang="de-DE"/>
        </a:p>
      </dgm:t>
    </dgm:pt>
    <dgm:pt modelId="{A63A713A-6B87-405F-881B-55436A1C711F}" type="sibTrans" cxnId="{B1D41093-CDB6-4A52-BF2B-AE74146B6BFE}">
      <dgm:prSet/>
      <dgm:spPr/>
      <dgm:t>
        <a:bodyPr/>
        <a:lstStyle/>
        <a:p>
          <a:endParaRPr lang="de-DE"/>
        </a:p>
      </dgm:t>
    </dgm:pt>
    <dgm:pt modelId="{D931E624-2906-491F-873A-570C6FA3869D}">
      <dgm:prSet phldrT="[Text]"/>
      <dgm:spPr/>
      <dgm:t>
        <a:bodyPr/>
        <a:lstStyle/>
        <a:p>
          <a:r>
            <a:rPr lang="de-DE" dirty="0" smtClean="0"/>
            <a:t>Joint Car</a:t>
          </a:r>
          <a:endParaRPr lang="de-DE" dirty="0"/>
        </a:p>
      </dgm:t>
    </dgm:pt>
    <dgm:pt modelId="{AAEB53A7-C8A1-4122-8BDF-4ACD720EA085}" type="parTrans" cxnId="{B4E1ED7B-98E5-4798-B909-5F25AA6B80AE}">
      <dgm:prSet/>
      <dgm:spPr/>
      <dgm:t>
        <a:bodyPr/>
        <a:lstStyle/>
        <a:p>
          <a:endParaRPr lang="de-DE"/>
        </a:p>
      </dgm:t>
    </dgm:pt>
    <dgm:pt modelId="{D1D725B1-14E3-4F81-B411-DEE55FB9023D}" type="sibTrans" cxnId="{B4E1ED7B-98E5-4798-B909-5F25AA6B80AE}">
      <dgm:prSet/>
      <dgm:spPr/>
      <dgm:t>
        <a:bodyPr/>
        <a:lstStyle/>
        <a:p>
          <a:endParaRPr lang="de-DE"/>
        </a:p>
      </dgm:t>
    </dgm:pt>
    <dgm:pt modelId="{C19C8CCE-6A10-42A9-AF39-C981EBABCEC2}">
      <dgm:prSet phldrT="[Text]"/>
      <dgm:spPr/>
      <dgm:t>
        <a:bodyPr/>
        <a:lstStyle/>
        <a:p>
          <a:r>
            <a:rPr lang="de-DE" dirty="0" err="1" smtClean="0"/>
            <a:t>Positioning</a:t>
          </a:r>
          <a:r>
            <a:rPr lang="de-DE" dirty="0" smtClean="0"/>
            <a:t> </a:t>
          </a:r>
          <a:r>
            <a:rPr lang="de-DE" dirty="0" err="1" smtClean="0"/>
            <a:t>system</a:t>
          </a:r>
          <a:endParaRPr lang="de-DE" dirty="0"/>
        </a:p>
      </dgm:t>
    </dgm:pt>
    <dgm:pt modelId="{78AC5F24-13AB-434A-A610-B2554A50AB71}" type="parTrans" cxnId="{B1FCAA35-762A-4170-A487-D0C5822CB25F}">
      <dgm:prSet/>
      <dgm:spPr/>
      <dgm:t>
        <a:bodyPr/>
        <a:lstStyle/>
        <a:p>
          <a:endParaRPr lang="de-DE"/>
        </a:p>
      </dgm:t>
    </dgm:pt>
    <dgm:pt modelId="{F3300FB3-BF0B-43B7-8B33-C09C723912CD}" type="sibTrans" cxnId="{B1FCAA35-762A-4170-A487-D0C5822CB25F}">
      <dgm:prSet/>
      <dgm:spPr/>
      <dgm:t>
        <a:bodyPr/>
        <a:lstStyle/>
        <a:p>
          <a:endParaRPr lang="de-DE"/>
        </a:p>
      </dgm:t>
    </dgm:pt>
    <dgm:pt modelId="{DDB58147-13BB-4C99-A56E-9B14C53719B4}">
      <dgm:prSet phldrT="[Text]"/>
      <dgm:spPr/>
      <dgm:t>
        <a:bodyPr/>
        <a:lstStyle/>
        <a:p>
          <a:r>
            <a:rPr lang="de-DE" dirty="0" smtClean="0"/>
            <a:t>Mobility Services</a:t>
          </a:r>
          <a:endParaRPr lang="de-DE" dirty="0"/>
        </a:p>
      </dgm:t>
    </dgm:pt>
    <dgm:pt modelId="{56F316DA-9DD8-498E-B53F-1A234DD5B1BE}" type="parTrans" cxnId="{9BBF6DE4-CE80-42D8-8AF0-2441D96419E4}">
      <dgm:prSet/>
      <dgm:spPr/>
      <dgm:t>
        <a:bodyPr/>
        <a:lstStyle/>
        <a:p>
          <a:endParaRPr lang="de-DE"/>
        </a:p>
      </dgm:t>
    </dgm:pt>
    <dgm:pt modelId="{C5D63906-1FBC-4F6D-9C1D-D6D7B613793F}" type="sibTrans" cxnId="{9BBF6DE4-CE80-42D8-8AF0-2441D96419E4}">
      <dgm:prSet/>
      <dgm:spPr/>
      <dgm:t>
        <a:bodyPr/>
        <a:lstStyle/>
        <a:p>
          <a:endParaRPr lang="de-DE"/>
        </a:p>
      </dgm:t>
    </dgm:pt>
    <dgm:pt modelId="{4F2125AC-2AF7-41E2-AA33-C0300DCED13E}">
      <dgm:prSet phldrT="[Text]"/>
      <dgm:spPr/>
      <dgm:t>
        <a:bodyPr/>
        <a:lstStyle/>
        <a:p>
          <a:r>
            <a:rPr lang="de-DE" dirty="0" smtClean="0"/>
            <a:t>Joint </a:t>
          </a:r>
          <a:r>
            <a:rPr lang="de-DE" dirty="0" err="1" smtClean="0"/>
            <a:t>Segway</a:t>
          </a:r>
          <a:endParaRPr lang="de-DE" dirty="0"/>
        </a:p>
      </dgm:t>
    </dgm:pt>
    <dgm:pt modelId="{4224AED9-A264-4541-8050-C20CAE2BF8E6}" type="parTrans" cxnId="{70598530-91E0-4F9A-B0FA-F6EFE5F5B700}">
      <dgm:prSet/>
      <dgm:spPr/>
      <dgm:t>
        <a:bodyPr/>
        <a:lstStyle/>
        <a:p>
          <a:endParaRPr lang="de-DE"/>
        </a:p>
      </dgm:t>
    </dgm:pt>
    <dgm:pt modelId="{481B8626-C61B-415A-9198-C51629E752FE}" type="sibTrans" cxnId="{70598530-91E0-4F9A-B0FA-F6EFE5F5B700}">
      <dgm:prSet/>
      <dgm:spPr/>
      <dgm:t>
        <a:bodyPr/>
        <a:lstStyle/>
        <a:p>
          <a:endParaRPr lang="de-DE"/>
        </a:p>
      </dgm:t>
    </dgm:pt>
    <dgm:pt modelId="{CB4F683F-2C5F-480E-BC7C-53BA87F5CB7F}">
      <dgm:prSet phldrT="[Text]"/>
      <dgm:spPr/>
      <dgm:t>
        <a:bodyPr/>
        <a:lstStyle/>
        <a:p>
          <a:r>
            <a:rPr lang="de-DE" dirty="0" smtClean="0"/>
            <a:t>Joint Mobility Services</a:t>
          </a:r>
          <a:endParaRPr lang="de-DE" dirty="0"/>
        </a:p>
      </dgm:t>
    </dgm:pt>
    <dgm:pt modelId="{ABA49358-B849-4A59-A86D-24A01680E39F}" type="parTrans" cxnId="{7AB5B4CD-EE40-4768-B75C-5286AEB84375}">
      <dgm:prSet/>
      <dgm:spPr/>
      <dgm:t>
        <a:bodyPr/>
        <a:lstStyle/>
        <a:p>
          <a:endParaRPr lang="de-DE"/>
        </a:p>
      </dgm:t>
    </dgm:pt>
    <dgm:pt modelId="{A664417C-A123-4E85-BFB9-2C58628B9491}" type="sibTrans" cxnId="{7AB5B4CD-EE40-4768-B75C-5286AEB84375}">
      <dgm:prSet/>
      <dgm:spPr/>
      <dgm:t>
        <a:bodyPr/>
        <a:lstStyle/>
        <a:p>
          <a:endParaRPr lang="de-DE"/>
        </a:p>
      </dgm:t>
    </dgm:pt>
    <dgm:pt modelId="{EAA74C9D-048E-47A7-91C6-8D0E808DB205}" type="pres">
      <dgm:prSet presAssocID="{8094B564-2873-43F2-843B-886B628C034A}" presName="linearFlow" presStyleCnt="0">
        <dgm:presLayoutVars>
          <dgm:dir/>
          <dgm:resizeHandles val="exact"/>
        </dgm:presLayoutVars>
      </dgm:prSet>
      <dgm:spPr/>
      <dgm:t>
        <a:bodyPr/>
        <a:lstStyle/>
        <a:p>
          <a:endParaRPr lang="de-DE"/>
        </a:p>
      </dgm:t>
    </dgm:pt>
    <dgm:pt modelId="{A612D1C1-3AB2-456A-84A9-95FEA0F959B2}" type="pres">
      <dgm:prSet presAssocID="{8EB18292-F3F1-4C45-9D3A-11C2EF5DAB17}" presName="composite" presStyleCnt="0"/>
      <dgm:spPr/>
    </dgm:pt>
    <dgm:pt modelId="{BD110A96-3495-4C8A-BD5D-F7FBA18FCDBA}" type="pres">
      <dgm:prSet presAssocID="{8EB18292-F3F1-4C45-9D3A-11C2EF5DAB17}"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t>
        <a:bodyPr/>
        <a:lstStyle/>
        <a:p>
          <a:endParaRPr lang="de-DE"/>
        </a:p>
      </dgm:t>
    </dgm:pt>
    <dgm:pt modelId="{6B8B0271-746C-4547-9826-806D0FCB32D0}" type="pres">
      <dgm:prSet presAssocID="{8EB18292-F3F1-4C45-9D3A-11C2EF5DAB17}" presName="txShp" presStyleLbl="node1" presStyleIdx="0" presStyleCnt="4">
        <dgm:presLayoutVars>
          <dgm:bulletEnabled val="1"/>
        </dgm:presLayoutVars>
      </dgm:prSet>
      <dgm:spPr/>
      <dgm:t>
        <a:bodyPr/>
        <a:lstStyle/>
        <a:p>
          <a:endParaRPr lang="de-DE"/>
        </a:p>
      </dgm:t>
    </dgm:pt>
    <dgm:pt modelId="{83770B9D-B05E-4550-BB57-190B6864C5A2}" type="pres">
      <dgm:prSet presAssocID="{0CE81C8E-7C13-415A-800A-244BDA1210EC}" presName="spacing" presStyleCnt="0"/>
      <dgm:spPr/>
    </dgm:pt>
    <dgm:pt modelId="{F67F6664-A15F-49A5-B805-79E94DD34AA1}" type="pres">
      <dgm:prSet presAssocID="{DCA3C53F-5283-492B-B373-38CBE63C7BEF}" presName="composite" presStyleCnt="0"/>
      <dgm:spPr/>
    </dgm:pt>
    <dgm:pt modelId="{D74C6DE7-B26D-479A-BA51-096E0D29B26E}" type="pres">
      <dgm:prSet presAssocID="{DCA3C53F-5283-492B-B373-38CBE63C7BEF}"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t>
        <a:bodyPr/>
        <a:lstStyle/>
        <a:p>
          <a:endParaRPr lang="de-DE"/>
        </a:p>
      </dgm:t>
    </dgm:pt>
    <dgm:pt modelId="{187AD95F-63C7-445E-B284-DBBC995E2BD5}" type="pres">
      <dgm:prSet presAssocID="{DCA3C53F-5283-492B-B373-38CBE63C7BEF}" presName="txShp" presStyleLbl="node1" presStyleIdx="1" presStyleCnt="4">
        <dgm:presLayoutVars>
          <dgm:bulletEnabled val="1"/>
        </dgm:presLayoutVars>
      </dgm:prSet>
      <dgm:spPr/>
      <dgm:t>
        <a:bodyPr/>
        <a:lstStyle/>
        <a:p>
          <a:endParaRPr lang="de-DE"/>
        </a:p>
      </dgm:t>
    </dgm:pt>
    <dgm:pt modelId="{5A4D1AD5-E84D-4971-BB77-9B0A6A54D98A}" type="pres">
      <dgm:prSet presAssocID="{87D23C33-5615-4577-8BB7-A5DAAC4F72E9}" presName="spacing" presStyleCnt="0"/>
      <dgm:spPr/>
    </dgm:pt>
    <dgm:pt modelId="{BD7B5CDE-E0B0-456B-B78C-DB8FB1DF9DF6}" type="pres">
      <dgm:prSet presAssocID="{658592B5-2E62-4E93-8F8E-6DCFA5E458E4}" presName="composite" presStyleCnt="0"/>
      <dgm:spPr/>
    </dgm:pt>
    <dgm:pt modelId="{2F9794EE-71CC-47D8-9194-EA0AABDE7938}" type="pres">
      <dgm:prSet presAssocID="{658592B5-2E62-4E93-8F8E-6DCFA5E458E4}"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t>
        <a:bodyPr/>
        <a:lstStyle/>
        <a:p>
          <a:endParaRPr lang="de-DE"/>
        </a:p>
      </dgm:t>
    </dgm:pt>
    <dgm:pt modelId="{0B320CC0-67B7-48A8-AD6A-D777DE19BFED}" type="pres">
      <dgm:prSet presAssocID="{658592B5-2E62-4E93-8F8E-6DCFA5E458E4}" presName="txShp" presStyleLbl="node1" presStyleIdx="2" presStyleCnt="4">
        <dgm:presLayoutVars>
          <dgm:bulletEnabled val="1"/>
        </dgm:presLayoutVars>
      </dgm:prSet>
      <dgm:spPr/>
      <dgm:t>
        <a:bodyPr/>
        <a:lstStyle/>
        <a:p>
          <a:endParaRPr lang="de-DE"/>
        </a:p>
      </dgm:t>
    </dgm:pt>
    <dgm:pt modelId="{B1055959-2A7A-46C6-BC35-52747379304C}" type="pres">
      <dgm:prSet presAssocID="{7D9E4BA0-C6BC-40B7-A649-E1A24E1F1403}" presName="spacing" presStyleCnt="0"/>
      <dgm:spPr/>
    </dgm:pt>
    <dgm:pt modelId="{EEDDE4A3-1A62-447A-933C-6D76407213C9}" type="pres">
      <dgm:prSet presAssocID="{58A7F68D-6778-4825-8C8D-0F9B987A6292}" presName="composite" presStyleCnt="0"/>
      <dgm:spPr/>
    </dgm:pt>
    <dgm:pt modelId="{2C364802-FA02-4CFB-BF0A-29736DA94733}" type="pres">
      <dgm:prSet presAssocID="{58A7F68D-6778-4825-8C8D-0F9B987A6292}"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de-DE"/>
        </a:p>
      </dgm:t>
    </dgm:pt>
    <dgm:pt modelId="{684F8BA7-9A2A-4AC5-B52E-0523422BD9A9}" type="pres">
      <dgm:prSet presAssocID="{58A7F68D-6778-4825-8C8D-0F9B987A6292}" presName="txShp" presStyleLbl="node1" presStyleIdx="3" presStyleCnt="4">
        <dgm:presLayoutVars>
          <dgm:bulletEnabled val="1"/>
        </dgm:presLayoutVars>
      </dgm:prSet>
      <dgm:spPr/>
      <dgm:t>
        <a:bodyPr/>
        <a:lstStyle/>
        <a:p>
          <a:endParaRPr lang="de-DE"/>
        </a:p>
      </dgm:t>
    </dgm:pt>
  </dgm:ptLst>
  <dgm:cxnLst>
    <dgm:cxn modelId="{B1862681-547E-4DAF-B70A-152C420F09DF}" type="presOf" srcId="{DDB58147-13BB-4C99-A56E-9B14C53719B4}" destId="{0B320CC0-67B7-48A8-AD6A-D777DE19BFED}" srcOrd="0" destOrd="3" presId="urn:microsoft.com/office/officeart/2005/8/layout/vList3"/>
    <dgm:cxn modelId="{3E8E75B9-5BD0-4915-8439-4EA442A5B5A7}" srcId="{8094B564-2873-43F2-843B-886B628C034A}" destId="{658592B5-2E62-4E93-8F8E-6DCFA5E458E4}" srcOrd="2" destOrd="0" parTransId="{97FDBF4A-2D8F-49D8-A4CB-3AB1F9FFDC05}" sibTransId="{7D9E4BA0-C6BC-40B7-A649-E1A24E1F1403}"/>
    <dgm:cxn modelId="{EFBD45DF-F61B-4AEE-8244-AC48318D3CB6}" type="presOf" srcId="{DCA3C53F-5283-492B-B373-38CBE63C7BEF}" destId="{187AD95F-63C7-445E-B284-DBBC995E2BD5}" srcOrd="0" destOrd="0" presId="urn:microsoft.com/office/officeart/2005/8/layout/vList3"/>
    <dgm:cxn modelId="{23B6C0B9-4805-43A6-B074-0475F3BEBAED}" type="presOf" srcId="{4BE1DDC2-F870-4A22-AACE-BBC6FEDE551E}" destId="{0B320CC0-67B7-48A8-AD6A-D777DE19BFED}" srcOrd="0" destOrd="1" presId="urn:microsoft.com/office/officeart/2005/8/layout/vList3"/>
    <dgm:cxn modelId="{7AB5B4CD-EE40-4768-B75C-5286AEB84375}" srcId="{58A7F68D-6778-4825-8C8D-0F9B987A6292}" destId="{CB4F683F-2C5F-480E-BC7C-53BA87F5CB7F}" srcOrd="2" destOrd="0" parTransId="{ABA49358-B849-4A59-A86D-24A01680E39F}" sibTransId="{A664417C-A123-4E85-BFB9-2C58628B9491}"/>
    <dgm:cxn modelId="{4E26C339-8D9D-424D-AA5D-60D61DF2D7A9}" type="presOf" srcId="{D931E624-2906-491F-873A-570C6FA3869D}" destId="{684F8BA7-9A2A-4AC5-B52E-0523422BD9A9}" srcOrd="0" destOrd="1" presId="urn:microsoft.com/office/officeart/2005/8/layout/vList3"/>
    <dgm:cxn modelId="{560F1268-72B0-4D9B-B447-8FAD2D92AA18}" type="presOf" srcId="{4F2125AC-2AF7-41E2-AA33-C0300DCED13E}" destId="{684F8BA7-9A2A-4AC5-B52E-0523422BD9A9}" srcOrd="0" destOrd="2" presId="urn:microsoft.com/office/officeart/2005/8/layout/vList3"/>
    <dgm:cxn modelId="{D7723CB0-52FC-4901-A422-4F2C1721123C}" type="presOf" srcId="{7B053B1F-1E55-4E94-8B60-557A977E1868}" destId="{0B320CC0-67B7-48A8-AD6A-D777DE19BFED}" srcOrd="0" destOrd="2" presId="urn:microsoft.com/office/officeart/2005/8/layout/vList3"/>
    <dgm:cxn modelId="{6F400D4A-91EE-455E-A915-059A0086238E}" type="presOf" srcId="{658592B5-2E62-4E93-8F8E-6DCFA5E458E4}" destId="{0B320CC0-67B7-48A8-AD6A-D777DE19BFED}" srcOrd="0" destOrd="0" presId="urn:microsoft.com/office/officeart/2005/8/layout/vList3"/>
    <dgm:cxn modelId="{B1D41093-CDB6-4A52-BF2B-AE74146B6BFE}" srcId="{8094B564-2873-43F2-843B-886B628C034A}" destId="{58A7F68D-6778-4825-8C8D-0F9B987A6292}" srcOrd="3" destOrd="0" parTransId="{A1ECE89C-AFC2-4276-8FF5-0DB44F6D93D7}" sibTransId="{A63A713A-6B87-405F-881B-55436A1C711F}"/>
    <dgm:cxn modelId="{4D69919A-C44F-41C1-B899-E7045FF4313D}" srcId="{8EB18292-F3F1-4C45-9D3A-11C2EF5DAB17}" destId="{DFB6A049-9D6B-4BAB-B241-87D64B7E5F0F}" srcOrd="0" destOrd="0" parTransId="{B5BF06A8-B45D-444E-A50B-969646D8483B}" sibTransId="{46BDEA4C-0288-4531-BA18-B36129795D2C}"/>
    <dgm:cxn modelId="{93B691C2-70DF-45A5-8DCD-C5C375F2D618}" type="presOf" srcId="{DFB6A049-9D6B-4BAB-B241-87D64B7E5F0F}" destId="{6B8B0271-746C-4547-9826-806D0FCB32D0}" srcOrd="0" destOrd="1" presId="urn:microsoft.com/office/officeart/2005/8/layout/vList3"/>
    <dgm:cxn modelId="{DD4D0FF6-BFB9-4741-919D-D3E5C2DBC2F3}" srcId="{658592B5-2E62-4E93-8F8E-6DCFA5E458E4}" destId="{7B053B1F-1E55-4E94-8B60-557A977E1868}" srcOrd="1" destOrd="0" parTransId="{55B3629B-7AD5-4074-8E3E-6D95C4CC6AEE}" sibTransId="{AB952C24-A298-4941-91B2-29DD83C7DD68}"/>
    <dgm:cxn modelId="{E494F1CC-A8E2-4A6F-8541-44DC1E7278F8}" type="presOf" srcId="{C19C8CCE-6A10-42A9-AF39-C981EBABCEC2}" destId="{6B8B0271-746C-4547-9826-806D0FCB32D0}" srcOrd="0" destOrd="3" presId="urn:microsoft.com/office/officeart/2005/8/layout/vList3"/>
    <dgm:cxn modelId="{EFC18FED-5FB3-4736-BA95-CD8E1490C6ED}" type="presOf" srcId="{0BFD5D8C-5679-453E-AEDB-BC9C90943C9B}" destId="{187AD95F-63C7-445E-B284-DBBC995E2BD5}" srcOrd="0" destOrd="1" presId="urn:microsoft.com/office/officeart/2005/8/layout/vList3"/>
    <dgm:cxn modelId="{67E5E392-C58A-40DE-A4D5-49413CF6D14D}" type="presOf" srcId="{8094B564-2873-43F2-843B-886B628C034A}" destId="{EAA74C9D-048E-47A7-91C6-8D0E808DB205}" srcOrd="0" destOrd="0" presId="urn:microsoft.com/office/officeart/2005/8/layout/vList3"/>
    <dgm:cxn modelId="{304DA77F-96B8-4687-AC39-8A9771CD2771}" type="presOf" srcId="{7244C067-2600-427C-82CD-D48E5189D56D}" destId="{187AD95F-63C7-445E-B284-DBBC995E2BD5}" srcOrd="0" destOrd="2" presId="urn:microsoft.com/office/officeart/2005/8/layout/vList3"/>
    <dgm:cxn modelId="{70598530-91E0-4F9A-B0FA-F6EFE5F5B700}" srcId="{58A7F68D-6778-4825-8C8D-0F9B987A6292}" destId="{4F2125AC-2AF7-41E2-AA33-C0300DCED13E}" srcOrd="1" destOrd="0" parTransId="{4224AED9-A264-4541-8050-C20CAE2BF8E6}" sibTransId="{481B8626-C61B-415A-9198-C51629E752FE}"/>
    <dgm:cxn modelId="{B727E196-F8C3-408A-A1AA-F2C9DA807F52}" srcId="{DCA3C53F-5283-492B-B373-38CBE63C7BEF}" destId="{0BFD5D8C-5679-453E-AEDB-BC9C90943C9B}" srcOrd="0" destOrd="0" parTransId="{EE84FC49-C06E-4A2D-A5BC-8783DCA755BA}" sibTransId="{0813B026-58EC-493E-9174-AF72AF5C25BD}"/>
    <dgm:cxn modelId="{2AB74696-EAC0-419E-BC2E-14B5571FCD92}" srcId="{8094B564-2873-43F2-843B-886B628C034A}" destId="{DCA3C53F-5283-492B-B373-38CBE63C7BEF}" srcOrd="1" destOrd="0" parTransId="{C946BC6A-90DE-4B32-BE06-B52384B866DE}" sibTransId="{87D23C33-5615-4577-8BB7-A5DAAC4F72E9}"/>
    <dgm:cxn modelId="{CB1B2A9F-C382-4535-9B29-C861B4095D56}" srcId="{658592B5-2E62-4E93-8F8E-6DCFA5E458E4}" destId="{4BE1DDC2-F870-4A22-AACE-BBC6FEDE551E}" srcOrd="0" destOrd="0" parTransId="{F7830132-CB84-4B83-94EB-42D31766AC8C}" sibTransId="{25D29D83-337F-45DA-B022-AD4FBDAED5AC}"/>
    <dgm:cxn modelId="{C267FB3E-9ABC-469F-A312-2672EECD34B2}" type="presOf" srcId="{CB4F683F-2C5F-480E-BC7C-53BA87F5CB7F}" destId="{684F8BA7-9A2A-4AC5-B52E-0523422BD9A9}" srcOrd="0" destOrd="3" presId="urn:microsoft.com/office/officeart/2005/8/layout/vList3"/>
    <dgm:cxn modelId="{F53956DB-225F-49A4-A7A3-7A511A4AB6C1}" type="presOf" srcId="{8EB18292-F3F1-4C45-9D3A-11C2EF5DAB17}" destId="{6B8B0271-746C-4547-9826-806D0FCB32D0}" srcOrd="0" destOrd="0" presId="urn:microsoft.com/office/officeart/2005/8/layout/vList3"/>
    <dgm:cxn modelId="{79CC8533-8E61-4269-B31C-8D0D26BFC343}" type="presOf" srcId="{F1F04B44-54CD-49D0-977E-94754B21697A}" destId="{6B8B0271-746C-4547-9826-806D0FCB32D0}" srcOrd="0" destOrd="2" presId="urn:microsoft.com/office/officeart/2005/8/layout/vList3"/>
    <dgm:cxn modelId="{F59DD30E-EFE2-43F2-BAAA-76A6CD4F8B85}" srcId="{8094B564-2873-43F2-843B-886B628C034A}" destId="{8EB18292-F3F1-4C45-9D3A-11C2EF5DAB17}" srcOrd="0" destOrd="0" parTransId="{AC73B695-8948-4F44-A1B3-324A419458D0}" sibTransId="{0CE81C8E-7C13-415A-800A-244BDA1210EC}"/>
    <dgm:cxn modelId="{B4E1ED7B-98E5-4798-B909-5F25AA6B80AE}" srcId="{58A7F68D-6778-4825-8C8D-0F9B987A6292}" destId="{D931E624-2906-491F-873A-570C6FA3869D}" srcOrd="0" destOrd="0" parTransId="{AAEB53A7-C8A1-4122-8BDF-4ACD720EA085}" sibTransId="{D1D725B1-14E3-4F81-B411-DEE55FB9023D}"/>
    <dgm:cxn modelId="{CA07F66F-6DB2-4772-8E30-81AAA2A77905}" type="presOf" srcId="{58A7F68D-6778-4825-8C8D-0F9B987A6292}" destId="{684F8BA7-9A2A-4AC5-B52E-0523422BD9A9}" srcOrd="0" destOrd="0" presId="urn:microsoft.com/office/officeart/2005/8/layout/vList3"/>
    <dgm:cxn modelId="{9BBF6DE4-CE80-42D8-8AF0-2441D96419E4}" srcId="{658592B5-2E62-4E93-8F8E-6DCFA5E458E4}" destId="{DDB58147-13BB-4C99-A56E-9B14C53719B4}" srcOrd="2" destOrd="0" parTransId="{56F316DA-9DD8-498E-B53F-1A234DD5B1BE}" sibTransId="{C5D63906-1FBC-4F6D-9C1D-D6D7B613793F}"/>
    <dgm:cxn modelId="{C6E95231-5022-466F-B0E4-821AAD53BDA8}" srcId="{8EB18292-F3F1-4C45-9D3A-11C2EF5DAB17}" destId="{F1F04B44-54CD-49D0-977E-94754B21697A}" srcOrd="1" destOrd="0" parTransId="{23666EA6-75EA-4ACA-AC8B-FEDDA14B6722}" sibTransId="{C7C1968D-0D68-4999-9871-63A16321CC46}"/>
    <dgm:cxn modelId="{B1FCAA35-762A-4170-A487-D0C5822CB25F}" srcId="{8EB18292-F3F1-4C45-9D3A-11C2EF5DAB17}" destId="{C19C8CCE-6A10-42A9-AF39-C981EBABCEC2}" srcOrd="2" destOrd="0" parTransId="{78AC5F24-13AB-434A-A610-B2554A50AB71}" sibTransId="{F3300FB3-BF0B-43B7-8B33-C09C723912CD}"/>
    <dgm:cxn modelId="{4848BED7-78AD-46C8-BC9C-4624A4F459A0}" srcId="{DCA3C53F-5283-492B-B373-38CBE63C7BEF}" destId="{7244C067-2600-427C-82CD-D48E5189D56D}" srcOrd="1" destOrd="0" parTransId="{FDED08E1-97FE-4A40-87F9-E3779DA2DF22}" sibTransId="{3F795E27-0EB6-4075-9842-2D0ECED7A435}"/>
    <dgm:cxn modelId="{20C4EB95-41CB-4058-A0F8-E62FE1180B3F}" type="presParOf" srcId="{EAA74C9D-048E-47A7-91C6-8D0E808DB205}" destId="{A612D1C1-3AB2-456A-84A9-95FEA0F959B2}" srcOrd="0" destOrd="0" presId="urn:microsoft.com/office/officeart/2005/8/layout/vList3"/>
    <dgm:cxn modelId="{332C19AB-A026-4574-AABE-000C8B984F2A}" type="presParOf" srcId="{A612D1C1-3AB2-456A-84A9-95FEA0F959B2}" destId="{BD110A96-3495-4C8A-BD5D-F7FBA18FCDBA}" srcOrd="0" destOrd="0" presId="urn:microsoft.com/office/officeart/2005/8/layout/vList3"/>
    <dgm:cxn modelId="{F2D788C7-527A-44BE-B244-7DE5B52A7E7F}" type="presParOf" srcId="{A612D1C1-3AB2-456A-84A9-95FEA0F959B2}" destId="{6B8B0271-746C-4547-9826-806D0FCB32D0}" srcOrd="1" destOrd="0" presId="urn:microsoft.com/office/officeart/2005/8/layout/vList3"/>
    <dgm:cxn modelId="{02D5E23F-E865-49FC-A1DB-86CE53984133}" type="presParOf" srcId="{EAA74C9D-048E-47A7-91C6-8D0E808DB205}" destId="{83770B9D-B05E-4550-BB57-190B6864C5A2}" srcOrd="1" destOrd="0" presId="urn:microsoft.com/office/officeart/2005/8/layout/vList3"/>
    <dgm:cxn modelId="{02BE34ED-2F02-4F1E-B344-97B253D9836C}" type="presParOf" srcId="{EAA74C9D-048E-47A7-91C6-8D0E808DB205}" destId="{F67F6664-A15F-49A5-B805-79E94DD34AA1}" srcOrd="2" destOrd="0" presId="urn:microsoft.com/office/officeart/2005/8/layout/vList3"/>
    <dgm:cxn modelId="{1FE228B1-81CD-462A-AEFF-5F5B1B81DBE8}" type="presParOf" srcId="{F67F6664-A15F-49A5-B805-79E94DD34AA1}" destId="{D74C6DE7-B26D-479A-BA51-096E0D29B26E}" srcOrd="0" destOrd="0" presId="urn:microsoft.com/office/officeart/2005/8/layout/vList3"/>
    <dgm:cxn modelId="{4072BC40-0E2C-4EC9-B89D-B58844F65881}" type="presParOf" srcId="{F67F6664-A15F-49A5-B805-79E94DD34AA1}" destId="{187AD95F-63C7-445E-B284-DBBC995E2BD5}" srcOrd="1" destOrd="0" presId="urn:microsoft.com/office/officeart/2005/8/layout/vList3"/>
    <dgm:cxn modelId="{C2DCA411-C31E-47CF-A566-276B6400774D}" type="presParOf" srcId="{EAA74C9D-048E-47A7-91C6-8D0E808DB205}" destId="{5A4D1AD5-E84D-4971-BB77-9B0A6A54D98A}" srcOrd="3" destOrd="0" presId="urn:microsoft.com/office/officeart/2005/8/layout/vList3"/>
    <dgm:cxn modelId="{0FC2A0B2-3BE0-4E2C-B1BA-1D28F41E11AB}" type="presParOf" srcId="{EAA74C9D-048E-47A7-91C6-8D0E808DB205}" destId="{BD7B5CDE-E0B0-456B-B78C-DB8FB1DF9DF6}" srcOrd="4" destOrd="0" presId="urn:microsoft.com/office/officeart/2005/8/layout/vList3"/>
    <dgm:cxn modelId="{2B58A18F-C7FD-47FA-B10E-81ACB1C6ABC5}" type="presParOf" srcId="{BD7B5CDE-E0B0-456B-B78C-DB8FB1DF9DF6}" destId="{2F9794EE-71CC-47D8-9194-EA0AABDE7938}" srcOrd="0" destOrd="0" presId="urn:microsoft.com/office/officeart/2005/8/layout/vList3"/>
    <dgm:cxn modelId="{D8C612C4-6BFE-4075-9818-E369C5C0827E}" type="presParOf" srcId="{BD7B5CDE-E0B0-456B-B78C-DB8FB1DF9DF6}" destId="{0B320CC0-67B7-48A8-AD6A-D777DE19BFED}" srcOrd="1" destOrd="0" presId="urn:microsoft.com/office/officeart/2005/8/layout/vList3"/>
    <dgm:cxn modelId="{1876CD4B-CB5A-47D7-BDE8-0CE4E9D0005A}" type="presParOf" srcId="{EAA74C9D-048E-47A7-91C6-8D0E808DB205}" destId="{B1055959-2A7A-46C6-BC35-52747379304C}" srcOrd="5" destOrd="0" presId="urn:microsoft.com/office/officeart/2005/8/layout/vList3"/>
    <dgm:cxn modelId="{B348DB2F-3610-45F7-AA29-DDF1E86EB310}" type="presParOf" srcId="{EAA74C9D-048E-47A7-91C6-8D0E808DB205}" destId="{EEDDE4A3-1A62-447A-933C-6D76407213C9}" srcOrd="6" destOrd="0" presId="urn:microsoft.com/office/officeart/2005/8/layout/vList3"/>
    <dgm:cxn modelId="{85510F0C-63AD-476C-B2D3-6BF4B135AE93}" type="presParOf" srcId="{EEDDE4A3-1A62-447A-933C-6D76407213C9}" destId="{2C364802-FA02-4CFB-BF0A-29736DA94733}" srcOrd="0" destOrd="0" presId="urn:microsoft.com/office/officeart/2005/8/layout/vList3"/>
    <dgm:cxn modelId="{18C88053-9471-4D09-A0D5-6A18BF0BF272}" type="presParOf" srcId="{EEDDE4A3-1A62-447A-933C-6D76407213C9}" destId="{684F8BA7-9A2A-4AC5-B52E-0523422BD9A9}"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0271-746C-4547-9826-806D0FCB32D0}">
      <dsp:nvSpPr>
        <dsp:cNvPr id="0" name=""/>
        <dsp:cNvSpPr/>
      </dsp:nvSpPr>
      <dsp:spPr>
        <a:xfrm rot="10800000">
          <a:off x="1633974" y="761"/>
          <a:ext cx="5468461" cy="1026320"/>
        </a:xfrm>
        <a:prstGeom prst="homePlate">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4770" rIns="120904" bIns="64770" numCol="1" spcCol="1270" anchor="t" anchorCtr="0">
          <a:noAutofit/>
        </a:bodyPr>
        <a:lstStyle/>
        <a:p>
          <a:pPr lvl="0" algn="l" defTabSz="755650">
            <a:lnSpc>
              <a:spcPct val="90000"/>
            </a:lnSpc>
            <a:spcBef>
              <a:spcPct val="0"/>
            </a:spcBef>
            <a:spcAft>
              <a:spcPct val="35000"/>
            </a:spcAft>
          </a:pPr>
          <a:r>
            <a:rPr lang="de-DE" sz="1700" kern="1200" dirty="0" err="1" smtClean="0"/>
            <a:t>Vehicles</a:t>
          </a:r>
          <a:endParaRPr lang="de-DE" sz="1700" kern="1200" dirty="0"/>
        </a:p>
        <a:p>
          <a:pPr marL="114300" lvl="1" indent="-114300" algn="l" defTabSz="577850">
            <a:lnSpc>
              <a:spcPct val="90000"/>
            </a:lnSpc>
            <a:spcBef>
              <a:spcPct val="0"/>
            </a:spcBef>
            <a:spcAft>
              <a:spcPct val="15000"/>
            </a:spcAft>
            <a:buChar char="••"/>
          </a:pPr>
          <a:r>
            <a:rPr lang="de-DE" sz="1300" kern="1200" dirty="0" smtClean="0"/>
            <a:t>On Board Unit</a:t>
          </a:r>
          <a:endParaRPr lang="de-DE" sz="1300" kern="1200" dirty="0"/>
        </a:p>
        <a:p>
          <a:pPr marL="114300" lvl="1" indent="-114300" algn="l" defTabSz="577850">
            <a:lnSpc>
              <a:spcPct val="90000"/>
            </a:lnSpc>
            <a:spcBef>
              <a:spcPct val="0"/>
            </a:spcBef>
            <a:spcAft>
              <a:spcPct val="15000"/>
            </a:spcAft>
            <a:buChar char="••"/>
          </a:pPr>
          <a:r>
            <a:rPr lang="de-DE" sz="1300" kern="1200" dirty="0" err="1" smtClean="0"/>
            <a:t>Inductive</a:t>
          </a:r>
          <a:r>
            <a:rPr lang="de-DE" sz="1300" kern="1200" dirty="0" smtClean="0"/>
            <a:t> </a:t>
          </a:r>
          <a:r>
            <a:rPr lang="de-DE" sz="1300" kern="1200" dirty="0" err="1" smtClean="0"/>
            <a:t>charging</a:t>
          </a:r>
          <a:r>
            <a:rPr lang="de-DE" sz="1300" kern="1200" dirty="0" smtClean="0"/>
            <a:t> </a:t>
          </a:r>
          <a:r>
            <a:rPr lang="de-DE" sz="1300" kern="1200" dirty="0" err="1" smtClean="0"/>
            <a:t>technology</a:t>
          </a:r>
          <a:endParaRPr lang="de-DE" sz="1300" kern="1200" dirty="0"/>
        </a:p>
        <a:p>
          <a:pPr marL="114300" lvl="1" indent="-114300" algn="l" defTabSz="577850">
            <a:lnSpc>
              <a:spcPct val="90000"/>
            </a:lnSpc>
            <a:spcBef>
              <a:spcPct val="0"/>
            </a:spcBef>
            <a:spcAft>
              <a:spcPct val="15000"/>
            </a:spcAft>
            <a:buChar char="••"/>
          </a:pPr>
          <a:r>
            <a:rPr lang="de-DE" sz="1300" kern="1200" dirty="0" err="1" smtClean="0"/>
            <a:t>Positioning</a:t>
          </a:r>
          <a:r>
            <a:rPr lang="de-DE" sz="1300" kern="1200" dirty="0" smtClean="0"/>
            <a:t> </a:t>
          </a:r>
          <a:r>
            <a:rPr lang="de-DE" sz="1300" kern="1200" dirty="0" err="1" smtClean="0"/>
            <a:t>system</a:t>
          </a:r>
          <a:endParaRPr lang="de-DE" sz="1300" kern="1200" dirty="0"/>
        </a:p>
      </dsp:txBody>
      <dsp:txXfrm rot="10800000">
        <a:off x="1890554" y="761"/>
        <a:ext cx="5211881" cy="1026320"/>
      </dsp:txXfrm>
    </dsp:sp>
    <dsp:sp modelId="{BD110A96-3495-4C8A-BD5D-F7FBA18FCDBA}">
      <dsp:nvSpPr>
        <dsp:cNvPr id="0" name=""/>
        <dsp:cNvSpPr/>
      </dsp:nvSpPr>
      <dsp:spPr>
        <a:xfrm>
          <a:off x="1120814" y="761"/>
          <a:ext cx="1026320" cy="10263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87AD95F-63C7-445E-B284-DBBC995E2BD5}">
      <dsp:nvSpPr>
        <dsp:cNvPr id="0" name=""/>
        <dsp:cNvSpPr/>
      </dsp:nvSpPr>
      <dsp:spPr>
        <a:xfrm rot="10800000">
          <a:off x="1633974" y="1333445"/>
          <a:ext cx="5468461" cy="1026320"/>
        </a:xfrm>
        <a:prstGeom prst="homePlate">
          <a:avLst/>
        </a:prstGeom>
        <a:gradFill rotWithShape="0">
          <a:gsLst>
            <a:gs pos="0">
              <a:schemeClr val="accent6">
                <a:shade val="80000"/>
                <a:hueOff val="211141"/>
                <a:satOff val="-27410"/>
                <a:lumOff val="13774"/>
                <a:alphaOff val="0"/>
                <a:shade val="51000"/>
                <a:satMod val="130000"/>
              </a:schemeClr>
            </a:gs>
            <a:gs pos="80000">
              <a:schemeClr val="accent6">
                <a:shade val="80000"/>
                <a:hueOff val="211141"/>
                <a:satOff val="-27410"/>
                <a:lumOff val="13774"/>
                <a:alphaOff val="0"/>
                <a:shade val="93000"/>
                <a:satMod val="130000"/>
              </a:schemeClr>
            </a:gs>
            <a:gs pos="100000">
              <a:schemeClr val="accent6">
                <a:shade val="80000"/>
                <a:hueOff val="211141"/>
                <a:satOff val="-27410"/>
                <a:lumOff val="137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4770" rIns="120904" bIns="64770" numCol="1" spcCol="1270" anchor="t" anchorCtr="0">
          <a:noAutofit/>
        </a:bodyPr>
        <a:lstStyle/>
        <a:p>
          <a:pPr lvl="0" algn="l" defTabSz="755650">
            <a:lnSpc>
              <a:spcPct val="90000"/>
            </a:lnSpc>
            <a:spcBef>
              <a:spcPct val="0"/>
            </a:spcBef>
            <a:spcAft>
              <a:spcPct val="35000"/>
            </a:spcAft>
          </a:pPr>
          <a:r>
            <a:rPr lang="de-DE" sz="1700" kern="1200" dirty="0" err="1" smtClean="0"/>
            <a:t>Infrastructre</a:t>
          </a:r>
          <a:endParaRPr lang="de-DE" sz="1700" kern="1200" dirty="0"/>
        </a:p>
        <a:p>
          <a:pPr marL="114300" lvl="1" indent="-114300" algn="l" defTabSz="577850">
            <a:lnSpc>
              <a:spcPct val="90000"/>
            </a:lnSpc>
            <a:spcBef>
              <a:spcPct val="0"/>
            </a:spcBef>
            <a:spcAft>
              <a:spcPct val="15000"/>
            </a:spcAft>
            <a:buChar char="••"/>
          </a:pPr>
          <a:r>
            <a:rPr lang="de-DE" sz="1300" kern="1200" dirty="0" err="1" smtClean="0"/>
            <a:t>Inductive</a:t>
          </a:r>
          <a:r>
            <a:rPr lang="de-DE" sz="1300" kern="1200" dirty="0" smtClean="0"/>
            <a:t> </a:t>
          </a:r>
          <a:r>
            <a:rPr lang="de-DE" sz="1300" kern="1200" dirty="0" err="1" smtClean="0"/>
            <a:t>Charging</a:t>
          </a:r>
          <a:r>
            <a:rPr lang="de-DE" sz="1300" kern="1200" dirty="0" smtClean="0"/>
            <a:t> </a:t>
          </a:r>
          <a:r>
            <a:rPr lang="de-DE" sz="1300" kern="1200" dirty="0" err="1" smtClean="0"/>
            <a:t>technology</a:t>
          </a:r>
          <a:endParaRPr lang="de-DE" sz="1300" kern="1200" dirty="0"/>
        </a:p>
        <a:p>
          <a:pPr marL="114300" lvl="1" indent="-114300" algn="l" defTabSz="577850">
            <a:lnSpc>
              <a:spcPct val="90000"/>
            </a:lnSpc>
            <a:spcBef>
              <a:spcPct val="0"/>
            </a:spcBef>
            <a:spcAft>
              <a:spcPct val="15000"/>
            </a:spcAft>
            <a:buChar char="••"/>
          </a:pPr>
          <a:r>
            <a:rPr lang="de-DE" sz="1300" kern="1200" dirty="0" err="1" smtClean="0"/>
            <a:t>Charging</a:t>
          </a:r>
          <a:r>
            <a:rPr lang="de-DE" sz="1300" kern="1200" dirty="0" smtClean="0"/>
            <a:t> </a:t>
          </a:r>
          <a:r>
            <a:rPr lang="de-DE" sz="1300" kern="1200" dirty="0" err="1" smtClean="0"/>
            <a:t>management</a:t>
          </a:r>
          <a:endParaRPr lang="de-DE" sz="1300" kern="1200" dirty="0"/>
        </a:p>
      </dsp:txBody>
      <dsp:txXfrm rot="10800000">
        <a:off x="1890554" y="1333445"/>
        <a:ext cx="5211881" cy="1026320"/>
      </dsp:txXfrm>
    </dsp:sp>
    <dsp:sp modelId="{D74C6DE7-B26D-479A-BA51-096E0D29B26E}">
      <dsp:nvSpPr>
        <dsp:cNvPr id="0" name=""/>
        <dsp:cNvSpPr/>
      </dsp:nvSpPr>
      <dsp:spPr>
        <a:xfrm>
          <a:off x="1120814" y="1333445"/>
          <a:ext cx="1026320" cy="102632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320CC0-67B7-48A8-AD6A-D777DE19BFED}">
      <dsp:nvSpPr>
        <dsp:cNvPr id="0" name=""/>
        <dsp:cNvSpPr/>
      </dsp:nvSpPr>
      <dsp:spPr>
        <a:xfrm rot="10800000">
          <a:off x="1633974" y="2666130"/>
          <a:ext cx="5468461" cy="1026320"/>
        </a:xfrm>
        <a:prstGeom prst="homePlate">
          <a:avLst/>
        </a:prstGeom>
        <a:gradFill rotWithShape="0">
          <a:gsLst>
            <a:gs pos="0">
              <a:schemeClr val="accent6">
                <a:shade val="80000"/>
                <a:hueOff val="422283"/>
                <a:satOff val="-54820"/>
                <a:lumOff val="27549"/>
                <a:alphaOff val="0"/>
                <a:shade val="51000"/>
                <a:satMod val="130000"/>
              </a:schemeClr>
            </a:gs>
            <a:gs pos="80000">
              <a:schemeClr val="accent6">
                <a:shade val="80000"/>
                <a:hueOff val="422283"/>
                <a:satOff val="-54820"/>
                <a:lumOff val="27549"/>
                <a:alphaOff val="0"/>
                <a:shade val="93000"/>
                <a:satMod val="130000"/>
              </a:schemeClr>
            </a:gs>
            <a:gs pos="100000">
              <a:schemeClr val="accent6">
                <a:shade val="80000"/>
                <a:hueOff val="422283"/>
                <a:satOff val="-54820"/>
                <a:lumOff val="27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4770" rIns="120904" bIns="64770" numCol="1" spcCol="1270" anchor="t" anchorCtr="0">
          <a:noAutofit/>
        </a:bodyPr>
        <a:lstStyle/>
        <a:p>
          <a:pPr lvl="0" algn="l" defTabSz="755650">
            <a:lnSpc>
              <a:spcPct val="90000"/>
            </a:lnSpc>
            <a:spcBef>
              <a:spcPct val="0"/>
            </a:spcBef>
            <a:spcAft>
              <a:spcPct val="35000"/>
            </a:spcAft>
          </a:pPr>
          <a:r>
            <a:rPr lang="de-DE" sz="1700" kern="1200" dirty="0" smtClean="0"/>
            <a:t>Data </a:t>
          </a:r>
          <a:r>
            <a:rPr lang="de-DE" sz="1700" kern="1200" dirty="0" err="1" smtClean="0"/>
            <a:t>and</a:t>
          </a:r>
          <a:r>
            <a:rPr lang="de-DE" sz="1700" kern="1200" dirty="0" smtClean="0"/>
            <a:t> Services</a:t>
          </a:r>
          <a:endParaRPr lang="de-DE" sz="1700" kern="1200" dirty="0"/>
        </a:p>
        <a:p>
          <a:pPr marL="114300" lvl="1" indent="-114300" algn="l" defTabSz="577850">
            <a:lnSpc>
              <a:spcPct val="90000"/>
            </a:lnSpc>
            <a:spcBef>
              <a:spcPct val="0"/>
            </a:spcBef>
            <a:spcAft>
              <a:spcPct val="15000"/>
            </a:spcAft>
            <a:buChar char="••"/>
          </a:pPr>
          <a:r>
            <a:rPr lang="de-DE" sz="1300" kern="1200" dirty="0" smtClean="0"/>
            <a:t>Mobility Data </a:t>
          </a:r>
          <a:r>
            <a:rPr lang="de-DE" sz="1300" kern="1200" dirty="0" err="1" smtClean="0"/>
            <a:t>Cloud</a:t>
          </a:r>
          <a:endParaRPr lang="de-DE" sz="1300" kern="1200" dirty="0"/>
        </a:p>
        <a:p>
          <a:pPr marL="114300" lvl="1" indent="-114300" algn="l" defTabSz="577850">
            <a:lnSpc>
              <a:spcPct val="90000"/>
            </a:lnSpc>
            <a:spcBef>
              <a:spcPct val="0"/>
            </a:spcBef>
            <a:spcAft>
              <a:spcPct val="15000"/>
            </a:spcAft>
            <a:buChar char="••"/>
          </a:pPr>
          <a:r>
            <a:rPr lang="de-DE" sz="1300" kern="1200" dirty="0" err="1" smtClean="0"/>
            <a:t>Seamless</a:t>
          </a:r>
          <a:r>
            <a:rPr lang="de-DE" sz="1300" kern="1200" dirty="0" smtClean="0"/>
            <a:t> </a:t>
          </a:r>
          <a:r>
            <a:rPr lang="de-DE" sz="1300" kern="1200" dirty="0" err="1" smtClean="0"/>
            <a:t>locating</a:t>
          </a:r>
          <a:endParaRPr lang="de-DE" sz="1300" kern="1200" dirty="0"/>
        </a:p>
        <a:p>
          <a:pPr marL="114300" lvl="1" indent="-114300" algn="l" defTabSz="577850">
            <a:lnSpc>
              <a:spcPct val="90000"/>
            </a:lnSpc>
            <a:spcBef>
              <a:spcPct val="0"/>
            </a:spcBef>
            <a:spcAft>
              <a:spcPct val="15000"/>
            </a:spcAft>
            <a:buChar char="••"/>
          </a:pPr>
          <a:r>
            <a:rPr lang="de-DE" sz="1300" kern="1200" dirty="0" smtClean="0"/>
            <a:t>Mobility Services</a:t>
          </a:r>
          <a:endParaRPr lang="de-DE" sz="1300" kern="1200" dirty="0"/>
        </a:p>
      </dsp:txBody>
      <dsp:txXfrm rot="10800000">
        <a:off x="1890554" y="2666130"/>
        <a:ext cx="5211881" cy="1026320"/>
      </dsp:txXfrm>
    </dsp:sp>
    <dsp:sp modelId="{2F9794EE-71CC-47D8-9194-EA0AABDE7938}">
      <dsp:nvSpPr>
        <dsp:cNvPr id="0" name=""/>
        <dsp:cNvSpPr/>
      </dsp:nvSpPr>
      <dsp:spPr>
        <a:xfrm>
          <a:off x="1120814" y="2666130"/>
          <a:ext cx="1026320" cy="102632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84F8BA7-9A2A-4AC5-B52E-0523422BD9A9}">
      <dsp:nvSpPr>
        <dsp:cNvPr id="0" name=""/>
        <dsp:cNvSpPr/>
      </dsp:nvSpPr>
      <dsp:spPr>
        <a:xfrm rot="10800000">
          <a:off x="1633974" y="3998814"/>
          <a:ext cx="5468461" cy="1026320"/>
        </a:xfrm>
        <a:prstGeom prst="homePlate">
          <a:avLst/>
        </a:prstGeom>
        <a:gradFill rotWithShape="0">
          <a:gsLst>
            <a:gs pos="0">
              <a:schemeClr val="accent6">
                <a:shade val="80000"/>
                <a:hueOff val="633424"/>
                <a:satOff val="-82230"/>
                <a:lumOff val="41323"/>
                <a:alphaOff val="0"/>
                <a:shade val="51000"/>
                <a:satMod val="130000"/>
              </a:schemeClr>
            </a:gs>
            <a:gs pos="80000">
              <a:schemeClr val="accent6">
                <a:shade val="80000"/>
                <a:hueOff val="633424"/>
                <a:satOff val="-82230"/>
                <a:lumOff val="41323"/>
                <a:alphaOff val="0"/>
                <a:shade val="93000"/>
                <a:satMod val="130000"/>
              </a:schemeClr>
            </a:gs>
            <a:gs pos="100000">
              <a:schemeClr val="accent6">
                <a:shade val="80000"/>
                <a:hueOff val="633424"/>
                <a:satOff val="-82230"/>
                <a:lumOff val="4132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2579" tIns="64770" rIns="120904" bIns="64770" numCol="1" spcCol="1270" anchor="t" anchorCtr="0">
          <a:noAutofit/>
        </a:bodyPr>
        <a:lstStyle/>
        <a:p>
          <a:pPr lvl="0" algn="l" defTabSz="755650">
            <a:lnSpc>
              <a:spcPct val="90000"/>
            </a:lnSpc>
            <a:spcBef>
              <a:spcPct val="0"/>
            </a:spcBef>
            <a:spcAft>
              <a:spcPct val="35000"/>
            </a:spcAft>
          </a:pPr>
          <a:r>
            <a:rPr lang="de-DE" sz="1700" kern="1200" dirty="0" smtClean="0"/>
            <a:t>Demonstrators</a:t>
          </a:r>
          <a:endParaRPr lang="de-DE" sz="1700" kern="1200" dirty="0"/>
        </a:p>
        <a:p>
          <a:pPr marL="114300" lvl="1" indent="-114300" algn="l" defTabSz="577850">
            <a:lnSpc>
              <a:spcPct val="90000"/>
            </a:lnSpc>
            <a:spcBef>
              <a:spcPct val="0"/>
            </a:spcBef>
            <a:spcAft>
              <a:spcPct val="15000"/>
            </a:spcAft>
            <a:buChar char="••"/>
          </a:pPr>
          <a:r>
            <a:rPr lang="de-DE" sz="1300" kern="1200" dirty="0" smtClean="0"/>
            <a:t>Joint Car</a:t>
          </a:r>
          <a:endParaRPr lang="de-DE" sz="1300" kern="1200" dirty="0"/>
        </a:p>
        <a:p>
          <a:pPr marL="114300" lvl="1" indent="-114300" algn="l" defTabSz="577850">
            <a:lnSpc>
              <a:spcPct val="90000"/>
            </a:lnSpc>
            <a:spcBef>
              <a:spcPct val="0"/>
            </a:spcBef>
            <a:spcAft>
              <a:spcPct val="15000"/>
            </a:spcAft>
            <a:buChar char="••"/>
          </a:pPr>
          <a:r>
            <a:rPr lang="de-DE" sz="1300" kern="1200" dirty="0" smtClean="0"/>
            <a:t>Joint </a:t>
          </a:r>
          <a:r>
            <a:rPr lang="de-DE" sz="1300" kern="1200" dirty="0" err="1" smtClean="0"/>
            <a:t>Segway</a:t>
          </a:r>
          <a:endParaRPr lang="de-DE" sz="1300" kern="1200" dirty="0"/>
        </a:p>
        <a:p>
          <a:pPr marL="114300" lvl="1" indent="-114300" algn="l" defTabSz="577850">
            <a:lnSpc>
              <a:spcPct val="90000"/>
            </a:lnSpc>
            <a:spcBef>
              <a:spcPct val="0"/>
            </a:spcBef>
            <a:spcAft>
              <a:spcPct val="15000"/>
            </a:spcAft>
            <a:buChar char="••"/>
          </a:pPr>
          <a:r>
            <a:rPr lang="de-DE" sz="1300" kern="1200" dirty="0" smtClean="0"/>
            <a:t>Joint Mobility Services</a:t>
          </a:r>
          <a:endParaRPr lang="de-DE" sz="1300" kern="1200" dirty="0"/>
        </a:p>
      </dsp:txBody>
      <dsp:txXfrm rot="10800000">
        <a:off x="1890554" y="3998814"/>
        <a:ext cx="5211881" cy="1026320"/>
      </dsp:txXfrm>
    </dsp:sp>
    <dsp:sp modelId="{2C364802-FA02-4CFB-BF0A-29736DA94733}">
      <dsp:nvSpPr>
        <dsp:cNvPr id="0" name=""/>
        <dsp:cNvSpPr/>
      </dsp:nvSpPr>
      <dsp:spPr>
        <a:xfrm>
          <a:off x="1120814" y="3998814"/>
          <a:ext cx="1026320" cy="102632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C67DA-3AB3-45D3-B0A9-9BD71B644C19}" type="datetimeFigureOut">
              <a:rPr lang="de-DE" smtClean="0"/>
              <a:t>11.02.2013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5790E-4AB3-40EA-BADC-F8FC816A96AF}" type="slidenum">
              <a:rPr lang="de-DE" smtClean="0"/>
              <a:t>‹Nr.›</a:t>
            </a:fld>
            <a:endParaRPr lang="de-DE"/>
          </a:p>
        </p:txBody>
      </p:sp>
    </p:spTree>
    <p:extLst>
      <p:ext uri="{BB962C8B-B14F-4D97-AF65-F5344CB8AC3E}">
        <p14:creationId xmlns:p14="http://schemas.microsoft.com/office/powerpoint/2010/main" val="92772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Hervorbringen, das </a:t>
            </a:r>
            <a:r>
              <a:rPr lang="de-DE" dirty="0" err="1" smtClean="0"/>
              <a:t>GeMo</a:t>
            </a:r>
            <a:r>
              <a:rPr lang="de-DE" dirty="0" smtClean="0"/>
              <a:t> ähnlich wie Car2Go funktioniert. Mit dem Unterschied des</a:t>
            </a:r>
            <a:r>
              <a:rPr lang="de-DE" baseline="0" dirty="0" smtClean="0"/>
              <a:t> induktiven Ladesystems.</a:t>
            </a:r>
          </a:p>
          <a:p>
            <a:r>
              <a:rPr lang="de-DE" baseline="0" dirty="0" smtClean="0"/>
              <a:t> * Optional auch </a:t>
            </a:r>
            <a:r>
              <a:rPr lang="de-DE" baseline="0" dirty="0" err="1" smtClean="0"/>
              <a:t>konduktiv</a:t>
            </a:r>
            <a:endParaRPr lang="de-DE" dirty="0"/>
          </a:p>
        </p:txBody>
      </p:sp>
      <p:sp>
        <p:nvSpPr>
          <p:cNvPr id="4" name="Foliennummernplatzhalter 3"/>
          <p:cNvSpPr>
            <a:spLocks noGrp="1"/>
          </p:cNvSpPr>
          <p:nvPr>
            <p:ph type="sldNum" sz="quarter" idx="10"/>
          </p:nvPr>
        </p:nvSpPr>
        <p:spPr/>
        <p:txBody>
          <a:bodyPr/>
          <a:lstStyle/>
          <a:p>
            <a:fld id="{80A5790E-4AB3-40EA-BADC-F8FC816A96AF}" type="slidenum">
              <a:rPr lang="de-DE" smtClean="0"/>
              <a:t>3</a:t>
            </a:fld>
            <a:endParaRPr lang="de-DE"/>
          </a:p>
        </p:txBody>
      </p:sp>
    </p:spTree>
    <p:extLst>
      <p:ext uri="{BB962C8B-B14F-4D97-AF65-F5344CB8AC3E}">
        <p14:creationId xmlns:p14="http://schemas.microsoft.com/office/powerpoint/2010/main" val="338341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Aggregation verschiedener Datenquellen</a:t>
            </a:r>
            <a:r>
              <a:rPr lang="de-DE" baseline="0" dirty="0" smtClean="0"/>
              <a:t> und –diensten.</a:t>
            </a:r>
          </a:p>
          <a:p>
            <a:endParaRPr lang="de-DE" baseline="0" dirty="0" smtClean="0"/>
          </a:p>
          <a:p>
            <a:r>
              <a:rPr lang="de-DE" baseline="0" dirty="0" smtClean="0"/>
              <a:t>Offenheit auf 3 Ebenen:</a:t>
            </a:r>
          </a:p>
          <a:p>
            <a:pPr marL="171450" indent="-171450">
              <a:buFont typeface="Arial" pitchFamily="34" charset="0"/>
              <a:buChar char="•"/>
            </a:pPr>
            <a:r>
              <a:rPr lang="de-DE" baseline="0" dirty="0" smtClean="0"/>
              <a:t>Daten</a:t>
            </a:r>
          </a:p>
          <a:p>
            <a:pPr marL="171450" indent="-171450">
              <a:buFont typeface="Arial" pitchFamily="34" charset="0"/>
              <a:buChar char="•"/>
            </a:pPr>
            <a:r>
              <a:rPr lang="de-DE" baseline="0" dirty="0" smtClean="0"/>
              <a:t>Dienste</a:t>
            </a:r>
          </a:p>
          <a:p>
            <a:pPr marL="171450" indent="-171450">
              <a:buFont typeface="Arial" pitchFamily="34" charset="0"/>
              <a:buChar char="•"/>
            </a:pPr>
            <a:r>
              <a:rPr lang="de-DE" baseline="0" dirty="0" smtClean="0"/>
              <a:t>Apps</a:t>
            </a:r>
          </a:p>
          <a:p>
            <a:pPr marL="0" indent="0">
              <a:buFont typeface="Arial" pitchFamily="34" charset="0"/>
              <a:buNone/>
            </a:pPr>
            <a:endParaRPr lang="de-DE" baseline="0" dirty="0" smtClean="0"/>
          </a:p>
          <a:p>
            <a:pPr marL="0" indent="0">
              <a:buFont typeface="Arial" pitchFamily="34" charset="0"/>
              <a:buNone/>
            </a:pPr>
            <a:endParaRPr lang="de-DE" baseline="0" dirty="0" smtClean="0"/>
          </a:p>
        </p:txBody>
      </p:sp>
      <p:sp>
        <p:nvSpPr>
          <p:cNvPr id="4" name="Foliennummernplatzhalter 3"/>
          <p:cNvSpPr>
            <a:spLocks noGrp="1"/>
          </p:cNvSpPr>
          <p:nvPr>
            <p:ph type="sldNum" sz="quarter" idx="10"/>
          </p:nvPr>
        </p:nvSpPr>
        <p:spPr/>
        <p:txBody>
          <a:bodyPr/>
          <a:lstStyle/>
          <a:p>
            <a:fld id="{80A5790E-4AB3-40EA-BADC-F8FC816A96AF}" type="slidenum">
              <a:rPr lang="de-DE" smtClean="0"/>
              <a:t>4</a:t>
            </a:fld>
            <a:endParaRPr lang="de-DE"/>
          </a:p>
        </p:txBody>
      </p:sp>
    </p:spTree>
    <p:extLst>
      <p:ext uri="{BB962C8B-B14F-4D97-AF65-F5344CB8AC3E}">
        <p14:creationId xmlns:p14="http://schemas.microsoft.com/office/powerpoint/2010/main" val="217222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Darstellung der wichtigsten Komponenten der MDC:</a:t>
            </a:r>
          </a:p>
          <a:p>
            <a:pPr marL="171450" indent="-171450">
              <a:buFont typeface="Arial" pitchFamily="34" charset="0"/>
              <a:buChar char="•"/>
            </a:pPr>
            <a:r>
              <a:rPr lang="de-DE" dirty="0" smtClean="0"/>
              <a:t>Data Portal: Benutzerportal</a:t>
            </a:r>
            <a:r>
              <a:rPr lang="de-DE" baseline="0" dirty="0" smtClean="0"/>
              <a:t> (Registrierung, Profilverwaltung, Services, …)</a:t>
            </a:r>
          </a:p>
          <a:p>
            <a:pPr marL="171450" indent="-171450">
              <a:buFont typeface="Arial" pitchFamily="34" charset="0"/>
              <a:buChar char="•"/>
            </a:pPr>
            <a:r>
              <a:rPr lang="de-DE" baseline="0" dirty="0" smtClean="0"/>
              <a:t>Service Layer</a:t>
            </a:r>
            <a:r>
              <a:rPr lang="de-DE" baseline="0" dirty="0" smtClean="0"/>
              <a:t>: Mobilitätsdienste</a:t>
            </a:r>
          </a:p>
          <a:p>
            <a:pPr marL="171450" indent="-171450">
              <a:buFont typeface="Arial" pitchFamily="34" charset="0"/>
              <a:buChar char="•"/>
            </a:pPr>
            <a:r>
              <a:rPr lang="de-DE" baseline="0" dirty="0" smtClean="0"/>
              <a:t>Data Registry: Beschreibung der Dienste und Datensätze</a:t>
            </a:r>
          </a:p>
          <a:p>
            <a:pPr marL="171450" indent="-171450">
              <a:buFont typeface="Arial" pitchFamily="34" charset="0"/>
              <a:buChar char="•"/>
            </a:pPr>
            <a:r>
              <a:rPr lang="de-DE" baseline="0" dirty="0" smtClean="0"/>
              <a:t>Data Store: Komponente zur </a:t>
            </a:r>
            <a:r>
              <a:rPr lang="de-DE" baseline="0" dirty="0" err="1" smtClean="0"/>
              <a:t>Persistierung</a:t>
            </a:r>
            <a:r>
              <a:rPr lang="de-DE" baseline="0" dirty="0" smtClean="0"/>
              <a:t> der Daten</a:t>
            </a:r>
          </a:p>
          <a:p>
            <a:pPr marL="171450" indent="-171450">
              <a:buFont typeface="Arial" pitchFamily="34" charset="0"/>
              <a:buChar char="•"/>
            </a:pPr>
            <a:r>
              <a:rPr lang="de-DE" baseline="0" dirty="0" smtClean="0"/>
              <a:t>Triple Store: Komponente zur Speicherung von </a:t>
            </a:r>
            <a:r>
              <a:rPr lang="de-DE" baseline="0" dirty="0" err="1" smtClean="0"/>
              <a:t>Linked</a:t>
            </a:r>
            <a:r>
              <a:rPr lang="de-DE" baseline="0" dirty="0" smtClean="0"/>
              <a:t> </a:t>
            </a:r>
            <a:r>
              <a:rPr lang="de-DE" baseline="0" dirty="0" smtClean="0"/>
              <a:t>Data</a:t>
            </a:r>
          </a:p>
          <a:p>
            <a:pPr marL="171450" indent="-171450">
              <a:buFont typeface="Arial" pitchFamily="34" charset="0"/>
              <a:buChar char="•"/>
            </a:pPr>
            <a:endParaRPr lang="de-DE" baseline="0" dirty="0" smtClean="0"/>
          </a:p>
          <a:p>
            <a:pPr marL="0" indent="0">
              <a:buFont typeface="Arial" pitchFamily="34" charset="0"/>
              <a:buNone/>
            </a:pPr>
            <a:r>
              <a:rPr lang="de-DE" baseline="0" dirty="0" smtClean="0"/>
              <a:t>Zentraler Punkt ist Data Store</a:t>
            </a:r>
          </a:p>
          <a:p>
            <a:pPr marL="171450" indent="-171450">
              <a:buFont typeface="Arial" pitchFamily="34" charset="0"/>
              <a:buChar char="•"/>
            </a:pPr>
            <a:endParaRPr lang="de-DE" baseline="0" dirty="0" smtClean="0"/>
          </a:p>
          <a:p>
            <a:pPr marL="0" indent="0">
              <a:buFont typeface="Arial" pitchFamily="34" charset="0"/>
              <a:buNone/>
            </a:pPr>
            <a:r>
              <a:rPr lang="de-DE" baseline="0" dirty="0" smtClean="0"/>
              <a:t>Triple Store und Service Orchestration sind optional</a:t>
            </a:r>
            <a:endParaRPr lang="de-DE" dirty="0"/>
          </a:p>
        </p:txBody>
      </p:sp>
      <p:sp>
        <p:nvSpPr>
          <p:cNvPr id="4" name="Foliennummernplatzhalter 3"/>
          <p:cNvSpPr>
            <a:spLocks noGrp="1"/>
          </p:cNvSpPr>
          <p:nvPr>
            <p:ph type="sldNum" sz="quarter" idx="10"/>
          </p:nvPr>
        </p:nvSpPr>
        <p:spPr/>
        <p:txBody>
          <a:bodyPr/>
          <a:lstStyle/>
          <a:p>
            <a:fld id="{80A5790E-4AB3-40EA-BADC-F8FC816A96AF}" type="slidenum">
              <a:rPr lang="de-DE" smtClean="0"/>
              <a:t>5</a:t>
            </a:fld>
            <a:endParaRPr lang="de-DE"/>
          </a:p>
        </p:txBody>
      </p:sp>
    </p:spTree>
    <p:extLst>
      <p:ext uri="{BB962C8B-B14F-4D97-AF65-F5344CB8AC3E}">
        <p14:creationId xmlns:p14="http://schemas.microsoft.com/office/powerpoint/2010/main" val="3883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t>
            </a:r>
            <a:r>
              <a:rPr lang="de-DE" dirty="0" err="1" smtClean="0"/>
              <a:t>Mobilitätsdatencloud</a:t>
            </a:r>
            <a:r>
              <a:rPr lang="de-DE" dirty="0" smtClean="0"/>
              <a:t> (MDC) verfügt über ein web basiertes Speichersystem,</a:t>
            </a:r>
            <a:r>
              <a:rPr lang="de-DE" baseline="0" dirty="0" smtClean="0"/>
              <a:t> welches von den Mobilitätsdiensten benutzt wird, um Daten zu abzurufen oder zu persistieren. Daten können via XML, CSV oder JSON Datei hoch geladen werden und werden anschließend vom Storage der MDC in ein relationales Datenmodell überführt. Die MDC bietet REST Schnittstellen an, um via SQL auf die Daten zugreifen zu können.</a:t>
            </a:r>
            <a:endParaRPr lang="de-DE" dirty="0"/>
          </a:p>
        </p:txBody>
      </p:sp>
      <p:sp>
        <p:nvSpPr>
          <p:cNvPr id="4" name="Foliennummernplatzhalter 3"/>
          <p:cNvSpPr>
            <a:spLocks noGrp="1"/>
          </p:cNvSpPr>
          <p:nvPr>
            <p:ph type="sldNum" sz="quarter" idx="10"/>
          </p:nvPr>
        </p:nvSpPr>
        <p:spPr/>
        <p:txBody>
          <a:bodyPr/>
          <a:lstStyle/>
          <a:p>
            <a:fld id="{80A5790E-4AB3-40EA-BADC-F8FC816A96AF}" type="slidenum">
              <a:rPr lang="de-DE" smtClean="0"/>
              <a:t>6</a:t>
            </a:fld>
            <a:endParaRPr lang="de-DE"/>
          </a:p>
        </p:txBody>
      </p:sp>
    </p:spTree>
    <p:extLst>
      <p:ext uri="{BB962C8B-B14F-4D97-AF65-F5344CB8AC3E}">
        <p14:creationId xmlns:p14="http://schemas.microsoft.com/office/powerpoint/2010/main" val="20007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4" name="Rechteck 3"/>
          <p:cNvSpPr/>
          <p:nvPr userDrawn="1"/>
        </p:nvSpPr>
        <p:spPr>
          <a:xfrm>
            <a:off x="6002338" y="5837238"/>
            <a:ext cx="2771775" cy="452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de-DE">
              <a:solidFill>
                <a:srgbClr val="FFFFFF"/>
              </a:solidFill>
            </a:endParaRPr>
          </a:p>
        </p:txBody>
      </p:sp>
      <p:sp>
        <p:nvSpPr>
          <p:cNvPr id="5" name="Line 12"/>
          <p:cNvSpPr>
            <a:spLocks noChangeShapeType="1"/>
          </p:cNvSpPr>
          <p:nvPr userDrawn="1"/>
        </p:nvSpPr>
        <p:spPr bwMode="auto">
          <a:xfrm>
            <a:off x="460375" y="476250"/>
            <a:ext cx="822325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de-DE">
              <a:solidFill>
                <a:srgbClr val="000000"/>
              </a:solidFill>
              <a:cs typeface="Arial" charset="0"/>
            </a:endParaRPr>
          </a:p>
        </p:txBody>
      </p:sp>
      <p:sp>
        <p:nvSpPr>
          <p:cNvPr id="6" name="Line 13"/>
          <p:cNvSpPr>
            <a:spLocks noChangeShapeType="1"/>
          </p:cNvSpPr>
          <p:nvPr userDrawn="1"/>
        </p:nvSpPr>
        <p:spPr bwMode="auto">
          <a:xfrm>
            <a:off x="460375" y="3124200"/>
            <a:ext cx="82232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de-DE">
              <a:solidFill>
                <a:srgbClr val="000000"/>
              </a:solidFill>
              <a:cs typeface="Arial" charset="0"/>
            </a:endParaRPr>
          </a:p>
        </p:txBody>
      </p:sp>
      <p:sp>
        <p:nvSpPr>
          <p:cNvPr id="7" name="Line 14"/>
          <p:cNvSpPr>
            <a:spLocks noChangeShapeType="1"/>
          </p:cNvSpPr>
          <p:nvPr userDrawn="1"/>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de-DE">
              <a:solidFill>
                <a:srgbClr val="000000"/>
              </a:solidFill>
              <a:cs typeface="Arial" charset="0"/>
            </a:endParaRPr>
          </a:p>
        </p:txBody>
      </p:sp>
      <p:sp>
        <p:nvSpPr>
          <p:cNvPr id="3074" name="Rectangle 2"/>
          <p:cNvSpPr>
            <a:spLocks noGrp="1" noChangeArrowheads="1"/>
          </p:cNvSpPr>
          <p:nvPr>
            <p:ph type="ctrTitle"/>
          </p:nvPr>
        </p:nvSpPr>
        <p:spPr>
          <a:xfrm>
            <a:off x="460375" y="534988"/>
            <a:ext cx="8223250" cy="1044575"/>
          </a:xfrm>
        </p:spPr>
        <p:txBody>
          <a:bodyPr/>
          <a:lstStyle>
            <a:lvl1pPr>
              <a:defRPr sz="3200"/>
            </a:lvl1pPr>
          </a:lstStyle>
          <a:p>
            <a:r>
              <a:rPr lang="de-DE"/>
              <a:t>Mastertitelformat bearbeiten</a:t>
            </a:r>
          </a:p>
        </p:txBody>
      </p:sp>
      <p:sp>
        <p:nvSpPr>
          <p:cNvPr id="3075" name="Rectangle 3"/>
          <p:cNvSpPr>
            <a:spLocks noGrp="1" noChangeArrowheads="1"/>
          </p:cNvSpPr>
          <p:nvPr>
            <p:ph type="subTitle" idx="1"/>
          </p:nvPr>
        </p:nvSpPr>
        <p:spPr>
          <a:xfrm>
            <a:off x="460375" y="1754188"/>
            <a:ext cx="8223250" cy="539750"/>
          </a:xfrm>
        </p:spPr>
        <p:txBody>
          <a:bodyPr/>
          <a:lstStyle>
            <a:lvl1pPr>
              <a:defRPr/>
            </a:lvl1pPr>
          </a:lstStyle>
          <a:p>
            <a:r>
              <a:rPr lang="de-DE"/>
              <a:t>Master-Untertitelformat bearbeiten</a:t>
            </a:r>
          </a:p>
        </p:txBody>
      </p:sp>
    </p:spTree>
    <p:extLst>
      <p:ext uri="{BB962C8B-B14F-4D97-AF65-F5344CB8AC3E}">
        <p14:creationId xmlns:p14="http://schemas.microsoft.com/office/powerpoint/2010/main" val="3582493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6229320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sz="half" idx="1"/>
          </p:nvPr>
        </p:nvSpPr>
        <p:spPr>
          <a:xfrm>
            <a:off x="460375"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144368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Tree>
    <p:extLst>
      <p:ext uri="{BB962C8B-B14F-4D97-AF65-F5344CB8AC3E}">
        <p14:creationId xmlns:p14="http://schemas.microsoft.com/office/powerpoint/2010/main" val="41545177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6336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Diagrammplatzhalter 2"/>
          <p:cNvSpPr>
            <a:spLocks noGrp="1"/>
          </p:cNvSpPr>
          <p:nvPr>
            <p:ph type="chart" idx="1"/>
          </p:nvPr>
        </p:nvSpPr>
        <p:spPr>
          <a:xfrm>
            <a:off x="460375" y="1906588"/>
            <a:ext cx="8223250" cy="3959225"/>
          </a:xfrm>
        </p:spPr>
        <p:txBody>
          <a:bodyPr/>
          <a:lstStyle/>
          <a:p>
            <a:pPr lvl="0"/>
            <a:endParaRPr lang="de-DE" noProof="0"/>
          </a:p>
        </p:txBody>
      </p:sp>
    </p:spTree>
    <p:extLst>
      <p:ext uri="{BB962C8B-B14F-4D97-AF65-F5344CB8AC3E}">
        <p14:creationId xmlns:p14="http://schemas.microsoft.com/office/powerpoint/2010/main" val="20630754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esk.fraunhofer.de/de.html" TargetMode="External"/><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hyperlink" Target="http://www.iis.fraunhof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4500" y="390525"/>
            <a:ext cx="822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1027" name="Rectangle 3"/>
          <p:cNvSpPr>
            <a:spLocks noGrp="1" noChangeArrowheads="1"/>
          </p:cNvSpPr>
          <p:nvPr>
            <p:ph type="body" idx="1"/>
          </p:nvPr>
        </p:nvSpPr>
        <p:spPr bwMode="auto">
          <a:xfrm>
            <a:off x="460375" y="1906588"/>
            <a:ext cx="82232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Line 4"/>
          <p:cNvSpPr>
            <a:spLocks noChangeShapeType="1"/>
          </p:cNvSpPr>
          <p:nvPr/>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de-DE">
              <a:solidFill>
                <a:srgbClr val="000000"/>
              </a:solidFill>
              <a:cs typeface="Arial" charset="0"/>
            </a:endParaRPr>
          </a:p>
        </p:txBody>
      </p:sp>
      <p:pic>
        <p:nvPicPr>
          <p:cNvPr id="1029" name="Picture 13" descr="ia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2200" y="6323013"/>
            <a:ext cx="124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3" descr="ise"/>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984750" y="6303963"/>
            <a:ext cx="11096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5" descr="Logotype_FOKUS"/>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186488" y="6321425"/>
            <a:ext cx="11271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Fraunhofer-Einrichtung für Systeme der Kommunikationstechnik ESK">
            <a:hlinkClick r:id="rId11"/>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733800" y="6321425"/>
            <a:ext cx="1193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Gesellschaf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05063" y="6315075"/>
            <a:ext cx="1217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2" descr="Fraunhofer-Institut für Integrierte Schaltungen IIS">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08063" y="6323013"/>
            <a:ext cx="11969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 descr="http://www.gemo.fraunhofer.de/de/jcr%3acontent/stage/image.img.png/1345796239073.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l="2992" t="11745" b="24519"/>
          <a:stretch>
            <a:fillRect/>
          </a:stretch>
        </p:blipFill>
        <p:spPr bwMode="auto">
          <a:xfrm>
            <a:off x="6242050" y="5808663"/>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700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p:titleStyle>
    <p:bodyStyle>
      <a:lvl1pPr marL="268288" indent="-268288" algn="l" rtl="0" eaLnBrk="0" fontAlgn="base" hangingPunct="0">
        <a:spcBef>
          <a:spcPct val="0"/>
        </a:spcBef>
        <a:spcAft>
          <a:spcPct val="40000"/>
        </a:spcAft>
        <a:buClr>
          <a:schemeClr val="tx2"/>
        </a:buClr>
        <a:buFont typeface="Wingdings" pitchFamily="2" charset="2"/>
        <a:buChar char="n"/>
        <a:defRPr>
          <a:solidFill>
            <a:schemeClr val="tx1"/>
          </a:solidFill>
          <a:latin typeface="+mn-lt"/>
          <a:ea typeface="+mn-ea"/>
          <a:cs typeface="+mn-cs"/>
        </a:defRPr>
      </a:lvl1pPr>
      <a:lvl2pPr marL="1219200" indent="-234950"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2pPr>
      <a:lvl3pPr marL="1644650" indent="-246063"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3pPr>
      <a:lvl4pPr marL="2066925"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4pPr>
      <a:lvl5pPr marL="2489200"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5pPr>
      <a:lvl6pPr marL="2946400" indent="-242888" algn="l" rtl="0" fontAlgn="base">
        <a:spcBef>
          <a:spcPct val="0"/>
        </a:spcBef>
        <a:spcAft>
          <a:spcPct val="40000"/>
        </a:spcAft>
        <a:buClr>
          <a:schemeClr val="bg2"/>
        </a:buClr>
        <a:buFont typeface="Wingdings" pitchFamily="2" charset="2"/>
        <a:buChar char="n"/>
        <a:defRPr>
          <a:solidFill>
            <a:schemeClr val="tx1"/>
          </a:solidFill>
          <a:latin typeface="+mn-lt"/>
        </a:defRPr>
      </a:lvl6pPr>
      <a:lvl7pPr marL="3403600" indent="-242888" algn="l" rtl="0" fontAlgn="base">
        <a:spcBef>
          <a:spcPct val="0"/>
        </a:spcBef>
        <a:spcAft>
          <a:spcPct val="40000"/>
        </a:spcAft>
        <a:buClr>
          <a:schemeClr val="bg2"/>
        </a:buClr>
        <a:buFont typeface="Wingdings" pitchFamily="2" charset="2"/>
        <a:buChar char="n"/>
        <a:defRPr>
          <a:solidFill>
            <a:schemeClr val="tx1"/>
          </a:solidFill>
          <a:latin typeface="+mn-lt"/>
        </a:defRPr>
      </a:lvl7pPr>
      <a:lvl8pPr marL="3860800" indent="-242888" algn="l" rtl="0" fontAlgn="base">
        <a:spcBef>
          <a:spcPct val="0"/>
        </a:spcBef>
        <a:spcAft>
          <a:spcPct val="40000"/>
        </a:spcAft>
        <a:buClr>
          <a:schemeClr val="bg2"/>
        </a:buClr>
        <a:buFont typeface="Wingdings" pitchFamily="2" charset="2"/>
        <a:buChar char="n"/>
        <a:defRPr>
          <a:solidFill>
            <a:schemeClr val="tx1"/>
          </a:solidFill>
          <a:latin typeface="+mn-lt"/>
        </a:defRPr>
      </a:lvl8pPr>
      <a:lvl9pPr marL="4318000" indent="-242888"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4249963"/>
            <a:ext cx="8220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3"/>
          <p:cNvSpPr txBox="1">
            <a:spLocks noChangeArrowheads="1"/>
          </p:cNvSpPr>
          <p:nvPr/>
        </p:nvSpPr>
        <p:spPr bwMode="auto">
          <a:xfrm>
            <a:off x="463550" y="3140869"/>
            <a:ext cx="4036442" cy="366712"/>
          </a:xfrm>
          <a:prstGeom prst="rect">
            <a:avLst/>
          </a:prstGeom>
          <a:noFill/>
          <a:ln w="9525">
            <a:noFill/>
            <a:miter lim="800000"/>
            <a:headEnd/>
            <a:tailEnd/>
          </a:ln>
        </p:spPr>
        <p:txBody>
          <a:bodyPr lIns="0" tIns="0" rIns="0" bIns="0"/>
          <a:lstStyle/>
          <a:p>
            <a:pPr fontAlgn="base">
              <a:spcBef>
                <a:spcPct val="0"/>
              </a:spcBef>
              <a:spcAft>
                <a:spcPct val="40000"/>
              </a:spcAft>
              <a:buClr>
                <a:srgbClr val="179C7D"/>
              </a:buClr>
              <a:buFont typeface="Wingdings" pitchFamily="2" charset="2"/>
              <a:buNone/>
              <a:defRPr/>
            </a:pPr>
            <a:r>
              <a:rPr lang="de-DE" dirty="0" smtClean="0">
                <a:solidFill>
                  <a:srgbClr val="000000"/>
                </a:solidFill>
                <a:cs typeface="Arial" charset="0"/>
              </a:rPr>
              <a:t>Thomas Scheel, 12.02.2013</a:t>
            </a:r>
            <a:endParaRPr lang="de-DE" dirty="0">
              <a:solidFill>
                <a:srgbClr val="000000"/>
              </a:solidFill>
              <a:latin typeface="Frutiger LT Com 45 Light"/>
              <a:cs typeface="Arial" charset="0"/>
            </a:endParaRPr>
          </a:p>
        </p:txBody>
      </p:sp>
      <p:sp>
        <p:nvSpPr>
          <p:cNvPr id="6148" name="Rectangle 7"/>
          <p:cNvSpPr>
            <a:spLocks noGrp="1" noChangeArrowheads="1"/>
          </p:cNvSpPr>
          <p:nvPr>
            <p:ph type="ctrTitle"/>
          </p:nvPr>
        </p:nvSpPr>
        <p:spPr>
          <a:xfrm>
            <a:off x="454025" y="476250"/>
            <a:ext cx="8207375" cy="433388"/>
          </a:xfrm>
        </p:spPr>
        <p:txBody>
          <a:bodyPr/>
          <a:lstStyle/>
          <a:p>
            <a:pPr eaLnBrk="1" hangingPunct="1"/>
            <a:r>
              <a:rPr lang="de-DE" sz="2800" smtClean="0"/>
              <a:t>Fraunhofer Zukunftsthemen</a:t>
            </a:r>
            <a:br>
              <a:rPr lang="de-DE" sz="2800" smtClean="0"/>
            </a:br>
            <a:endParaRPr lang="de-DE" sz="2800" smtClean="0"/>
          </a:p>
        </p:txBody>
      </p:sp>
      <p:sp>
        <p:nvSpPr>
          <p:cNvPr id="2" name="Rechteck 3"/>
          <p:cNvSpPr>
            <a:spLocks noChangeArrowheads="1"/>
          </p:cNvSpPr>
          <p:nvPr/>
        </p:nvSpPr>
        <p:spPr bwMode="auto">
          <a:xfrm>
            <a:off x="358775" y="944563"/>
            <a:ext cx="475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de-DE" sz="2800">
                <a:solidFill>
                  <a:srgbClr val="000000"/>
                </a:solidFill>
                <a:cs typeface="Arial" charset="0"/>
              </a:rPr>
              <a:t>»Märkte von Übermorgen«</a:t>
            </a:r>
            <a:endParaRPr lang="de-DE" sz="2800" b="1">
              <a:solidFill>
                <a:srgbClr val="000000"/>
              </a:solidFill>
              <a:latin typeface="Frutiger LT Com 45 Light" pitchFamily="34" charset="0"/>
              <a:cs typeface="Arial" charset="0"/>
            </a:endParaRPr>
          </a:p>
        </p:txBody>
      </p:sp>
      <p:sp>
        <p:nvSpPr>
          <p:cNvPr id="9" name="Titel 5"/>
          <p:cNvSpPr txBox="1">
            <a:spLocks/>
          </p:cNvSpPr>
          <p:nvPr/>
        </p:nvSpPr>
        <p:spPr bwMode="auto">
          <a:xfrm>
            <a:off x="460375" y="1665288"/>
            <a:ext cx="822325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a:lstStyle>
          <a:p>
            <a:pPr>
              <a:defRPr/>
            </a:pPr>
            <a:r>
              <a:rPr lang="de-DE" sz="2400" dirty="0" smtClean="0">
                <a:solidFill>
                  <a:srgbClr val="179C7D"/>
                </a:solidFill>
              </a:rPr>
              <a:t>Gemeinschaftlich-e-Mobilität (</a:t>
            </a:r>
            <a:r>
              <a:rPr lang="de-DE" sz="2400" dirty="0" err="1" smtClean="0">
                <a:solidFill>
                  <a:srgbClr val="179C7D"/>
                </a:solidFill>
              </a:rPr>
              <a:t>GeMo</a:t>
            </a:r>
            <a:r>
              <a:rPr lang="de-DE" sz="2400" dirty="0" smtClean="0">
                <a:solidFill>
                  <a:srgbClr val="179C7D"/>
                </a:solidFill>
              </a:rPr>
              <a:t>)</a:t>
            </a:r>
          </a:p>
          <a:p>
            <a:pPr>
              <a:defRPr/>
            </a:pPr>
            <a:r>
              <a:rPr lang="de-DE" sz="2000" dirty="0" smtClean="0">
                <a:solidFill>
                  <a:srgbClr val="179C7D"/>
                </a:solidFill>
              </a:rPr>
              <a:t>Joint-e-Mobility</a:t>
            </a:r>
          </a:p>
          <a:p>
            <a:pPr>
              <a:defRPr/>
            </a:pPr>
            <a:r>
              <a:rPr lang="de-DE" sz="2000" dirty="0" smtClean="0">
                <a:solidFill>
                  <a:srgbClr val="179C7D"/>
                </a:solidFill>
              </a:rPr>
              <a:t>Mobility Data </a:t>
            </a:r>
            <a:r>
              <a:rPr lang="de-DE" sz="2000" dirty="0" err="1" smtClean="0">
                <a:solidFill>
                  <a:srgbClr val="179C7D"/>
                </a:solidFill>
              </a:rPr>
              <a:t>Cloud</a:t>
            </a:r>
            <a:r>
              <a:rPr lang="de-DE" sz="2000" dirty="0" smtClean="0">
                <a:solidFill>
                  <a:srgbClr val="000000"/>
                </a:solidFill>
              </a:rPr>
              <a:t/>
            </a:r>
            <a:br>
              <a:rPr lang="de-DE" sz="2000" dirty="0" smtClean="0">
                <a:solidFill>
                  <a:srgbClr val="000000"/>
                </a:solidFill>
              </a:rPr>
            </a:br>
            <a:endParaRPr lang="de-DE" sz="2400" dirty="0" smtClean="0">
              <a:solidFill>
                <a:srgbClr val="000000"/>
              </a:solidFill>
              <a:latin typeface="Calibri" pitchFamily="34" charset="0"/>
              <a:cs typeface="Arial" charset="0"/>
            </a:endParaRPr>
          </a:p>
        </p:txBody>
      </p:sp>
      <p:pic>
        <p:nvPicPr>
          <p:cNvPr id="6151" name="Picture 2" descr="http://www.gemo.fraunhofer.de/de/jcr%3acontent/stage/image.img.png/1345796239073.png"/>
          <p:cNvPicPr>
            <a:picLocks noChangeAspect="1" noChangeArrowheads="1"/>
          </p:cNvPicPr>
          <p:nvPr/>
        </p:nvPicPr>
        <p:blipFill>
          <a:blip r:embed="rId3" cstate="print">
            <a:extLst>
              <a:ext uri="{28A0092B-C50C-407E-A947-70E740481C1C}">
                <a14:useLocalDpi xmlns:a14="http://schemas.microsoft.com/office/drawing/2010/main" val="0"/>
              </a:ext>
            </a:extLst>
          </a:blip>
          <a:srcRect l="2992" t="11745" b="24519"/>
          <a:stretch>
            <a:fillRect/>
          </a:stretch>
        </p:blipFill>
        <p:spPr bwMode="auto">
          <a:xfrm>
            <a:off x="6221413" y="2871217"/>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84746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460375" y="1244600"/>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300" b="1" dirty="0">
                <a:solidFill>
                  <a:srgbClr val="FFFFFF"/>
                </a:solidFill>
              </a:rPr>
              <a:t>2050</a:t>
            </a:r>
          </a:p>
        </p:txBody>
      </p:sp>
      <p:sp>
        <p:nvSpPr>
          <p:cNvPr id="22" name="Rechteck 21"/>
          <p:cNvSpPr/>
          <p:nvPr/>
        </p:nvSpPr>
        <p:spPr>
          <a:xfrm>
            <a:off x="460375" y="4767263"/>
            <a:ext cx="696913"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300" b="1" dirty="0" smtClean="0">
                <a:solidFill>
                  <a:srgbClr val="FFFFFF"/>
                </a:solidFill>
              </a:rPr>
              <a:t>Today</a:t>
            </a:r>
            <a:endParaRPr lang="de-DE" sz="1300" b="1" dirty="0">
              <a:solidFill>
                <a:srgbClr val="FFFFFF"/>
              </a:solidFill>
            </a:endParaRPr>
          </a:p>
        </p:txBody>
      </p:sp>
      <p:sp>
        <p:nvSpPr>
          <p:cNvPr id="23" name="Rechteck 22"/>
          <p:cNvSpPr/>
          <p:nvPr/>
        </p:nvSpPr>
        <p:spPr>
          <a:xfrm>
            <a:off x="460375" y="3887788"/>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300" b="1" dirty="0">
                <a:solidFill>
                  <a:srgbClr val="FFFFFF"/>
                </a:solidFill>
              </a:rPr>
              <a:t>2020</a:t>
            </a:r>
          </a:p>
        </p:txBody>
      </p:sp>
      <p:sp>
        <p:nvSpPr>
          <p:cNvPr id="24" name="Rechteck 23"/>
          <p:cNvSpPr/>
          <p:nvPr/>
        </p:nvSpPr>
        <p:spPr>
          <a:xfrm>
            <a:off x="460375" y="3006725"/>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300" b="1" dirty="0">
                <a:solidFill>
                  <a:srgbClr val="FFFFFF"/>
                </a:solidFill>
              </a:rPr>
              <a:t>2030</a:t>
            </a:r>
          </a:p>
        </p:txBody>
      </p:sp>
      <p:sp>
        <p:nvSpPr>
          <p:cNvPr id="25" name="Rechteck 24"/>
          <p:cNvSpPr/>
          <p:nvPr/>
        </p:nvSpPr>
        <p:spPr>
          <a:xfrm>
            <a:off x="460375" y="2125663"/>
            <a:ext cx="698500" cy="30480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de-DE" sz="1300" b="1" dirty="0">
                <a:solidFill>
                  <a:srgbClr val="FFFFFF"/>
                </a:solidFill>
              </a:rPr>
              <a:t>2040</a:t>
            </a:r>
          </a:p>
        </p:txBody>
      </p:sp>
      <p:sp>
        <p:nvSpPr>
          <p:cNvPr id="33" name="Gleichschenkliges Dreieck 32"/>
          <p:cNvSpPr/>
          <p:nvPr/>
        </p:nvSpPr>
        <p:spPr>
          <a:xfrm>
            <a:off x="612775" y="1817688"/>
            <a:ext cx="392113" cy="9366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FFFFFF"/>
              </a:solidFill>
              <a:cs typeface="Arial" pitchFamily="34" charset="0"/>
            </a:endParaRPr>
          </a:p>
        </p:txBody>
      </p:sp>
      <p:pic>
        <p:nvPicPr>
          <p:cNvPr id="820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229200"/>
            <a:ext cx="188277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hteck 53"/>
          <p:cNvSpPr/>
          <p:nvPr/>
        </p:nvSpPr>
        <p:spPr>
          <a:xfrm>
            <a:off x="2316466" y="4768850"/>
            <a:ext cx="1798637" cy="792163"/>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err="1">
                <a:solidFill>
                  <a:srgbClr val="FFFFFF"/>
                </a:solidFill>
              </a:rPr>
              <a:t>Electromobility</a:t>
            </a:r>
            <a:r>
              <a:rPr lang="de-DE" sz="1200" b="1" dirty="0">
                <a:solidFill>
                  <a:srgbClr val="FFFFFF"/>
                </a:solidFill>
              </a:rPr>
              <a:t> in </a:t>
            </a:r>
            <a:r>
              <a:rPr lang="de-DE" sz="1200" b="1" dirty="0" err="1">
                <a:solidFill>
                  <a:srgbClr val="FFFFFF"/>
                </a:solidFill>
              </a:rPr>
              <a:t>m</a:t>
            </a:r>
            <a:r>
              <a:rPr lang="de-DE" sz="1200" b="1" dirty="0" err="1" smtClean="0">
                <a:solidFill>
                  <a:srgbClr val="FFFFFF"/>
                </a:solidFill>
              </a:rPr>
              <a:t>odel</a:t>
            </a:r>
            <a:r>
              <a:rPr lang="de-DE" sz="1200" b="1" dirty="0" smtClean="0">
                <a:solidFill>
                  <a:srgbClr val="FFFFFF"/>
                </a:solidFill>
              </a:rPr>
              <a:t> </a:t>
            </a:r>
            <a:r>
              <a:rPr lang="de-DE" sz="1200" b="1" dirty="0" err="1" smtClean="0">
                <a:solidFill>
                  <a:srgbClr val="FFFFFF"/>
                </a:solidFill>
              </a:rPr>
              <a:t>regions</a:t>
            </a:r>
            <a:r>
              <a:rPr lang="de-DE" sz="1200" b="1" dirty="0" smtClean="0">
                <a:solidFill>
                  <a:srgbClr val="FFFFFF"/>
                </a:solidFill>
              </a:rPr>
              <a:t> </a:t>
            </a:r>
            <a:r>
              <a:rPr lang="de-DE" sz="1200" b="1" dirty="0" err="1" smtClean="0">
                <a:solidFill>
                  <a:srgbClr val="FFFFFF"/>
                </a:solidFill>
              </a:rPr>
              <a:t>and</a:t>
            </a:r>
            <a:r>
              <a:rPr lang="de-DE" sz="1200" b="1" dirty="0" smtClean="0">
                <a:solidFill>
                  <a:srgbClr val="FFFFFF"/>
                </a:solidFill>
              </a:rPr>
              <a:t> </a:t>
            </a:r>
            <a:r>
              <a:rPr lang="de-DE" sz="1200" b="1" dirty="0" err="1" smtClean="0">
                <a:solidFill>
                  <a:srgbClr val="FFFFFF"/>
                </a:solidFill>
              </a:rPr>
              <a:t>showcases</a:t>
            </a:r>
            <a:endParaRPr lang="de-DE" sz="1200" b="1" dirty="0">
              <a:solidFill>
                <a:srgbClr val="FFFFFF"/>
              </a:solidFill>
            </a:endParaRPr>
          </a:p>
        </p:txBody>
      </p:sp>
      <p:sp>
        <p:nvSpPr>
          <p:cNvPr id="55" name="Rechteck 54"/>
          <p:cNvSpPr/>
          <p:nvPr/>
        </p:nvSpPr>
        <p:spPr>
          <a:xfrm>
            <a:off x="2792118" y="3848100"/>
            <a:ext cx="1800225" cy="790575"/>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E-Fleet-City</a:t>
            </a:r>
            <a:endParaRPr lang="de-DE" sz="1200" b="1" dirty="0">
              <a:solidFill>
                <a:srgbClr val="FFFFFF"/>
              </a:solidFill>
            </a:endParaRPr>
          </a:p>
        </p:txBody>
      </p:sp>
      <p:sp>
        <p:nvSpPr>
          <p:cNvPr id="56" name="Rechteck 55"/>
          <p:cNvSpPr/>
          <p:nvPr/>
        </p:nvSpPr>
        <p:spPr>
          <a:xfrm>
            <a:off x="3161554" y="2941638"/>
            <a:ext cx="1800225" cy="792162"/>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err="1" smtClean="0">
                <a:solidFill>
                  <a:srgbClr val="FFFFFF"/>
                </a:solidFill>
              </a:rPr>
              <a:t>Connected</a:t>
            </a:r>
            <a:r>
              <a:rPr lang="de-DE" sz="1200" b="1" dirty="0" smtClean="0">
                <a:solidFill>
                  <a:srgbClr val="FFFFFF"/>
                </a:solidFill>
              </a:rPr>
              <a:t> intermodal </a:t>
            </a:r>
            <a:r>
              <a:rPr lang="de-DE" sz="1200" b="1" dirty="0" err="1" smtClean="0">
                <a:solidFill>
                  <a:srgbClr val="FFFFFF"/>
                </a:solidFill>
              </a:rPr>
              <a:t>city</a:t>
            </a:r>
            <a:endParaRPr lang="de-DE" sz="1200" b="1" dirty="0">
              <a:solidFill>
                <a:srgbClr val="FFFFFF"/>
              </a:solidFill>
            </a:endParaRPr>
          </a:p>
        </p:txBody>
      </p:sp>
      <p:sp>
        <p:nvSpPr>
          <p:cNvPr id="57" name="Rechteck 56"/>
          <p:cNvSpPr/>
          <p:nvPr/>
        </p:nvSpPr>
        <p:spPr>
          <a:xfrm>
            <a:off x="3551319" y="2028825"/>
            <a:ext cx="1800225" cy="790575"/>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smtClean="0">
                <a:solidFill>
                  <a:srgbClr val="FFFFFF"/>
                </a:solidFill>
              </a:rPr>
              <a:t>Joint </a:t>
            </a:r>
            <a:r>
              <a:rPr lang="de-DE" sz="1200" b="1" dirty="0" err="1" smtClean="0">
                <a:solidFill>
                  <a:srgbClr val="FFFFFF"/>
                </a:solidFill>
              </a:rPr>
              <a:t>city</a:t>
            </a:r>
            <a:endParaRPr lang="de-DE" sz="1200" b="1" dirty="0">
              <a:solidFill>
                <a:srgbClr val="FFFFFF"/>
              </a:solidFill>
            </a:endParaRPr>
          </a:p>
        </p:txBody>
      </p:sp>
      <p:sp>
        <p:nvSpPr>
          <p:cNvPr id="58" name="Rechteck 57"/>
          <p:cNvSpPr>
            <a:spLocks/>
          </p:cNvSpPr>
          <p:nvPr/>
        </p:nvSpPr>
        <p:spPr>
          <a:xfrm>
            <a:off x="3802063" y="1114425"/>
            <a:ext cx="1800225" cy="792163"/>
          </a:xfrm>
          <a:prstGeom prst="rect">
            <a:avLst/>
          </a:prstGeom>
          <a:ln/>
        </p:spPr>
        <p:style>
          <a:lnRef idx="1">
            <a:schemeClr val="accent2"/>
          </a:lnRef>
          <a:fillRef idx="3">
            <a:schemeClr val="accent2"/>
          </a:fillRef>
          <a:effectRef idx="2">
            <a:schemeClr val="accent2"/>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de-DE" sz="1200" b="1" dirty="0" err="1" smtClean="0">
                <a:solidFill>
                  <a:srgbClr val="FFFFFF"/>
                </a:solidFill>
              </a:rPr>
              <a:t>Electromobility</a:t>
            </a:r>
            <a:r>
              <a:rPr lang="de-DE" sz="1200" b="1" dirty="0" smtClean="0">
                <a:solidFill>
                  <a:srgbClr val="FFFFFF"/>
                </a:solidFill>
              </a:rPr>
              <a:t> </a:t>
            </a:r>
            <a:r>
              <a:rPr lang="de-DE" sz="1200" b="1" dirty="0" err="1" smtClean="0">
                <a:solidFill>
                  <a:srgbClr val="FFFFFF"/>
                </a:solidFill>
              </a:rPr>
              <a:t>city</a:t>
            </a:r>
            <a:endParaRPr lang="de-DE" sz="1200" b="1" dirty="0">
              <a:solidFill>
                <a:srgbClr val="FFFFFF"/>
              </a:solidFill>
            </a:endParaRPr>
          </a:p>
        </p:txBody>
      </p:sp>
      <p:sp>
        <p:nvSpPr>
          <p:cNvPr id="59" name="Richtungspfeil 58"/>
          <p:cNvSpPr/>
          <p:nvPr/>
        </p:nvSpPr>
        <p:spPr>
          <a:xfrm>
            <a:off x="4105099" y="4757737"/>
            <a:ext cx="3240087" cy="792163"/>
          </a:xfrm>
          <a:prstGeom prst="homePlate">
            <a:avLst/>
          </a:prstGeom>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1200" dirty="0">
                <a:solidFill>
                  <a:srgbClr val="000000"/>
                </a:solidFill>
              </a:rPr>
              <a:t>Initial projects and concepts are implemented in the model regions, model projects </a:t>
            </a:r>
            <a:r>
              <a:rPr lang="en-US" sz="1200" dirty="0" smtClean="0">
                <a:solidFill>
                  <a:srgbClr val="000000"/>
                </a:solidFill>
              </a:rPr>
              <a:t>and show cases</a:t>
            </a:r>
            <a:endParaRPr lang="de-DE" sz="1200" dirty="0">
              <a:solidFill>
                <a:srgbClr val="000000"/>
              </a:solidFill>
            </a:endParaRPr>
          </a:p>
        </p:txBody>
      </p:sp>
      <p:sp>
        <p:nvSpPr>
          <p:cNvPr id="60" name="Richtungspfeil 59"/>
          <p:cNvSpPr/>
          <p:nvPr/>
        </p:nvSpPr>
        <p:spPr>
          <a:xfrm>
            <a:off x="4601750" y="3848100"/>
            <a:ext cx="3240088" cy="790575"/>
          </a:xfrm>
          <a:prstGeom prst="homePlate">
            <a:avLst/>
          </a:prstGeom>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1200" dirty="0">
                <a:solidFill>
                  <a:srgbClr val="000000"/>
                </a:solidFill>
              </a:rPr>
              <a:t>First spread of electric vehicles in operational concepts and municipal fleets</a:t>
            </a:r>
            <a:endParaRPr lang="de-DE" sz="1200" dirty="0">
              <a:solidFill>
                <a:srgbClr val="000000"/>
              </a:solidFill>
            </a:endParaRPr>
          </a:p>
        </p:txBody>
      </p:sp>
      <p:sp>
        <p:nvSpPr>
          <p:cNvPr id="61" name="Richtungspfeil 60"/>
          <p:cNvSpPr/>
          <p:nvPr/>
        </p:nvSpPr>
        <p:spPr>
          <a:xfrm>
            <a:off x="4972774" y="2948781"/>
            <a:ext cx="3238500" cy="792162"/>
          </a:xfrm>
          <a:prstGeom prst="homePlate">
            <a:avLst/>
          </a:prstGeom>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1200" dirty="0">
                <a:solidFill>
                  <a:srgbClr val="000000"/>
                </a:solidFill>
              </a:rPr>
              <a:t>Classical Electric Mobility (rail), public transport in general, and new forms of electric mobility are closely interlinked</a:t>
            </a:r>
            <a:endParaRPr lang="de-DE" sz="1200" dirty="0">
              <a:solidFill>
                <a:srgbClr val="000000"/>
              </a:solidFill>
            </a:endParaRPr>
          </a:p>
        </p:txBody>
      </p:sp>
      <p:sp>
        <p:nvSpPr>
          <p:cNvPr id="62" name="Richtungspfeil 61"/>
          <p:cNvSpPr/>
          <p:nvPr/>
        </p:nvSpPr>
        <p:spPr>
          <a:xfrm>
            <a:off x="5359495" y="2028824"/>
            <a:ext cx="3240087" cy="790575"/>
          </a:xfrm>
          <a:prstGeom prst="homePlate">
            <a:avLst/>
          </a:prstGeom>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1200" dirty="0">
                <a:solidFill>
                  <a:srgbClr val="000000"/>
                </a:solidFill>
              </a:rPr>
              <a:t>Mobility resources (vehicles, data, infrastructure) are shared and are electro-mobility in large </a:t>
            </a:r>
            <a:r>
              <a:rPr lang="en-US" sz="1200" dirty="0" smtClean="0">
                <a:solidFill>
                  <a:srgbClr val="000000"/>
                </a:solidFill>
              </a:rPr>
              <a:t>parts</a:t>
            </a:r>
            <a:endParaRPr lang="de-DE" sz="1200" dirty="0">
              <a:solidFill>
                <a:srgbClr val="000000"/>
              </a:solidFill>
            </a:endParaRPr>
          </a:p>
        </p:txBody>
      </p:sp>
      <p:sp>
        <p:nvSpPr>
          <p:cNvPr id="63" name="Richtungspfeil 62"/>
          <p:cNvSpPr/>
          <p:nvPr/>
        </p:nvSpPr>
        <p:spPr>
          <a:xfrm>
            <a:off x="5610239" y="1113702"/>
            <a:ext cx="3240087" cy="792163"/>
          </a:xfrm>
          <a:prstGeom prst="homePlate">
            <a:avLst/>
          </a:prstGeom>
          <a:ln/>
        </p:spPr>
        <p:style>
          <a:lnRef idx="1">
            <a:schemeClr val="accent3"/>
          </a:lnRef>
          <a:fillRef idx="3">
            <a:schemeClr val="accent3"/>
          </a:fillRef>
          <a:effectRef idx="2">
            <a:schemeClr val="accent3"/>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1200" dirty="0">
                <a:solidFill>
                  <a:srgbClr val="000000"/>
                </a:solidFill>
              </a:rPr>
              <a:t>The vehicles in urban areas are all-electric. The cities are optimally linked + emission free in the region</a:t>
            </a:r>
            <a:endParaRPr lang="de-DE" sz="1200" dirty="0">
              <a:solidFill>
                <a:srgbClr val="000000"/>
              </a:solidFill>
            </a:endParaRPr>
          </a:p>
        </p:txBody>
      </p:sp>
      <p:pic>
        <p:nvPicPr>
          <p:cNvPr id="68" name="Picture 2"/>
          <p:cNvPicPr>
            <a:picLocks noChangeAspect="1" noChangeArrowheads="1"/>
          </p:cNvPicPr>
          <p:nvPr/>
        </p:nvPicPr>
        <p:blipFill>
          <a:blip r:embed="rId3"/>
          <a:srcRect/>
          <a:stretch>
            <a:fillRect/>
          </a:stretch>
        </p:blipFill>
        <p:spPr bwMode="auto">
          <a:xfrm>
            <a:off x="1639888" y="3856038"/>
            <a:ext cx="1162050" cy="77470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0" name="Picture 3"/>
          <p:cNvPicPr>
            <a:picLocks noChangeAspect="1" noChangeArrowheads="1"/>
          </p:cNvPicPr>
          <p:nvPr/>
        </p:nvPicPr>
        <p:blipFill>
          <a:blip r:embed="rId4"/>
          <a:srcRect/>
          <a:stretch>
            <a:fillRect/>
          </a:stretch>
        </p:blipFill>
        <p:spPr bwMode="auto">
          <a:xfrm>
            <a:off x="1282700" y="4779963"/>
            <a:ext cx="1027113" cy="769937"/>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1" name="Picture 4"/>
          <p:cNvPicPr>
            <a:picLocks noChangeAspect="1" noChangeArrowheads="1"/>
          </p:cNvPicPr>
          <p:nvPr/>
        </p:nvPicPr>
        <p:blipFill rotWithShape="1">
          <a:blip r:embed="rId5"/>
          <a:srcRect r="5637"/>
          <a:stretch/>
        </p:blipFill>
        <p:spPr bwMode="auto">
          <a:xfrm>
            <a:off x="2435225" y="2051050"/>
            <a:ext cx="1122363" cy="76835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2" name="Picture 5"/>
          <p:cNvPicPr>
            <a:picLocks noChangeAspect="1" noChangeArrowheads="1"/>
          </p:cNvPicPr>
          <p:nvPr/>
        </p:nvPicPr>
        <p:blipFill>
          <a:blip r:embed="rId6"/>
          <a:srcRect/>
          <a:stretch>
            <a:fillRect/>
          </a:stretch>
        </p:blipFill>
        <p:spPr bwMode="auto">
          <a:xfrm>
            <a:off x="1985963" y="2955925"/>
            <a:ext cx="1169987" cy="777875"/>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pic>
        <p:nvPicPr>
          <p:cNvPr id="73" name="Picture 7"/>
          <p:cNvPicPr>
            <a:picLocks noChangeAspect="1" noChangeArrowheads="1"/>
          </p:cNvPicPr>
          <p:nvPr/>
        </p:nvPicPr>
        <p:blipFill rotWithShape="1">
          <a:blip r:embed="rId7"/>
          <a:srcRect/>
          <a:stretch/>
        </p:blipFill>
        <p:spPr bwMode="auto">
          <a:xfrm>
            <a:off x="2865438" y="1119188"/>
            <a:ext cx="936625" cy="787400"/>
          </a:xfrm>
          <a:prstGeom prst="rect">
            <a:avLst/>
          </a:prstGeom>
          <a:solidFill>
            <a:schemeClr val="bg2">
              <a:lumMod val="50000"/>
            </a:schemeClr>
          </a:solidFill>
          <a:ln>
            <a:solidFill>
              <a:schemeClr val="bg1"/>
            </a:solidFill>
          </a:ln>
          <a:effectLst>
            <a:outerShdw blurRad="50800" dist="38100" dir="2700000" algn="tl" rotWithShape="0">
              <a:prstClr val="black">
                <a:alpha val="40000"/>
              </a:prstClr>
            </a:outerShdw>
          </a:effectLst>
          <a:extLst/>
        </p:spPr>
      </p:pic>
      <p:sp>
        <p:nvSpPr>
          <p:cNvPr id="76" name="Gleichschenkliges Dreieck 75"/>
          <p:cNvSpPr/>
          <p:nvPr/>
        </p:nvSpPr>
        <p:spPr>
          <a:xfrm>
            <a:off x="612775" y="2695575"/>
            <a:ext cx="392113"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FFFFFF"/>
              </a:solidFill>
              <a:cs typeface="Arial" pitchFamily="34" charset="0"/>
            </a:endParaRPr>
          </a:p>
        </p:txBody>
      </p:sp>
      <p:sp>
        <p:nvSpPr>
          <p:cNvPr id="77" name="Gleichschenkliges Dreieck 76"/>
          <p:cNvSpPr/>
          <p:nvPr/>
        </p:nvSpPr>
        <p:spPr>
          <a:xfrm>
            <a:off x="612775" y="3609975"/>
            <a:ext cx="392113"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FFFFFF"/>
              </a:solidFill>
              <a:cs typeface="Arial" pitchFamily="34" charset="0"/>
            </a:endParaRPr>
          </a:p>
        </p:txBody>
      </p:sp>
      <p:sp>
        <p:nvSpPr>
          <p:cNvPr id="78" name="Gleichschenkliges Dreieck 77"/>
          <p:cNvSpPr/>
          <p:nvPr/>
        </p:nvSpPr>
        <p:spPr>
          <a:xfrm>
            <a:off x="611188" y="4464050"/>
            <a:ext cx="392112" cy="9366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FFFFFF"/>
              </a:solidFill>
              <a:cs typeface="Arial" pitchFamily="34" charset="0"/>
            </a:endParaRPr>
          </a:p>
        </p:txBody>
      </p:sp>
      <p:sp>
        <p:nvSpPr>
          <p:cNvPr id="8220" name="Rechteck 1"/>
          <p:cNvSpPr>
            <a:spLocks noChangeArrowheads="1"/>
          </p:cNvSpPr>
          <p:nvPr/>
        </p:nvSpPr>
        <p:spPr bwMode="auto">
          <a:xfrm>
            <a:off x="349250" y="5762625"/>
            <a:ext cx="6507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DE" sz="1600">
                <a:solidFill>
                  <a:srgbClr val="000000"/>
                </a:solidFill>
              </a:rPr>
              <a:t>http://www.mobilityinnovation.iao.fraunhofer.de/Aktuell/</a:t>
            </a:r>
          </a:p>
        </p:txBody>
      </p:sp>
      <p:sp>
        <p:nvSpPr>
          <p:cNvPr id="29" name="Titel 1"/>
          <p:cNvSpPr txBox="1">
            <a:spLocks/>
          </p:cNvSpPr>
          <p:nvPr/>
        </p:nvSpPr>
        <p:spPr bwMode="auto">
          <a:xfrm>
            <a:off x="612775" y="390525"/>
            <a:ext cx="822325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a:lstStyle>
          <a:p>
            <a:r>
              <a:rPr lang="de-DE" sz="4000" dirty="0" smtClean="0">
                <a:solidFill>
                  <a:schemeClr val="tx2"/>
                </a:solidFill>
              </a:rPr>
              <a:t>The Roadmap </a:t>
            </a:r>
            <a:r>
              <a:rPr lang="de-DE" sz="4000" dirty="0" err="1" smtClean="0">
                <a:solidFill>
                  <a:schemeClr val="tx2"/>
                </a:solidFill>
              </a:rPr>
              <a:t>of</a:t>
            </a:r>
            <a:r>
              <a:rPr lang="de-DE" sz="4000" dirty="0" smtClean="0">
                <a:solidFill>
                  <a:schemeClr val="tx2"/>
                </a:solidFill>
              </a:rPr>
              <a:t> </a:t>
            </a:r>
            <a:r>
              <a:rPr lang="de-DE" sz="4000" dirty="0" err="1" smtClean="0">
                <a:solidFill>
                  <a:schemeClr val="tx2"/>
                </a:solidFill>
              </a:rPr>
              <a:t>GeMo</a:t>
            </a:r>
            <a:endParaRPr lang="de-DE" sz="4000" dirty="0" smtClean="0">
              <a:solidFill>
                <a:schemeClr val="tx2"/>
              </a:solidFill>
            </a:endParaRPr>
          </a:p>
        </p:txBody>
      </p:sp>
    </p:spTree>
    <p:extLst>
      <p:ext uri="{BB962C8B-B14F-4D97-AF65-F5344CB8AC3E}">
        <p14:creationId xmlns:p14="http://schemas.microsoft.com/office/powerpoint/2010/main" val="1552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500"/>
                                        <p:tgtEl>
                                          <p:spTgt spid="7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animBg="1"/>
      <p:bldP spid="25" grpId="0" animBg="1"/>
      <p:bldP spid="33" grpId="0" animBg="1"/>
      <p:bldP spid="55" grpId="0" animBg="1"/>
      <p:bldP spid="56" grpId="0" animBg="1"/>
      <p:bldP spid="57" grpId="0" animBg="1"/>
      <p:bldP spid="58" grpId="0" animBg="1"/>
      <p:bldP spid="60" grpId="0" animBg="1"/>
      <p:bldP spid="61" grpId="0" animBg="1"/>
      <p:bldP spid="62" grpId="0" animBg="1"/>
      <p:bldP spid="63" grpId="0" animBg="1"/>
      <p:bldP spid="76" grpId="0" animBg="1"/>
      <p:bldP spid="77" grpId="0" animBg="1"/>
      <p:bldP spid="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p:cNvGraphicFramePr>
            <a:graphicFrameLocks noGrp="1"/>
          </p:cNvGraphicFramePr>
          <p:nvPr>
            <p:ph idx="1"/>
            <p:extLst>
              <p:ext uri="{D42A27DB-BD31-4B8C-83A1-F6EECF244321}">
                <p14:modId xmlns:p14="http://schemas.microsoft.com/office/powerpoint/2010/main" val="4070158410"/>
              </p:ext>
            </p:extLst>
          </p:nvPr>
        </p:nvGraphicFramePr>
        <p:xfrm>
          <a:off x="1069123" y="839918"/>
          <a:ext cx="8223250" cy="5025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2" name="Titel 1"/>
          <p:cNvSpPr>
            <a:spLocks noGrp="1"/>
          </p:cNvSpPr>
          <p:nvPr>
            <p:ph type="title"/>
          </p:nvPr>
        </p:nvSpPr>
        <p:spPr>
          <a:xfrm>
            <a:off x="917272" y="383020"/>
            <a:ext cx="761047" cy="5475260"/>
          </a:xfrm>
          <a:effectLst>
            <a:outerShdw blurRad="50800" dist="38100" dir="2700000" algn="tl" rotWithShape="0">
              <a:prstClr val="black">
                <a:alpha val="40000"/>
              </a:prstClr>
            </a:outerShdw>
          </a:effectLst>
        </p:spPr>
        <p:txBody>
          <a:bodyPr vert="vert270"/>
          <a:lstStyle/>
          <a:p>
            <a:r>
              <a:rPr lang="de-DE" sz="4000" dirty="0" smtClean="0">
                <a:solidFill>
                  <a:schemeClr val="tx2"/>
                </a:solidFill>
              </a:rPr>
              <a:t>The Research</a:t>
            </a:r>
          </a:p>
        </p:txBody>
      </p:sp>
    </p:spTree>
    <p:extLst>
      <p:ext uri="{BB962C8B-B14F-4D97-AF65-F5344CB8AC3E}">
        <p14:creationId xmlns:p14="http://schemas.microsoft.com/office/powerpoint/2010/main" val="350458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BD110A96-3495-4C8A-BD5D-F7FBA18FCDBA}"/>
                                            </p:graphicEl>
                                          </p:spTgt>
                                        </p:tgtEl>
                                        <p:attrNameLst>
                                          <p:attrName>style.visibility</p:attrName>
                                        </p:attrNameLst>
                                      </p:cBhvr>
                                      <p:to>
                                        <p:strVal val="visible"/>
                                      </p:to>
                                    </p:set>
                                    <p:animEffect transition="in" filter="fade">
                                      <p:cBhvr>
                                        <p:cTn id="7" dur="500"/>
                                        <p:tgtEl>
                                          <p:spTgt spid="5">
                                            <p:graphicEl>
                                              <a:dgm id="{BD110A96-3495-4C8A-BD5D-F7FBA18FCDBA}"/>
                                            </p:graphicEl>
                                          </p:spTgt>
                                        </p:tgtEl>
                                      </p:cBhvr>
                                    </p:animEffect>
                                    <p:anim calcmode="lin" valueType="num">
                                      <p:cBhvr>
                                        <p:cTn id="8" dur="500" fill="hold"/>
                                        <p:tgtEl>
                                          <p:spTgt spid="5">
                                            <p:graphicEl>
                                              <a:dgm id="{BD110A96-3495-4C8A-BD5D-F7FBA18FCDBA}"/>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BD110A96-3495-4C8A-BD5D-F7FBA18FCDBA}"/>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6B8B0271-746C-4547-9826-806D0FCB32D0}"/>
                                            </p:graphicEl>
                                          </p:spTgt>
                                        </p:tgtEl>
                                        <p:attrNameLst>
                                          <p:attrName>style.visibility</p:attrName>
                                        </p:attrNameLst>
                                      </p:cBhvr>
                                      <p:to>
                                        <p:strVal val="visible"/>
                                      </p:to>
                                    </p:set>
                                    <p:animEffect transition="in" filter="fade">
                                      <p:cBhvr>
                                        <p:cTn id="12" dur="500"/>
                                        <p:tgtEl>
                                          <p:spTgt spid="5">
                                            <p:graphicEl>
                                              <a:dgm id="{6B8B0271-746C-4547-9826-806D0FCB32D0}"/>
                                            </p:graphicEl>
                                          </p:spTgt>
                                        </p:tgtEl>
                                      </p:cBhvr>
                                    </p:animEffect>
                                    <p:anim calcmode="lin" valueType="num">
                                      <p:cBhvr>
                                        <p:cTn id="13" dur="500" fill="hold"/>
                                        <p:tgtEl>
                                          <p:spTgt spid="5">
                                            <p:graphicEl>
                                              <a:dgm id="{6B8B0271-746C-4547-9826-806D0FCB32D0}"/>
                                            </p:graphicEl>
                                          </p:spTgt>
                                        </p:tgtEl>
                                        <p:attrNameLst>
                                          <p:attrName>ppt_x</p:attrName>
                                        </p:attrNameLst>
                                      </p:cBhvr>
                                      <p:tavLst>
                                        <p:tav tm="0">
                                          <p:val>
                                            <p:strVal val="#ppt_x"/>
                                          </p:val>
                                        </p:tav>
                                        <p:tav tm="100000">
                                          <p:val>
                                            <p:strVal val="#ppt_x"/>
                                          </p:val>
                                        </p:tav>
                                      </p:tavLst>
                                    </p:anim>
                                    <p:anim calcmode="lin" valueType="num">
                                      <p:cBhvr>
                                        <p:cTn id="14" dur="500" fill="hold"/>
                                        <p:tgtEl>
                                          <p:spTgt spid="5">
                                            <p:graphicEl>
                                              <a:dgm id="{6B8B0271-746C-4547-9826-806D0FCB32D0}"/>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D74C6DE7-B26D-479A-BA51-096E0D29B26E}"/>
                                            </p:graphicEl>
                                          </p:spTgt>
                                        </p:tgtEl>
                                        <p:attrNameLst>
                                          <p:attrName>style.visibility</p:attrName>
                                        </p:attrNameLst>
                                      </p:cBhvr>
                                      <p:to>
                                        <p:strVal val="visible"/>
                                      </p:to>
                                    </p:set>
                                    <p:animEffect transition="in" filter="fade">
                                      <p:cBhvr>
                                        <p:cTn id="19" dur="500"/>
                                        <p:tgtEl>
                                          <p:spTgt spid="5">
                                            <p:graphicEl>
                                              <a:dgm id="{D74C6DE7-B26D-479A-BA51-096E0D29B26E}"/>
                                            </p:graphicEl>
                                          </p:spTgt>
                                        </p:tgtEl>
                                      </p:cBhvr>
                                    </p:animEffect>
                                    <p:anim calcmode="lin" valueType="num">
                                      <p:cBhvr>
                                        <p:cTn id="20" dur="500" fill="hold"/>
                                        <p:tgtEl>
                                          <p:spTgt spid="5">
                                            <p:graphicEl>
                                              <a:dgm id="{D74C6DE7-B26D-479A-BA51-096E0D29B26E}"/>
                                            </p:graphicEl>
                                          </p:spTgt>
                                        </p:tgtEl>
                                        <p:attrNameLst>
                                          <p:attrName>ppt_x</p:attrName>
                                        </p:attrNameLst>
                                      </p:cBhvr>
                                      <p:tavLst>
                                        <p:tav tm="0">
                                          <p:val>
                                            <p:strVal val="#ppt_x"/>
                                          </p:val>
                                        </p:tav>
                                        <p:tav tm="100000">
                                          <p:val>
                                            <p:strVal val="#ppt_x"/>
                                          </p:val>
                                        </p:tav>
                                      </p:tavLst>
                                    </p:anim>
                                    <p:anim calcmode="lin" valueType="num">
                                      <p:cBhvr>
                                        <p:cTn id="21" dur="500" fill="hold"/>
                                        <p:tgtEl>
                                          <p:spTgt spid="5">
                                            <p:graphicEl>
                                              <a:dgm id="{D74C6DE7-B26D-479A-BA51-096E0D29B26E}"/>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187AD95F-63C7-445E-B284-DBBC995E2BD5}"/>
                                            </p:graphicEl>
                                          </p:spTgt>
                                        </p:tgtEl>
                                        <p:attrNameLst>
                                          <p:attrName>style.visibility</p:attrName>
                                        </p:attrNameLst>
                                      </p:cBhvr>
                                      <p:to>
                                        <p:strVal val="visible"/>
                                      </p:to>
                                    </p:set>
                                    <p:animEffect transition="in" filter="fade">
                                      <p:cBhvr>
                                        <p:cTn id="24" dur="500"/>
                                        <p:tgtEl>
                                          <p:spTgt spid="5">
                                            <p:graphicEl>
                                              <a:dgm id="{187AD95F-63C7-445E-B284-DBBC995E2BD5}"/>
                                            </p:graphicEl>
                                          </p:spTgt>
                                        </p:tgtEl>
                                      </p:cBhvr>
                                    </p:animEffect>
                                    <p:anim calcmode="lin" valueType="num">
                                      <p:cBhvr>
                                        <p:cTn id="25" dur="500" fill="hold"/>
                                        <p:tgtEl>
                                          <p:spTgt spid="5">
                                            <p:graphicEl>
                                              <a:dgm id="{187AD95F-63C7-445E-B284-DBBC995E2BD5}"/>
                                            </p:graphicEl>
                                          </p:spTgt>
                                        </p:tgtEl>
                                        <p:attrNameLst>
                                          <p:attrName>ppt_x</p:attrName>
                                        </p:attrNameLst>
                                      </p:cBhvr>
                                      <p:tavLst>
                                        <p:tav tm="0">
                                          <p:val>
                                            <p:strVal val="#ppt_x"/>
                                          </p:val>
                                        </p:tav>
                                        <p:tav tm="100000">
                                          <p:val>
                                            <p:strVal val="#ppt_x"/>
                                          </p:val>
                                        </p:tav>
                                      </p:tavLst>
                                    </p:anim>
                                    <p:anim calcmode="lin" valueType="num">
                                      <p:cBhvr>
                                        <p:cTn id="26" dur="500" fill="hold"/>
                                        <p:tgtEl>
                                          <p:spTgt spid="5">
                                            <p:graphicEl>
                                              <a:dgm id="{187AD95F-63C7-445E-B284-DBBC995E2BD5}"/>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2F9794EE-71CC-47D8-9194-EA0AABDE7938}"/>
                                            </p:graphicEl>
                                          </p:spTgt>
                                        </p:tgtEl>
                                        <p:attrNameLst>
                                          <p:attrName>style.visibility</p:attrName>
                                        </p:attrNameLst>
                                      </p:cBhvr>
                                      <p:to>
                                        <p:strVal val="visible"/>
                                      </p:to>
                                    </p:set>
                                    <p:animEffect transition="in" filter="fade">
                                      <p:cBhvr>
                                        <p:cTn id="31" dur="500"/>
                                        <p:tgtEl>
                                          <p:spTgt spid="5">
                                            <p:graphicEl>
                                              <a:dgm id="{2F9794EE-71CC-47D8-9194-EA0AABDE7938}"/>
                                            </p:graphicEl>
                                          </p:spTgt>
                                        </p:tgtEl>
                                      </p:cBhvr>
                                    </p:animEffect>
                                    <p:anim calcmode="lin" valueType="num">
                                      <p:cBhvr>
                                        <p:cTn id="32" dur="500" fill="hold"/>
                                        <p:tgtEl>
                                          <p:spTgt spid="5">
                                            <p:graphicEl>
                                              <a:dgm id="{2F9794EE-71CC-47D8-9194-EA0AABDE7938}"/>
                                            </p:graphicEl>
                                          </p:spTgt>
                                        </p:tgtEl>
                                        <p:attrNameLst>
                                          <p:attrName>ppt_x</p:attrName>
                                        </p:attrNameLst>
                                      </p:cBhvr>
                                      <p:tavLst>
                                        <p:tav tm="0">
                                          <p:val>
                                            <p:strVal val="#ppt_x"/>
                                          </p:val>
                                        </p:tav>
                                        <p:tav tm="100000">
                                          <p:val>
                                            <p:strVal val="#ppt_x"/>
                                          </p:val>
                                        </p:tav>
                                      </p:tavLst>
                                    </p:anim>
                                    <p:anim calcmode="lin" valueType="num">
                                      <p:cBhvr>
                                        <p:cTn id="33" dur="500" fill="hold"/>
                                        <p:tgtEl>
                                          <p:spTgt spid="5">
                                            <p:graphicEl>
                                              <a:dgm id="{2F9794EE-71CC-47D8-9194-EA0AABDE7938}"/>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0B320CC0-67B7-48A8-AD6A-D777DE19BFED}"/>
                                            </p:graphicEl>
                                          </p:spTgt>
                                        </p:tgtEl>
                                        <p:attrNameLst>
                                          <p:attrName>style.visibility</p:attrName>
                                        </p:attrNameLst>
                                      </p:cBhvr>
                                      <p:to>
                                        <p:strVal val="visible"/>
                                      </p:to>
                                    </p:set>
                                    <p:animEffect transition="in" filter="fade">
                                      <p:cBhvr>
                                        <p:cTn id="36" dur="500"/>
                                        <p:tgtEl>
                                          <p:spTgt spid="5">
                                            <p:graphicEl>
                                              <a:dgm id="{0B320CC0-67B7-48A8-AD6A-D777DE19BFED}"/>
                                            </p:graphicEl>
                                          </p:spTgt>
                                        </p:tgtEl>
                                      </p:cBhvr>
                                    </p:animEffect>
                                    <p:anim calcmode="lin" valueType="num">
                                      <p:cBhvr>
                                        <p:cTn id="37" dur="500" fill="hold"/>
                                        <p:tgtEl>
                                          <p:spTgt spid="5">
                                            <p:graphicEl>
                                              <a:dgm id="{0B320CC0-67B7-48A8-AD6A-D777DE19BFED}"/>
                                            </p:graphicEl>
                                          </p:spTgt>
                                        </p:tgtEl>
                                        <p:attrNameLst>
                                          <p:attrName>ppt_x</p:attrName>
                                        </p:attrNameLst>
                                      </p:cBhvr>
                                      <p:tavLst>
                                        <p:tav tm="0">
                                          <p:val>
                                            <p:strVal val="#ppt_x"/>
                                          </p:val>
                                        </p:tav>
                                        <p:tav tm="100000">
                                          <p:val>
                                            <p:strVal val="#ppt_x"/>
                                          </p:val>
                                        </p:tav>
                                      </p:tavLst>
                                    </p:anim>
                                    <p:anim calcmode="lin" valueType="num">
                                      <p:cBhvr>
                                        <p:cTn id="38" dur="500" fill="hold"/>
                                        <p:tgtEl>
                                          <p:spTgt spid="5">
                                            <p:graphicEl>
                                              <a:dgm id="{0B320CC0-67B7-48A8-AD6A-D777DE19BFED}"/>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2C364802-FA02-4CFB-BF0A-29736DA94733}"/>
                                            </p:graphicEl>
                                          </p:spTgt>
                                        </p:tgtEl>
                                        <p:attrNameLst>
                                          <p:attrName>style.visibility</p:attrName>
                                        </p:attrNameLst>
                                      </p:cBhvr>
                                      <p:to>
                                        <p:strVal val="visible"/>
                                      </p:to>
                                    </p:set>
                                    <p:animEffect transition="in" filter="fade">
                                      <p:cBhvr>
                                        <p:cTn id="43" dur="500"/>
                                        <p:tgtEl>
                                          <p:spTgt spid="5">
                                            <p:graphicEl>
                                              <a:dgm id="{2C364802-FA02-4CFB-BF0A-29736DA94733}"/>
                                            </p:graphicEl>
                                          </p:spTgt>
                                        </p:tgtEl>
                                      </p:cBhvr>
                                    </p:animEffect>
                                    <p:anim calcmode="lin" valueType="num">
                                      <p:cBhvr>
                                        <p:cTn id="44" dur="500" fill="hold"/>
                                        <p:tgtEl>
                                          <p:spTgt spid="5">
                                            <p:graphicEl>
                                              <a:dgm id="{2C364802-FA02-4CFB-BF0A-29736DA94733}"/>
                                            </p:graphicEl>
                                          </p:spTgt>
                                        </p:tgtEl>
                                        <p:attrNameLst>
                                          <p:attrName>ppt_x</p:attrName>
                                        </p:attrNameLst>
                                      </p:cBhvr>
                                      <p:tavLst>
                                        <p:tav tm="0">
                                          <p:val>
                                            <p:strVal val="#ppt_x"/>
                                          </p:val>
                                        </p:tav>
                                        <p:tav tm="100000">
                                          <p:val>
                                            <p:strVal val="#ppt_x"/>
                                          </p:val>
                                        </p:tav>
                                      </p:tavLst>
                                    </p:anim>
                                    <p:anim calcmode="lin" valueType="num">
                                      <p:cBhvr>
                                        <p:cTn id="45" dur="500" fill="hold"/>
                                        <p:tgtEl>
                                          <p:spTgt spid="5">
                                            <p:graphicEl>
                                              <a:dgm id="{2C364802-FA02-4CFB-BF0A-29736DA94733}"/>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684F8BA7-9A2A-4AC5-B52E-0523422BD9A9}"/>
                                            </p:graphicEl>
                                          </p:spTgt>
                                        </p:tgtEl>
                                        <p:attrNameLst>
                                          <p:attrName>style.visibility</p:attrName>
                                        </p:attrNameLst>
                                      </p:cBhvr>
                                      <p:to>
                                        <p:strVal val="visible"/>
                                      </p:to>
                                    </p:set>
                                    <p:animEffect transition="in" filter="fade">
                                      <p:cBhvr>
                                        <p:cTn id="48" dur="500"/>
                                        <p:tgtEl>
                                          <p:spTgt spid="5">
                                            <p:graphicEl>
                                              <a:dgm id="{684F8BA7-9A2A-4AC5-B52E-0523422BD9A9}"/>
                                            </p:graphicEl>
                                          </p:spTgt>
                                        </p:tgtEl>
                                      </p:cBhvr>
                                    </p:animEffect>
                                    <p:anim calcmode="lin" valueType="num">
                                      <p:cBhvr>
                                        <p:cTn id="49" dur="500" fill="hold"/>
                                        <p:tgtEl>
                                          <p:spTgt spid="5">
                                            <p:graphicEl>
                                              <a:dgm id="{684F8BA7-9A2A-4AC5-B52E-0523422BD9A9}"/>
                                            </p:graphicEl>
                                          </p:spTgt>
                                        </p:tgtEl>
                                        <p:attrNameLst>
                                          <p:attrName>ppt_x</p:attrName>
                                        </p:attrNameLst>
                                      </p:cBhvr>
                                      <p:tavLst>
                                        <p:tav tm="0">
                                          <p:val>
                                            <p:strVal val="#ppt_x"/>
                                          </p:val>
                                        </p:tav>
                                        <p:tav tm="100000">
                                          <p:val>
                                            <p:strVal val="#ppt_x"/>
                                          </p:val>
                                        </p:tav>
                                      </p:tavLst>
                                    </p:anim>
                                    <p:anim calcmode="lin" valueType="num">
                                      <p:cBhvr>
                                        <p:cTn id="50" dur="500" fill="hold"/>
                                        <p:tgtEl>
                                          <p:spTgt spid="5">
                                            <p:graphicEl>
                                              <a:dgm id="{684F8BA7-9A2A-4AC5-B52E-0523422BD9A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a:xfrm>
            <a:off x="460375" y="390525"/>
            <a:ext cx="8223250" cy="914400"/>
          </a:xfrm>
        </p:spPr>
        <p:txBody>
          <a:bodyPr/>
          <a:lstStyle/>
          <a:p>
            <a:r>
              <a:rPr lang="de-DE" dirty="0" smtClean="0">
                <a:solidFill>
                  <a:schemeClr val="tx2"/>
                </a:solidFill>
              </a:rPr>
              <a:t>Mobility Data </a:t>
            </a:r>
            <a:r>
              <a:rPr lang="de-DE" dirty="0" err="1" smtClean="0">
                <a:solidFill>
                  <a:schemeClr val="tx2"/>
                </a:solidFill>
              </a:rPr>
              <a:t>Cloud</a:t>
            </a:r>
            <a:r>
              <a:rPr lang="de-DE" dirty="0" smtClean="0"/>
              <a:t/>
            </a:r>
            <a:br>
              <a:rPr lang="de-DE" dirty="0" smtClean="0"/>
            </a:br>
            <a:r>
              <a:rPr lang="de-DE" dirty="0" err="1" smtClean="0"/>
              <a:t>Highlevel</a:t>
            </a:r>
            <a:r>
              <a:rPr lang="de-DE" smtClean="0"/>
              <a:t> architecture</a:t>
            </a:r>
            <a:r>
              <a:rPr lang="de-DE" dirty="0" smtClean="0"/>
              <a:t> </a:t>
            </a:r>
            <a:r>
              <a:rPr lang="de-DE" dirty="0" err="1" smtClean="0"/>
              <a:t>of</a:t>
            </a:r>
            <a:r>
              <a:rPr lang="de-DE" dirty="0" smtClean="0"/>
              <a:t> </a:t>
            </a:r>
            <a:r>
              <a:rPr lang="de-DE" dirty="0" err="1" smtClean="0"/>
              <a:t>the</a:t>
            </a:r>
            <a:r>
              <a:rPr lang="de-DE" dirty="0" smtClean="0"/>
              <a:t> Mobility Data </a:t>
            </a:r>
            <a:r>
              <a:rPr lang="de-DE" dirty="0" err="1" smtClean="0"/>
              <a:t>Cloud</a:t>
            </a:r>
            <a:endParaRPr lang="de-DE" dirty="0" smtClean="0"/>
          </a:p>
        </p:txBody>
      </p:sp>
      <p:pic>
        <p:nvPicPr>
          <p:cNvPr id="819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1916832"/>
            <a:ext cx="600075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63786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450" y="1512786"/>
            <a:ext cx="7919100" cy="434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Titel 1"/>
          <p:cNvSpPr>
            <a:spLocks noGrp="1"/>
          </p:cNvSpPr>
          <p:nvPr>
            <p:ph type="title"/>
          </p:nvPr>
        </p:nvSpPr>
        <p:spPr>
          <a:xfrm>
            <a:off x="460375" y="390525"/>
            <a:ext cx="8223250" cy="914400"/>
          </a:xfrm>
        </p:spPr>
        <p:txBody>
          <a:bodyPr/>
          <a:lstStyle/>
          <a:p>
            <a:r>
              <a:rPr lang="de-DE" dirty="0">
                <a:solidFill>
                  <a:schemeClr val="tx2"/>
                </a:solidFill>
              </a:rPr>
              <a:t>Mobility Data </a:t>
            </a:r>
            <a:r>
              <a:rPr lang="de-DE" dirty="0" err="1">
                <a:solidFill>
                  <a:schemeClr val="tx2"/>
                </a:solidFill>
              </a:rPr>
              <a:t>Cloud</a:t>
            </a:r>
            <a:r>
              <a:rPr lang="de-DE" dirty="0" smtClean="0"/>
              <a:t/>
            </a:r>
            <a:br>
              <a:rPr lang="de-DE" dirty="0" smtClean="0"/>
            </a:br>
            <a:r>
              <a:rPr lang="de-DE" dirty="0" smtClean="0"/>
              <a:t>Components </a:t>
            </a:r>
            <a:r>
              <a:rPr lang="de-DE" dirty="0" err="1" smtClean="0"/>
              <a:t>of</a:t>
            </a:r>
            <a:r>
              <a:rPr lang="de-DE" dirty="0" smtClean="0"/>
              <a:t> </a:t>
            </a:r>
            <a:r>
              <a:rPr lang="de-DE" dirty="0" err="1" smtClean="0"/>
              <a:t>the</a:t>
            </a:r>
            <a:r>
              <a:rPr lang="de-DE" dirty="0" smtClean="0"/>
              <a:t> Mobility Data </a:t>
            </a:r>
            <a:r>
              <a:rPr lang="de-DE" dirty="0" err="1" smtClean="0"/>
              <a:t>Cloud</a:t>
            </a:r>
            <a:endParaRPr lang="de-DE" dirty="0" smtClean="0"/>
          </a:p>
        </p:txBody>
      </p:sp>
    </p:spTree>
    <p:extLst>
      <p:ext uri="{BB962C8B-B14F-4D97-AF65-F5344CB8AC3E}">
        <p14:creationId xmlns:p14="http://schemas.microsoft.com/office/powerpoint/2010/main" val="24212237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el 1"/>
          <p:cNvSpPr>
            <a:spLocks noGrp="1"/>
          </p:cNvSpPr>
          <p:nvPr>
            <p:ph type="title"/>
          </p:nvPr>
        </p:nvSpPr>
        <p:spPr>
          <a:xfrm>
            <a:off x="460375" y="390525"/>
            <a:ext cx="8223250" cy="914400"/>
          </a:xfrm>
        </p:spPr>
        <p:txBody>
          <a:bodyPr/>
          <a:lstStyle/>
          <a:p>
            <a:r>
              <a:rPr lang="de-DE" dirty="0">
                <a:solidFill>
                  <a:schemeClr val="tx2"/>
                </a:solidFill>
              </a:rPr>
              <a:t>Mobility Data </a:t>
            </a:r>
            <a:r>
              <a:rPr lang="de-DE" dirty="0" err="1">
                <a:solidFill>
                  <a:schemeClr val="tx2"/>
                </a:solidFill>
              </a:rPr>
              <a:t>Cloud</a:t>
            </a:r>
            <a:r>
              <a:rPr lang="de-DE" dirty="0" smtClean="0">
                <a:solidFill>
                  <a:schemeClr val="tx2"/>
                </a:solidFill>
              </a:rPr>
              <a:t/>
            </a:r>
            <a:br>
              <a:rPr lang="de-DE" dirty="0" smtClean="0">
                <a:solidFill>
                  <a:schemeClr val="tx2"/>
                </a:solidFill>
              </a:rPr>
            </a:br>
            <a:r>
              <a:rPr lang="de-DE" dirty="0" smtClean="0"/>
              <a:t>Data Storage </a:t>
            </a:r>
            <a:r>
              <a:rPr lang="de-DE" dirty="0" err="1" smtClean="0"/>
              <a:t>of</a:t>
            </a:r>
            <a:r>
              <a:rPr lang="de-DE" dirty="0" smtClean="0"/>
              <a:t> </a:t>
            </a:r>
            <a:r>
              <a:rPr lang="de-DE" dirty="0" err="1" smtClean="0"/>
              <a:t>the</a:t>
            </a:r>
            <a:r>
              <a:rPr lang="de-DE" dirty="0" smtClean="0"/>
              <a:t> Mobility Data </a:t>
            </a:r>
            <a:r>
              <a:rPr lang="de-DE" dirty="0" err="1" smtClean="0"/>
              <a:t>Cloud</a:t>
            </a:r>
            <a:endParaRPr lang="de-DE" dirty="0" smtClean="0"/>
          </a:p>
        </p:txBody>
      </p:sp>
      <p:grpSp>
        <p:nvGrpSpPr>
          <p:cNvPr id="2" name="Gruppieren 1"/>
          <p:cNvGrpSpPr/>
          <p:nvPr/>
        </p:nvGrpSpPr>
        <p:grpSpPr>
          <a:xfrm>
            <a:off x="304800" y="2169318"/>
            <a:ext cx="8382000" cy="3563938"/>
            <a:chOff x="304800" y="1552575"/>
            <a:chExt cx="8382000" cy="3563938"/>
          </a:xfrm>
        </p:grpSpPr>
        <p:sp>
          <p:nvSpPr>
            <p:cNvPr id="78" name="Flussdiagramm: Prozess 77"/>
            <p:cNvSpPr/>
            <p:nvPr/>
          </p:nvSpPr>
          <p:spPr>
            <a:xfrm>
              <a:off x="304800" y="1552575"/>
              <a:ext cx="1460500" cy="3535363"/>
            </a:xfrm>
            <a:prstGeom prst="flowChartProcess">
              <a:avLst/>
            </a:prstGeom>
            <a:solidFill>
              <a:schemeClr val="bg2">
                <a:lumMod val="40000"/>
                <a:lumOff val="60000"/>
              </a:schemeClr>
            </a:solidFill>
          </p:spPr>
          <p:style>
            <a:lnRef idx="3">
              <a:schemeClr val="lt1"/>
            </a:lnRef>
            <a:fillRef idx="1">
              <a:schemeClr val="dk1"/>
            </a:fillRef>
            <a:effectRef idx="1">
              <a:schemeClr val="dk1"/>
            </a:effectRef>
            <a:fontRef idx="minor">
              <a:schemeClr val="lt1"/>
            </a:fontRef>
          </p:style>
          <p:txBody>
            <a:bodyPr anchor="ctr"/>
            <a:lstStyle/>
            <a:p>
              <a:pPr algn="ctr" fontAlgn="base">
                <a:spcBef>
                  <a:spcPct val="0"/>
                </a:spcBef>
                <a:spcAft>
                  <a:spcPct val="0"/>
                </a:spcAft>
                <a:defRPr/>
              </a:pPr>
              <a:endParaRPr lang="de-DE">
                <a:solidFill>
                  <a:srgbClr val="FFFFFF"/>
                </a:solidFill>
              </a:endParaRPr>
            </a:p>
          </p:txBody>
        </p:sp>
        <p:sp>
          <p:nvSpPr>
            <p:cNvPr id="74" name="Flussdiagramm: Prozess 73"/>
            <p:cNvSpPr/>
            <p:nvPr/>
          </p:nvSpPr>
          <p:spPr>
            <a:xfrm>
              <a:off x="3144838" y="1552575"/>
              <a:ext cx="5541962" cy="3535363"/>
            </a:xfrm>
            <a:prstGeom prst="flowChartProcess">
              <a:avLst/>
            </a:prstGeom>
            <a:solidFill>
              <a:schemeClr val="bg2">
                <a:lumMod val="40000"/>
                <a:lumOff val="60000"/>
              </a:schemeClr>
            </a:solidFill>
          </p:spPr>
          <p:style>
            <a:lnRef idx="3">
              <a:schemeClr val="lt1"/>
            </a:lnRef>
            <a:fillRef idx="1">
              <a:schemeClr val="dk1"/>
            </a:fillRef>
            <a:effectRef idx="1">
              <a:schemeClr val="dk1"/>
            </a:effectRef>
            <a:fontRef idx="minor">
              <a:schemeClr val="lt1"/>
            </a:fontRef>
          </p:style>
          <p:txBody>
            <a:bodyPr anchor="ctr"/>
            <a:lstStyle/>
            <a:p>
              <a:pPr algn="ctr" fontAlgn="base">
                <a:spcBef>
                  <a:spcPct val="0"/>
                </a:spcBef>
                <a:spcAft>
                  <a:spcPct val="0"/>
                </a:spcAft>
                <a:defRPr/>
              </a:pPr>
              <a:endParaRPr lang="de-DE">
                <a:solidFill>
                  <a:srgbClr val="FFFFFF"/>
                </a:solidFill>
              </a:endParaRPr>
            </a:p>
          </p:txBody>
        </p:sp>
        <p:sp>
          <p:nvSpPr>
            <p:cNvPr id="11" name="Flussdiagramm: Magnetplattenspeicher 10"/>
            <p:cNvSpPr/>
            <p:nvPr/>
          </p:nvSpPr>
          <p:spPr>
            <a:xfrm>
              <a:off x="7200900" y="4637088"/>
              <a:ext cx="342900" cy="230187"/>
            </a:xfrm>
            <a:prstGeom prst="flowChartMagneticDisk">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de-DE">
                <a:solidFill>
                  <a:srgbClr val="000000"/>
                </a:solidFill>
              </a:endParaRPr>
            </a:p>
          </p:txBody>
        </p:sp>
        <p:sp>
          <p:nvSpPr>
            <p:cNvPr id="12" name="Flussdiagramm: Magnetplattenspeicher 11"/>
            <p:cNvSpPr/>
            <p:nvPr/>
          </p:nvSpPr>
          <p:spPr>
            <a:xfrm>
              <a:off x="7904163" y="4637088"/>
              <a:ext cx="344487" cy="230187"/>
            </a:xfrm>
            <a:prstGeom prst="flowChartMagneticDisk">
              <a:avLst/>
            </a:prstGeom>
          </p:spPr>
          <p:style>
            <a:lnRef idx="1">
              <a:schemeClr val="dk1"/>
            </a:lnRef>
            <a:fillRef idx="2">
              <a:schemeClr val="dk1"/>
            </a:fillRef>
            <a:effectRef idx="1">
              <a:schemeClr val="dk1"/>
            </a:effectRef>
            <a:fontRef idx="minor">
              <a:schemeClr val="dk1"/>
            </a:fontRef>
          </p:style>
          <p:txBody>
            <a:bodyPr anchor="ctr"/>
            <a:lstStyle/>
            <a:p>
              <a:pPr algn="ctr" fontAlgn="base">
                <a:spcBef>
                  <a:spcPct val="0"/>
                </a:spcBef>
                <a:spcAft>
                  <a:spcPct val="0"/>
                </a:spcAft>
                <a:defRPr/>
              </a:pPr>
              <a:endParaRPr lang="de-DE">
                <a:solidFill>
                  <a:srgbClr val="000000"/>
                </a:solidFill>
              </a:endParaRPr>
            </a:p>
          </p:txBody>
        </p:sp>
        <p:sp>
          <p:nvSpPr>
            <p:cNvPr id="13" name="Rechteck 12"/>
            <p:cNvSpPr/>
            <p:nvPr/>
          </p:nvSpPr>
          <p:spPr>
            <a:xfrm>
              <a:off x="4427984" y="1804988"/>
              <a:ext cx="1389063" cy="34766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a:solidFill>
                    <a:srgbClr val="000000"/>
                  </a:solidFill>
                </a:rPr>
                <a:t>Parser</a:t>
              </a:r>
            </a:p>
          </p:txBody>
        </p:sp>
        <p:sp>
          <p:nvSpPr>
            <p:cNvPr id="14" name="Rechteck 13"/>
            <p:cNvSpPr/>
            <p:nvPr/>
          </p:nvSpPr>
          <p:spPr>
            <a:xfrm>
              <a:off x="5876925" y="1808363"/>
              <a:ext cx="1392238" cy="34766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err="1">
                  <a:solidFill>
                    <a:srgbClr val="000000"/>
                  </a:solidFill>
                </a:rPr>
                <a:t>Versioning</a:t>
              </a:r>
              <a:endParaRPr lang="de-DE" sz="1200" dirty="0">
                <a:solidFill>
                  <a:srgbClr val="000000"/>
                </a:solidFill>
              </a:endParaRPr>
            </a:p>
          </p:txBody>
        </p:sp>
        <p:sp>
          <p:nvSpPr>
            <p:cNvPr id="15" name="Rechteck 14"/>
            <p:cNvSpPr/>
            <p:nvPr/>
          </p:nvSpPr>
          <p:spPr>
            <a:xfrm>
              <a:off x="5070475" y="2960688"/>
              <a:ext cx="1390650" cy="34607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a:solidFill>
                    <a:srgbClr val="000000"/>
                  </a:solidFill>
                </a:rPr>
                <a:t>Controller</a:t>
              </a:r>
            </a:p>
          </p:txBody>
        </p:sp>
        <p:sp>
          <p:nvSpPr>
            <p:cNvPr id="16" name="Rechteck 15"/>
            <p:cNvSpPr/>
            <p:nvPr/>
          </p:nvSpPr>
          <p:spPr>
            <a:xfrm>
              <a:off x="5076056" y="4074893"/>
              <a:ext cx="1390650" cy="434181"/>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err="1" smtClean="0">
                  <a:solidFill>
                    <a:srgbClr val="000000"/>
                  </a:solidFill>
                </a:rPr>
                <a:t>Authentification</a:t>
              </a:r>
              <a:r>
                <a:rPr lang="de-DE" sz="1200" dirty="0">
                  <a:solidFill>
                    <a:srgbClr val="000000"/>
                  </a:solidFill>
                </a:rPr>
                <a:t> </a:t>
              </a:r>
              <a:r>
                <a:rPr lang="de-DE" sz="1200" dirty="0" smtClean="0">
                  <a:solidFill>
                    <a:srgbClr val="000000"/>
                  </a:solidFill>
                </a:rPr>
                <a:t>/</a:t>
              </a:r>
            </a:p>
            <a:p>
              <a:pPr algn="ctr" fontAlgn="base">
                <a:spcBef>
                  <a:spcPct val="0"/>
                </a:spcBef>
                <a:spcAft>
                  <a:spcPct val="0"/>
                </a:spcAft>
                <a:defRPr/>
              </a:pPr>
              <a:r>
                <a:rPr lang="de-DE" sz="1200" dirty="0" err="1" smtClean="0">
                  <a:solidFill>
                    <a:srgbClr val="000000"/>
                  </a:solidFill>
                </a:rPr>
                <a:t>Authorization</a:t>
              </a:r>
              <a:endParaRPr lang="de-DE" sz="1200" dirty="0" smtClean="0">
                <a:solidFill>
                  <a:srgbClr val="000000"/>
                </a:solidFill>
              </a:endParaRPr>
            </a:p>
          </p:txBody>
        </p:sp>
        <p:sp>
          <p:nvSpPr>
            <p:cNvPr id="17" name="Rechteck 16"/>
            <p:cNvSpPr/>
            <p:nvPr/>
          </p:nvSpPr>
          <p:spPr>
            <a:xfrm>
              <a:off x="6972300" y="4114800"/>
              <a:ext cx="1393825" cy="346075"/>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err="1">
                  <a:solidFill>
                    <a:srgbClr val="000000"/>
                  </a:solidFill>
                </a:rPr>
                <a:t>Persistence</a:t>
              </a:r>
              <a:endParaRPr lang="de-DE" sz="1200" dirty="0">
                <a:solidFill>
                  <a:srgbClr val="000000"/>
                </a:solidFill>
              </a:endParaRPr>
            </a:p>
          </p:txBody>
        </p:sp>
        <p:cxnSp>
          <p:nvCxnSpPr>
            <p:cNvPr id="21" name="Gewinkelte Verbindung 20"/>
            <p:cNvCxnSpPr>
              <a:endCxn id="13" idx="2"/>
            </p:cNvCxnSpPr>
            <p:nvPr/>
          </p:nvCxnSpPr>
          <p:spPr>
            <a:xfrm rot="16200000" flipV="1">
              <a:off x="4893916" y="2380456"/>
              <a:ext cx="808038" cy="352425"/>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a:endCxn id="14" idx="2"/>
            </p:cNvCxnSpPr>
            <p:nvPr/>
          </p:nvCxnSpPr>
          <p:spPr>
            <a:xfrm rot="5400000" flipH="1" flipV="1">
              <a:off x="5861843" y="2269532"/>
              <a:ext cx="823913" cy="596900"/>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stCxn id="14" idx="3"/>
              <a:endCxn id="17" idx="0"/>
            </p:cNvCxnSpPr>
            <p:nvPr/>
          </p:nvCxnSpPr>
          <p:spPr>
            <a:xfrm>
              <a:off x="7269163" y="1982194"/>
              <a:ext cx="400050" cy="2132606"/>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Gewinkelte Verbindung 32"/>
            <p:cNvCxnSpPr>
              <a:stCxn id="15" idx="2"/>
              <a:endCxn id="16" idx="0"/>
            </p:cNvCxnSpPr>
            <p:nvPr/>
          </p:nvCxnSpPr>
          <p:spPr>
            <a:xfrm rot="16200000" flipH="1">
              <a:off x="5384525" y="3688037"/>
              <a:ext cx="768130" cy="5581"/>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hteck 35"/>
            <p:cNvSpPr/>
            <p:nvPr/>
          </p:nvSpPr>
          <p:spPr>
            <a:xfrm>
              <a:off x="3678238" y="1804988"/>
              <a:ext cx="690562" cy="265588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a:solidFill>
                    <a:srgbClr val="000000"/>
                  </a:solidFill>
                </a:rPr>
                <a:t>REST</a:t>
              </a:r>
            </a:p>
            <a:p>
              <a:pPr algn="ctr" fontAlgn="base">
                <a:spcBef>
                  <a:spcPct val="0"/>
                </a:spcBef>
                <a:spcAft>
                  <a:spcPct val="0"/>
                </a:spcAft>
                <a:defRPr/>
              </a:pPr>
              <a:r>
                <a:rPr lang="de-DE" sz="1200" dirty="0">
                  <a:solidFill>
                    <a:srgbClr val="000000"/>
                  </a:solidFill>
                </a:rPr>
                <a:t>API</a:t>
              </a:r>
            </a:p>
          </p:txBody>
        </p:sp>
        <p:cxnSp>
          <p:nvCxnSpPr>
            <p:cNvPr id="50" name="Gewinkelte Verbindung 49"/>
            <p:cNvCxnSpPr>
              <a:stCxn id="36" idx="3"/>
              <a:endCxn id="15" idx="1"/>
            </p:cNvCxnSpPr>
            <p:nvPr/>
          </p:nvCxnSpPr>
          <p:spPr>
            <a:xfrm>
              <a:off x="4368800" y="3132932"/>
              <a:ext cx="701675" cy="794"/>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Gewinkelte Verbindung 72"/>
            <p:cNvCxnSpPr>
              <a:stCxn id="16" idx="3"/>
              <a:endCxn id="17" idx="1"/>
            </p:cNvCxnSpPr>
            <p:nvPr/>
          </p:nvCxnSpPr>
          <p:spPr>
            <a:xfrm flipV="1">
              <a:off x="6466706" y="4287838"/>
              <a:ext cx="505594" cy="4146"/>
            </a:xfrm>
            <a:prstGeom prst="bent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527425" y="1962150"/>
              <a:ext cx="300038" cy="863600"/>
            </a:xfrm>
            <a:prstGeom prst="rect">
              <a:avLst/>
            </a:prstGeom>
          </p:spPr>
          <p:style>
            <a:lnRef idx="2">
              <a:schemeClr val="dk1"/>
            </a:lnRef>
            <a:fillRef idx="1">
              <a:schemeClr val="lt1"/>
            </a:fillRef>
            <a:effectRef idx="0">
              <a:schemeClr val="dk1"/>
            </a:effectRef>
            <a:fontRef idx="minor">
              <a:schemeClr val="dk1"/>
            </a:fontRef>
          </p:style>
          <p:txBody>
            <a:bodyPr vert="vert" anchor="ctr"/>
            <a:lstStyle/>
            <a:p>
              <a:pPr algn="ctr" fontAlgn="base">
                <a:spcBef>
                  <a:spcPct val="0"/>
                </a:spcBef>
                <a:spcAft>
                  <a:spcPct val="0"/>
                </a:spcAft>
                <a:defRPr/>
              </a:pPr>
              <a:r>
                <a:rPr lang="de-DE" sz="1200" dirty="0" smtClean="0">
                  <a:solidFill>
                    <a:srgbClr val="000000"/>
                  </a:solidFill>
                </a:rPr>
                <a:t>Insert</a:t>
              </a:r>
              <a:endParaRPr lang="de-DE" sz="1200" dirty="0">
                <a:solidFill>
                  <a:srgbClr val="000000"/>
                </a:solidFill>
              </a:endParaRPr>
            </a:p>
          </p:txBody>
        </p:sp>
        <p:sp>
          <p:nvSpPr>
            <p:cNvPr id="10" name="Rechteck 9"/>
            <p:cNvSpPr/>
            <p:nvPr/>
          </p:nvSpPr>
          <p:spPr>
            <a:xfrm>
              <a:off x="3527425" y="3451225"/>
              <a:ext cx="300038" cy="860425"/>
            </a:xfrm>
            <a:prstGeom prst="rect">
              <a:avLst/>
            </a:prstGeom>
          </p:spPr>
          <p:style>
            <a:lnRef idx="2">
              <a:schemeClr val="dk1"/>
            </a:lnRef>
            <a:fillRef idx="1">
              <a:schemeClr val="lt1"/>
            </a:fillRef>
            <a:effectRef idx="0">
              <a:schemeClr val="dk1"/>
            </a:effectRef>
            <a:fontRef idx="minor">
              <a:schemeClr val="dk1"/>
            </a:fontRef>
          </p:style>
          <p:txBody>
            <a:bodyPr vert="vert" anchor="ctr"/>
            <a:lstStyle/>
            <a:p>
              <a:pPr algn="ctr" fontAlgn="base">
                <a:spcBef>
                  <a:spcPct val="0"/>
                </a:spcBef>
                <a:spcAft>
                  <a:spcPct val="0"/>
                </a:spcAft>
                <a:defRPr/>
              </a:pPr>
              <a:r>
                <a:rPr lang="de-DE" sz="1200" dirty="0" smtClean="0">
                  <a:solidFill>
                    <a:srgbClr val="000000"/>
                  </a:solidFill>
                </a:rPr>
                <a:t>Query</a:t>
              </a:r>
              <a:endParaRPr lang="de-DE" sz="1200" dirty="0">
                <a:solidFill>
                  <a:srgbClr val="000000"/>
                </a:solidFill>
              </a:endParaRPr>
            </a:p>
          </p:txBody>
        </p:sp>
        <p:grpSp>
          <p:nvGrpSpPr>
            <p:cNvPr id="10261" name="Gruppieren 80"/>
            <p:cNvGrpSpPr>
              <a:grpSpLocks/>
            </p:cNvGrpSpPr>
            <p:nvPr/>
          </p:nvGrpSpPr>
          <p:grpSpPr bwMode="auto">
            <a:xfrm>
              <a:off x="463550" y="2846388"/>
              <a:ext cx="1143000" cy="573087"/>
              <a:chOff x="493986" y="2548110"/>
              <a:chExt cx="1143000" cy="572818"/>
            </a:xfrm>
          </p:grpSpPr>
          <p:sp>
            <p:nvSpPr>
              <p:cNvPr id="6" name="Rechteck 5"/>
              <p:cNvSpPr/>
              <p:nvPr/>
            </p:nvSpPr>
            <p:spPr>
              <a:xfrm>
                <a:off x="493986" y="2548110"/>
                <a:ext cx="838200" cy="268161"/>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endParaRPr lang="de-DE" sz="1200" dirty="0">
                  <a:solidFill>
                    <a:srgbClr val="000000"/>
                  </a:solidFill>
                </a:endParaRPr>
              </a:p>
            </p:txBody>
          </p:sp>
          <p:sp>
            <p:nvSpPr>
              <p:cNvPr id="79" name="Rechteck 78"/>
              <p:cNvSpPr/>
              <p:nvPr/>
            </p:nvSpPr>
            <p:spPr>
              <a:xfrm>
                <a:off x="646386" y="2700438"/>
                <a:ext cx="838200" cy="268161"/>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endParaRPr lang="de-DE" sz="1200" dirty="0">
                  <a:solidFill>
                    <a:srgbClr val="000000"/>
                  </a:solidFill>
                </a:endParaRPr>
              </a:p>
            </p:txBody>
          </p:sp>
          <p:sp>
            <p:nvSpPr>
              <p:cNvPr id="80" name="Rechteck 79"/>
              <p:cNvSpPr/>
              <p:nvPr/>
            </p:nvSpPr>
            <p:spPr>
              <a:xfrm>
                <a:off x="798786" y="2852767"/>
                <a:ext cx="838200" cy="268161"/>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defRPr/>
                </a:pPr>
                <a:r>
                  <a:rPr lang="de-DE" sz="1200" dirty="0">
                    <a:solidFill>
                      <a:srgbClr val="000000"/>
                    </a:solidFill>
                  </a:rPr>
                  <a:t>Services</a:t>
                </a:r>
              </a:p>
            </p:txBody>
          </p:sp>
        </p:grpSp>
        <p:sp>
          <p:nvSpPr>
            <p:cNvPr id="10262" name="Textfeld 81"/>
            <p:cNvSpPr txBox="1">
              <a:spLocks noChangeArrowheads="1"/>
            </p:cNvSpPr>
            <p:nvPr/>
          </p:nvSpPr>
          <p:spPr bwMode="auto">
            <a:xfrm>
              <a:off x="6978650" y="4838700"/>
              <a:ext cx="787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fontAlgn="base" hangingPunct="1">
                <a:spcBef>
                  <a:spcPct val="0"/>
                </a:spcBef>
                <a:spcAft>
                  <a:spcPct val="0"/>
                </a:spcAft>
              </a:pPr>
              <a:r>
                <a:rPr lang="de-DE" sz="1200">
                  <a:solidFill>
                    <a:srgbClr val="000000"/>
                  </a:solidFill>
                </a:rPr>
                <a:t>Datasets</a:t>
              </a:r>
            </a:p>
          </p:txBody>
        </p:sp>
        <p:sp>
          <p:nvSpPr>
            <p:cNvPr id="10263" name="Textfeld 82"/>
            <p:cNvSpPr txBox="1">
              <a:spLocks noChangeArrowheads="1"/>
            </p:cNvSpPr>
            <p:nvPr/>
          </p:nvSpPr>
          <p:spPr bwMode="auto">
            <a:xfrm>
              <a:off x="7797800" y="4838700"/>
              <a:ext cx="5572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fontAlgn="base" hangingPunct="1">
                <a:spcBef>
                  <a:spcPct val="0"/>
                </a:spcBef>
                <a:spcAft>
                  <a:spcPct val="0"/>
                </a:spcAft>
              </a:pPr>
              <a:r>
                <a:rPr lang="de-DE" sz="1200">
                  <a:solidFill>
                    <a:srgbClr val="000000"/>
                  </a:solidFill>
                </a:rPr>
                <a:t>Users</a:t>
              </a:r>
            </a:p>
          </p:txBody>
        </p:sp>
        <p:cxnSp>
          <p:nvCxnSpPr>
            <p:cNvPr id="85" name="Gerade Verbindung mit Pfeil 84"/>
            <p:cNvCxnSpPr>
              <a:endCxn id="11" idx="1"/>
            </p:cNvCxnSpPr>
            <p:nvPr/>
          </p:nvCxnSpPr>
          <p:spPr>
            <a:xfrm>
              <a:off x="7372350" y="4460875"/>
              <a:ext cx="0" cy="17621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a:endCxn id="12" idx="1"/>
            </p:cNvCxnSpPr>
            <p:nvPr/>
          </p:nvCxnSpPr>
          <p:spPr>
            <a:xfrm>
              <a:off x="8075613" y="4460875"/>
              <a:ext cx="0" cy="17621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Gewinkelte Verbindung 88"/>
            <p:cNvCxnSpPr>
              <a:stCxn id="80" idx="3"/>
              <a:endCxn id="9" idx="1"/>
            </p:cNvCxnSpPr>
            <p:nvPr/>
          </p:nvCxnSpPr>
          <p:spPr>
            <a:xfrm flipV="1">
              <a:off x="1606550" y="2393950"/>
              <a:ext cx="1920875" cy="892175"/>
            </a:xfrm>
            <a:prstGeom prst="bentConnector3">
              <a:avLst>
                <a:gd name="adj1" fmla="val 20458"/>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Gewinkelte Verbindung 90"/>
            <p:cNvCxnSpPr>
              <a:stCxn id="80" idx="3"/>
            </p:cNvCxnSpPr>
            <p:nvPr/>
          </p:nvCxnSpPr>
          <p:spPr>
            <a:xfrm>
              <a:off x="1606550" y="3286125"/>
              <a:ext cx="1920875" cy="595313"/>
            </a:xfrm>
            <a:prstGeom prst="bentConnector3">
              <a:avLst>
                <a:gd name="adj1" fmla="val 20458"/>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68" name="Textfeld 93"/>
            <p:cNvSpPr txBox="1">
              <a:spLocks noChangeArrowheads="1"/>
            </p:cNvSpPr>
            <p:nvPr/>
          </p:nvSpPr>
          <p:spPr bwMode="auto">
            <a:xfrm>
              <a:off x="1835150" y="2119313"/>
              <a:ext cx="1309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fontAlgn="base" hangingPunct="1">
                <a:spcBef>
                  <a:spcPct val="0"/>
                </a:spcBef>
                <a:spcAft>
                  <a:spcPct val="0"/>
                </a:spcAft>
              </a:pPr>
              <a:r>
                <a:rPr lang="de-DE" sz="1200">
                  <a:solidFill>
                    <a:srgbClr val="000000"/>
                  </a:solidFill>
                </a:rPr>
                <a:t>XML, CSV, JSON</a:t>
              </a:r>
            </a:p>
          </p:txBody>
        </p:sp>
        <p:sp>
          <p:nvSpPr>
            <p:cNvPr id="10269" name="Textfeld 94"/>
            <p:cNvSpPr txBox="1">
              <a:spLocks noChangeArrowheads="1"/>
            </p:cNvSpPr>
            <p:nvPr/>
          </p:nvSpPr>
          <p:spPr bwMode="auto">
            <a:xfrm>
              <a:off x="1846263" y="3895725"/>
              <a:ext cx="458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fontAlgn="base" hangingPunct="1">
                <a:spcBef>
                  <a:spcPct val="0"/>
                </a:spcBef>
                <a:spcAft>
                  <a:spcPct val="0"/>
                </a:spcAft>
              </a:pPr>
              <a:r>
                <a:rPr lang="de-DE" sz="1200">
                  <a:solidFill>
                    <a:srgbClr val="000000"/>
                  </a:solidFill>
                </a:rPr>
                <a:t>SQL</a:t>
              </a:r>
            </a:p>
          </p:txBody>
        </p:sp>
      </p:grpSp>
    </p:spTree>
    <p:extLst>
      <p:ext uri="{BB962C8B-B14F-4D97-AF65-F5344CB8AC3E}">
        <p14:creationId xmlns:p14="http://schemas.microsoft.com/office/powerpoint/2010/main" val="27900474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a:off x="590550" y="1572095"/>
            <a:ext cx="7978775" cy="3710940"/>
          </a:xfrm>
          <a:prstGeom prst="roundRect">
            <a:avLst>
              <a:gd name="adj" fmla="val 16667"/>
            </a:avLst>
          </a:prstGeom>
          <a:noFill/>
          <a:ln w="38100">
            <a:solidFill>
              <a:srgbClr val="179C7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ea typeface="Arial Unicode MS" pitchFamily="34" charset="-128"/>
              <a:cs typeface="Arial Unicode MS" pitchFamily="34" charset="-128"/>
            </a:endParaRPr>
          </a:p>
        </p:txBody>
      </p:sp>
      <p:pic>
        <p:nvPicPr>
          <p:cNvPr id="10"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550" y="4254013"/>
            <a:ext cx="8220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el 1"/>
          <p:cNvSpPr>
            <a:spLocks noGrp="1"/>
          </p:cNvSpPr>
          <p:nvPr>
            <p:ph type="title"/>
          </p:nvPr>
        </p:nvSpPr>
        <p:spPr>
          <a:xfrm>
            <a:off x="460375" y="390640"/>
            <a:ext cx="8223250" cy="914400"/>
          </a:xfrm>
        </p:spPr>
        <p:txBody>
          <a:bodyPr/>
          <a:lstStyle/>
          <a:p>
            <a:pPr>
              <a:defRPr/>
            </a:pPr>
            <a:r>
              <a:rPr lang="de-DE" dirty="0">
                <a:solidFill>
                  <a:srgbClr val="179C7D"/>
                </a:solidFill>
              </a:rPr>
              <a:t>Gemeinschaftlich-e-Mobilität (</a:t>
            </a:r>
            <a:r>
              <a:rPr lang="de-DE" dirty="0" err="1">
                <a:solidFill>
                  <a:srgbClr val="179C7D"/>
                </a:solidFill>
              </a:rPr>
              <a:t>GeMo</a:t>
            </a:r>
            <a:r>
              <a:rPr lang="de-DE" dirty="0">
                <a:solidFill>
                  <a:srgbClr val="179C7D"/>
                </a:solidFill>
              </a:rPr>
              <a:t>)</a:t>
            </a:r>
            <a:br>
              <a:rPr lang="de-DE" dirty="0">
                <a:solidFill>
                  <a:srgbClr val="179C7D"/>
                </a:solidFill>
              </a:rPr>
            </a:br>
            <a:r>
              <a:rPr lang="de-DE" dirty="0">
                <a:solidFill>
                  <a:srgbClr val="179C7D"/>
                </a:solidFill>
              </a:rPr>
              <a:t>Mobility Data </a:t>
            </a:r>
            <a:r>
              <a:rPr lang="de-DE" dirty="0" err="1">
                <a:solidFill>
                  <a:srgbClr val="179C7D"/>
                </a:solidFill>
              </a:rPr>
              <a:t>Cloud</a:t>
            </a:r>
            <a:r>
              <a:rPr lang="de-DE" dirty="0">
                <a:solidFill>
                  <a:schemeClr val="tx2"/>
                </a:solidFill>
              </a:rPr>
              <a:t/>
            </a:r>
            <a:br>
              <a:rPr lang="de-DE" dirty="0">
                <a:solidFill>
                  <a:schemeClr val="tx2"/>
                </a:solidFill>
              </a:rPr>
            </a:br>
            <a:r>
              <a:rPr lang="de-DE" dirty="0" err="1" smtClean="0"/>
              <a:t>Contact</a:t>
            </a:r>
            <a:endParaRPr lang="de-DE" dirty="0"/>
          </a:p>
        </p:txBody>
      </p:sp>
      <p:pic>
        <p:nvPicPr>
          <p:cNvPr id="7" name="Picture 2" descr="http://www.gemo.fraunhofer.de/de/jcr%3acontent/stage/image.img.png/1345796239073.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992" t="11745" b="24519"/>
          <a:stretch>
            <a:fillRect/>
          </a:stretch>
        </p:blipFill>
        <p:spPr bwMode="auto">
          <a:xfrm>
            <a:off x="6243638" y="5808663"/>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850448" y="2158655"/>
            <a:ext cx="3782254"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73125" eaLnBrk="0" hangingPunct="0">
              <a:defRPr>
                <a:solidFill>
                  <a:schemeClr val="tx1"/>
                </a:solidFill>
                <a:latin typeface="Frutiger LT Com 55 Roman" pitchFamily="34" charset="0"/>
                <a:cs typeface="Arial" charset="0"/>
              </a:defRPr>
            </a:lvl1pPr>
            <a:lvl2pPr marL="742950" indent="-285750" defTabSz="873125" eaLnBrk="0" hangingPunct="0">
              <a:defRPr>
                <a:solidFill>
                  <a:schemeClr val="tx1"/>
                </a:solidFill>
                <a:latin typeface="Frutiger LT Com 55 Roman" pitchFamily="34" charset="0"/>
                <a:cs typeface="Arial" charset="0"/>
              </a:defRPr>
            </a:lvl2pPr>
            <a:lvl3pPr marL="1143000" indent="-228600" defTabSz="873125" eaLnBrk="0" hangingPunct="0">
              <a:defRPr>
                <a:solidFill>
                  <a:schemeClr val="tx1"/>
                </a:solidFill>
                <a:latin typeface="Frutiger LT Com 55 Roman" pitchFamily="34" charset="0"/>
                <a:cs typeface="Arial" charset="0"/>
              </a:defRPr>
            </a:lvl3pPr>
            <a:lvl4pPr marL="1600200" indent="-228600" defTabSz="873125" eaLnBrk="0" hangingPunct="0">
              <a:defRPr>
                <a:solidFill>
                  <a:schemeClr val="tx1"/>
                </a:solidFill>
                <a:latin typeface="Frutiger LT Com 55 Roman" pitchFamily="34" charset="0"/>
                <a:cs typeface="Arial" charset="0"/>
              </a:defRPr>
            </a:lvl4pPr>
            <a:lvl5pPr marL="2057400" indent="-228600" defTabSz="873125" eaLnBrk="0" hangingPunct="0">
              <a:defRPr>
                <a:solidFill>
                  <a:schemeClr val="tx1"/>
                </a:solidFill>
                <a:latin typeface="Frutiger LT Com 55 Roman" pitchFamily="34" charset="0"/>
                <a:cs typeface="Arial" charset="0"/>
              </a:defRPr>
            </a:lvl5pPr>
            <a:lvl6pPr marL="2514600" indent="-228600" defTabSz="873125"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defTabSz="873125"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defTabSz="873125"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defTabSz="873125" eaLnBrk="0" fontAlgn="base" hangingPunct="0">
              <a:spcBef>
                <a:spcPct val="0"/>
              </a:spcBef>
              <a:spcAft>
                <a:spcPct val="0"/>
              </a:spcAft>
              <a:defRPr>
                <a:solidFill>
                  <a:schemeClr val="tx1"/>
                </a:solidFill>
                <a:latin typeface="Frutiger LT Com 55 Roman" pitchFamily="34" charset="0"/>
                <a:cs typeface="Arial" charset="0"/>
              </a:defRPr>
            </a:lvl9pPr>
          </a:lstStyle>
          <a:p>
            <a:pPr fontAlgn="base">
              <a:spcBef>
                <a:spcPct val="0"/>
              </a:spcBef>
              <a:spcAft>
                <a:spcPct val="0"/>
              </a:spcAft>
            </a:pPr>
            <a:r>
              <a:rPr lang="de-DE" sz="2000" b="1" dirty="0" smtClean="0">
                <a:solidFill>
                  <a:srgbClr val="179C7D"/>
                </a:solidFill>
              </a:rPr>
              <a:t>Benjamin </a:t>
            </a:r>
            <a:r>
              <a:rPr lang="de-DE" sz="2000" b="1" dirty="0" err="1" smtClean="0">
                <a:solidFill>
                  <a:srgbClr val="179C7D"/>
                </a:solidFill>
              </a:rPr>
              <a:t>Dittwald</a:t>
            </a:r>
            <a:endParaRPr lang="de-DE" sz="1700" b="1" dirty="0" smtClean="0">
              <a:solidFill>
                <a:srgbClr val="179C7D"/>
              </a:solidFill>
            </a:endParaRPr>
          </a:p>
          <a:p>
            <a:pPr fontAlgn="base">
              <a:spcBef>
                <a:spcPct val="0"/>
              </a:spcBef>
              <a:spcAft>
                <a:spcPct val="0"/>
              </a:spcAft>
            </a:pPr>
            <a:r>
              <a:rPr lang="de-DE" sz="1700" dirty="0" smtClean="0">
                <a:solidFill>
                  <a:srgbClr val="000000"/>
                </a:solidFill>
              </a:rPr>
              <a:t>Tel</a:t>
            </a:r>
            <a:r>
              <a:rPr lang="de-DE" sz="1700" dirty="0">
                <a:solidFill>
                  <a:srgbClr val="000000"/>
                </a:solidFill>
              </a:rPr>
              <a:t>: 	</a:t>
            </a:r>
            <a:r>
              <a:rPr lang="de-DE" sz="1700" dirty="0" smtClean="0">
                <a:solidFill>
                  <a:srgbClr val="000000"/>
                </a:solidFill>
              </a:rPr>
              <a:t>+</a:t>
            </a:r>
            <a:r>
              <a:rPr lang="de-DE" sz="1700" dirty="0">
                <a:solidFill>
                  <a:srgbClr val="000000"/>
                </a:solidFill>
              </a:rPr>
              <a:t>49 30 3463-7398</a:t>
            </a:r>
          </a:p>
          <a:p>
            <a:pPr fontAlgn="base">
              <a:spcBef>
                <a:spcPct val="0"/>
              </a:spcBef>
              <a:spcAft>
                <a:spcPct val="0"/>
              </a:spcAft>
            </a:pPr>
            <a:r>
              <a:rPr lang="de-DE" sz="1700" dirty="0" smtClean="0">
                <a:solidFill>
                  <a:srgbClr val="000000"/>
                </a:solidFill>
              </a:rPr>
              <a:t>Fax</a:t>
            </a:r>
            <a:r>
              <a:rPr lang="de-DE" sz="1700" dirty="0">
                <a:solidFill>
                  <a:srgbClr val="000000"/>
                </a:solidFill>
              </a:rPr>
              <a:t>:	+49 30 </a:t>
            </a:r>
            <a:r>
              <a:rPr lang="de-DE" sz="1700" dirty="0" smtClean="0">
                <a:solidFill>
                  <a:srgbClr val="000000"/>
                </a:solidFill>
              </a:rPr>
              <a:t>3463-8000</a:t>
            </a:r>
            <a:endParaRPr lang="de-DE" sz="1700" dirty="0">
              <a:solidFill>
                <a:srgbClr val="000000"/>
              </a:solidFill>
            </a:endParaRPr>
          </a:p>
          <a:p>
            <a:pPr fontAlgn="base">
              <a:spcBef>
                <a:spcPct val="0"/>
              </a:spcBef>
              <a:spcAft>
                <a:spcPct val="0"/>
              </a:spcAft>
            </a:pPr>
            <a:r>
              <a:rPr lang="de-DE" sz="1700" dirty="0">
                <a:solidFill>
                  <a:srgbClr val="000000"/>
                </a:solidFill>
              </a:rPr>
              <a:t>b</a:t>
            </a:r>
            <a:r>
              <a:rPr lang="de-DE" sz="1700" dirty="0" smtClean="0">
                <a:solidFill>
                  <a:srgbClr val="000000"/>
                </a:solidFill>
              </a:rPr>
              <a:t>enjamin.dittwald@fokus.fraunhofer.de</a:t>
            </a:r>
          </a:p>
          <a:p>
            <a:pPr fontAlgn="base">
              <a:spcBef>
                <a:spcPct val="0"/>
              </a:spcBef>
              <a:spcAft>
                <a:spcPct val="0"/>
              </a:spcAft>
            </a:pPr>
            <a:endParaRPr lang="de-DE" sz="1700" dirty="0" smtClean="0">
              <a:solidFill>
                <a:srgbClr val="000000"/>
              </a:solidFill>
            </a:endParaRPr>
          </a:p>
          <a:p>
            <a:pPr fontAlgn="base">
              <a:spcBef>
                <a:spcPct val="0"/>
              </a:spcBef>
              <a:spcAft>
                <a:spcPct val="0"/>
              </a:spcAft>
            </a:pPr>
            <a:r>
              <a:rPr lang="de-DE" sz="2000" b="1" dirty="0">
                <a:solidFill>
                  <a:srgbClr val="179C7D"/>
                </a:solidFill>
              </a:rPr>
              <a:t>Thomas Scheel</a:t>
            </a:r>
          </a:p>
          <a:p>
            <a:pPr fontAlgn="base">
              <a:spcBef>
                <a:spcPct val="0"/>
              </a:spcBef>
              <a:spcAft>
                <a:spcPct val="0"/>
              </a:spcAft>
            </a:pPr>
            <a:r>
              <a:rPr lang="de-DE" sz="1700" dirty="0">
                <a:solidFill>
                  <a:srgbClr val="000000"/>
                </a:solidFill>
              </a:rPr>
              <a:t>Tel: 	+49 30 </a:t>
            </a:r>
            <a:r>
              <a:rPr lang="de-DE" sz="1700" dirty="0" smtClean="0">
                <a:solidFill>
                  <a:srgbClr val="000000"/>
                </a:solidFill>
              </a:rPr>
              <a:t>3463-</a:t>
            </a:r>
            <a:r>
              <a:rPr lang="de-DE" sz="1600" dirty="0" smtClean="0"/>
              <a:t>7326</a:t>
            </a:r>
          </a:p>
          <a:p>
            <a:pPr fontAlgn="base">
              <a:spcBef>
                <a:spcPct val="0"/>
              </a:spcBef>
              <a:spcAft>
                <a:spcPct val="0"/>
              </a:spcAft>
            </a:pPr>
            <a:r>
              <a:rPr lang="de-DE" sz="1700" dirty="0" smtClean="0">
                <a:solidFill>
                  <a:srgbClr val="000000"/>
                </a:solidFill>
              </a:rPr>
              <a:t>Fax</a:t>
            </a:r>
            <a:r>
              <a:rPr lang="de-DE" sz="1700" dirty="0">
                <a:solidFill>
                  <a:srgbClr val="000000"/>
                </a:solidFill>
              </a:rPr>
              <a:t>:	+49 30 3463-8000</a:t>
            </a:r>
          </a:p>
          <a:p>
            <a:pPr fontAlgn="base">
              <a:spcBef>
                <a:spcPct val="0"/>
              </a:spcBef>
              <a:spcAft>
                <a:spcPct val="0"/>
              </a:spcAft>
            </a:pPr>
            <a:r>
              <a:rPr lang="de-DE" sz="1700" dirty="0" smtClean="0">
                <a:solidFill>
                  <a:srgbClr val="000000"/>
                </a:solidFill>
              </a:rPr>
              <a:t>Thomas.scheel@fokus.fraunhofer.de</a:t>
            </a:r>
            <a:endParaRPr lang="de-DE" sz="1700" dirty="0">
              <a:solidFill>
                <a:srgbClr val="000000"/>
              </a:solidFill>
            </a:endParaRPr>
          </a:p>
        </p:txBody>
      </p:sp>
      <p:sp>
        <p:nvSpPr>
          <p:cNvPr id="11" name="Text Box 2"/>
          <p:cNvSpPr txBox="1">
            <a:spLocks noChangeArrowheads="1"/>
          </p:cNvSpPr>
          <p:nvPr/>
        </p:nvSpPr>
        <p:spPr bwMode="auto">
          <a:xfrm>
            <a:off x="5170813" y="2924944"/>
            <a:ext cx="324127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73125" eaLnBrk="0" hangingPunct="0">
              <a:defRPr>
                <a:solidFill>
                  <a:schemeClr val="tx1"/>
                </a:solidFill>
                <a:latin typeface="Frutiger LT Com 55 Roman" pitchFamily="34" charset="0"/>
                <a:cs typeface="Arial" charset="0"/>
              </a:defRPr>
            </a:lvl1pPr>
            <a:lvl2pPr marL="742950" indent="-285750" defTabSz="873125" eaLnBrk="0" hangingPunct="0">
              <a:defRPr>
                <a:solidFill>
                  <a:schemeClr val="tx1"/>
                </a:solidFill>
                <a:latin typeface="Frutiger LT Com 55 Roman" pitchFamily="34" charset="0"/>
                <a:cs typeface="Arial" charset="0"/>
              </a:defRPr>
            </a:lvl2pPr>
            <a:lvl3pPr marL="1143000" indent="-228600" defTabSz="873125" eaLnBrk="0" hangingPunct="0">
              <a:defRPr>
                <a:solidFill>
                  <a:schemeClr val="tx1"/>
                </a:solidFill>
                <a:latin typeface="Frutiger LT Com 55 Roman" pitchFamily="34" charset="0"/>
                <a:cs typeface="Arial" charset="0"/>
              </a:defRPr>
            </a:lvl3pPr>
            <a:lvl4pPr marL="1600200" indent="-228600" defTabSz="873125" eaLnBrk="0" hangingPunct="0">
              <a:defRPr>
                <a:solidFill>
                  <a:schemeClr val="tx1"/>
                </a:solidFill>
                <a:latin typeface="Frutiger LT Com 55 Roman" pitchFamily="34" charset="0"/>
                <a:cs typeface="Arial" charset="0"/>
              </a:defRPr>
            </a:lvl4pPr>
            <a:lvl5pPr marL="2057400" indent="-228600" defTabSz="873125" eaLnBrk="0" hangingPunct="0">
              <a:defRPr>
                <a:solidFill>
                  <a:schemeClr val="tx1"/>
                </a:solidFill>
                <a:latin typeface="Frutiger LT Com 55 Roman" pitchFamily="34" charset="0"/>
                <a:cs typeface="Arial" charset="0"/>
              </a:defRPr>
            </a:lvl5pPr>
            <a:lvl6pPr marL="2514600" indent="-228600" defTabSz="873125"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defTabSz="873125"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defTabSz="873125"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defTabSz="873125" eaLnBrk="0" fontAlgn="base" hangingPunct="0">
              <a:spcBef>
                <a:spcPct val="0"/>
              </a:spcBef>
              <a:spcAft>
                <a:spcPct val="0"/>
              </a:spcAft>
              <a:defRPr>
                <a:solidFill>
                  <a:schemeClr val="tx1"/>
                </a:solidFill>
                <a:latin typeface="Frutiger LT Com 55 Roman" pitchFamily="34" charset="0"/>
                <a:cs typeface="Arial" charset="0"/>
              </a:defRPr>
            </a:lvl9pPr>
          </a:lstStyle>
          <a:p>
            <a:pPr fontAlgn="base">
              <a:spcBef>
                <a:spcPct val="0"/>
              </a:spcBef>
              <a:spcAft>
                <a:spcPct val="0"/>
              </a:spcAft>
            </a:pPr>
            <a:r>
              <a:rPr lang="de-DE" sz="1700" dirty="0" smtClean="0">
                <a:solidFill>
                  <a:srgbClr val="000000"/>
                </a:solidFill>
              </a:rPr>
              <a:t>Fraunhofer</a:t>
            </a:r>
          </a:p>
          <a:p>
            <a:pPr fontAlgn="base">
              <a:spcBef>
                <a:spcPct val="0"/>
              </a:spcBef>
              <a:spcAft>
                <a:spcPct val="0"/>
              </a:spcAft>
            </a:pPr>
            <a:r>
              <a:rPr lang="de-DE" sz="1700" dirty="0" smtClean="0">
                <a:solidFill>
                  <a:srgbClr val="000000"/>
                </a:solidFill>
              </a:rPr>
              <a:t>Fraunhofer-Institut für offene</a:t>
            </a:r>
          </a:p>
          <a:p>
            <a:pPr fontAlgn="base">
              <a:spcBef>
                <a:spcPct val="0"/>
              </a:spcBef>
              <a:spcAft>
                <a:spcPct val="0"/>
              </a:spcAft>
            </a:pPr>
            <a:r>
              <a:rPr lang="de-DE" sz="1700" dirty="0" smtClean="0">
                <a:solidFill>
                  <a:srgbClr val="000000"/>
                </a:solidFill>
              </a:rPr>
              <a:t>Kommunikationssysteme</a:t>
            </a:r>
          </a:p>
          <a:p>
            <a:pPr fontAlgn="base">
              <a:spcBef>
                <a:spcPct val="0"/>
              </a:spcBef>
              <a:spcAft>
                <a:spcPct val="0"/>
              </a:spcAft>
            </a:pPr>
            <a:endParaRPr lang="de-DE" sz="1700" dirty="0" smtClean="0">
              <a:solidFill>
                <a:srgbClr val="000000"/>
              </a:solidFill>
            </a:endParaRPr>
          </a:p>
          <a:p>
            <a:pPr fontAlgn="base">
              <a:spcBef>
                <a:spcPct val="0"/>
              </a:spcBef>
              <a:spcAft>
                <a:spcPct val="0"/>
              </a:spcAft>
            </a:pPr>
            <a:r>
              <a:rPr lang="de-DE" sz="1700" dirty="0">
                <a:solidFill>
                  <a:srgbClr val="000000"/>
                </a:solidFill>
              </a:rPr>
              <a:t>Kaiserin-Augusta-Allee </a:t>
            </a:r>
            <a:r>
              <a:rPr lang="de-DE" sz="1700" dirty="0" smtClean="0">
                <a:solidFill>
                  <a:srgbClr val="000000"/>
                </a:solidFill>
              </a:rPr>
              <a:t>31</a:t>
            </a:r>
          </a:p>
          <a:p>
            <a:pPr fontAlgn="base">
              <a:spcBef>
                <a:spcPct val="0"/>
              </a:spcBef>
              <a:spcAft>
                <a:spcPct val="0"/>
              </a:spcAft>
            </a:pPr>
            <a:r>
              <a:rPr lang="de-DE" sz="1700" dirty="0" smtClean="0">
                <a:solidFill>
                  <a:srgbClr val="000000"/>
                </a:solidFill>
              </a:rPr>
              <a:t>10589 Berlin</a:t>
            </a:r>
          </a:p>
          <a:p>
            <a:pPr fontAlgn="base">
              <a:spcBef>
                <a:spcPct val="0"/>
              </a:spcBef>
              <a:spcAft>
                <a:spcPct val="0"/>
              </a:spcAft>
            </a:pPr>
            <a:endParaRPr lang="de-DE" sz="1700" dirty="0" smtClean="0">
              <a:solidFill>
                <a:srgbClr val="000000"/>
              </a:solidFill>
            </a:endParaRPr>
          </a:p>
          <a:p>
            <a:pPr fontAlgn="base">
              <a:spcBef>
                <a:spcPct val="0"/>
              </a:spcBef>
              <a:spcAft>
                <a:spcPct val="0"/>
              </a:spcAft>
            </a:pPr>
            <a:r>
              <a:rPr lang="de-DE" sz="1700" dirty="0" smtClean="0">
                <a:solidFill>
                  <a:srgbClr val="179C7D"/>
                </a:solidFill>
              </a:rPr>
              <a:t>http</a:t>
            </a:r>
            <a:r>
              <a:rPr lang="de-DE" sz="1700" dirty="0">
                <a:solidFill>
                  <a:srgbClr val="179C7D"/>
                </a:solidFill>
              </a:rPr>
              <a:t>://</a:t>
            </a:r>
            <a:r>
              <a:rPr lang="de-DE" sz="1700" dirty="0" smtClean="0">
                <a:solidFill>
                  <a:srgbClr val="179C7D"/>
                </a:solidFill>
              </a:rPr>
              <a:t>www.fokus.fraunhofer.de</a:t>
            </a:r>
            <a:endParaRPr lang="de-DE" sz="1700" dirty="0">
              <a:solidFill>
                <a:srgbClr val="179C7D"/>
              </a:solidFill>
            </a:endParaRPr>
          </a:p>
        </p:txBody>
      </p:sp>
      <p:pic>
        <p:nvPicPr>
          <p:cNvPr id="1026" name="Picture 2" descr="C:\Users\Benjamin Dittwald\Desktop\Logotype_FOKU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6916" y="1895584"/>
            <a:ext cx="3255169"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80363"/>
      </p:ext>
    </p:extLst>
  </p:cSld>
  <p:clrMapOvr>
    <a:masterClrMapping/>
  </p:clrMapOvr>
  <p:transition/>
</p:sld>
</file>

<file path=ppt/theme/theme1.xml><?xml version="1.0" encoding="utf-8"?>
<a:theme xmlns:a="http://schemas.openxmlformats.org/drawingml/2006/main" name="1_Standarddesign">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1_Standarddesign">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1_Standarddesign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1_Standarddesign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Bildschirmpräsentation (4:3)</PresentationFormat>
  <Paragraphs>98</Paragraphs>
  <Slides>7</Slides>
  <Notes>4</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1_Standarddesign</vt:lpstr>
      <vt:lpstr>Fraunhofer Zukunftsthemen </vt:lpstr>
      <vt:lpstr>PowerPoint-Präsentation</vt:lpstr>
      <vt:lpstr>The Research</vt:lpstr>
      <vt:lpstr>Mobility Data Cloud Highlevel architecture of the Mobility Data Cloud</vt:lpstr>
      <vt:lpstr>Mobility Data Cloud Components of the Mobility Data Cloud</vt:lpstr>
      <vt:lpstr>Mobility Data Cloud Data Storage of the Mobility Data Cloud</vt:lpstr>
      <vt:lpstr>Gemeinschaftlich-e-Mobilität (GeMo) Mobility Data Cloud Contact</vt:lpstr>
    </vt:vector>
  </TitlesOfParts>
  <Company>Fraunhofer IAO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Fraunhofer Zukunftsthemen </dc:title>
  <dc:creator>Borrmann, Daniel</dc:creator>
  <cp:lastModifiedBy>bdi</cp:lastModifiedBy>
  <cp:revision>36</cp:revision>
  <dcterms:created xsi:type="dcterms:W3CDTF">2013-01-14T17:32:47Z</dcterms:created>
  <dcterms:modified xsi:type="dcterms:W3CDTF">2013-02-11T16:53:10Z</dcterms:modified>
</cp:coreProperties>
</file>