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291" r:id="rId1"/>
  </p:sldMasterIdLst>
  <p:notesMasterIdLst>
    <p:notesMasterId r:id="rId18"/>
  </p:notesMasterIdLst>
  <p:handoutMasterIdLst>
    <p:handoutMasterId r:id="rId19"/>
  </p:handoutMasterIdLst>
  <p:sldIdLst>
    <p:sldId id="455" r:id="rId2"/>
    <p:sldId id="475" r:id="rId3"/>
    <p:sldId id="485" r:id="rId4"/>
    <p:sldId id="490" r:id="rId5"/>
    <p:sldId id="492" r:id="rId6"/>
    <p:sldId id="489" r:id="rId7"/>
    <p:sldId id="487" r:id="rId8"/>
    <p:sldId id="494" r:id="rId9"/>
    <p:sldId id="477" r:id="rId10"/>
    <p:sldId id="478" r:id="rId11"/>
    <p:sldId id="482" r:id="rId12"/>
    <p:sldId id="493" r:id="rId13"/>
    <p:sldId id="486" r:id="rId14"/>
    <p:sldId id="476" r:id="rId15"/>
    <p:sldId id="488" r:id="rId16"/>
    <p:sldId id="491" r:id="rId17"/>
  </p:sldIdLst>
  <p:sldSz cx="9144000" cy="6858000" type="screen4x3"/>
  <p:notesSz cx="9906000" cy="6794500"/>
  <p:custShowLst>
    <p:custShow name="Einschub 1" id="0">
      <p:sldLst/>
    </p:custShow>
  </p:custShowLst>
  <p:defaultTex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fa" initial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E0C"/>
    <a:srgbClr val="990033"/>
    <a:srgbClr val="6D99C0"/>
    <a:srgbClr val="F16311"/>
    <a:srgbClr val="CDDCE9"/>
    <a:srgbClr val="AAC3DA"/>
    <a:srgbClr val="123C8B"/>
    <a:srgbClr val="69045E"/>
    <a:srgbClr val="F8CB12"/>
    <a:srgbClr val="179C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806" autoAdjust="0"/>
    <p:restoredTop sz="71124" autoAdjust="0"/>
  </p:normalViewPr>
  <p:slideViewPr>
    <p:cSldViewPr snapToGrid="0" snapToObjects="1">
      <p:cViewPr>
        <p:scale>
          <a:sx n="80" d="100"/>
          <a:sy n="80" d="100"/>
        </p:scale>
        <p:origin x="-1710" y="78"/>
      </p:cViewPr>
      <p:guideLst>
        <p:guide orient="horz" pos="4035"/>
        <p:guide orient="horz"/>
        <p:guide orient="horz" pos="463"/>
        <p:guide orient="horz" pos="913"/>
        <p:guide orient="horz" pos="1080"/>
        <p:guide orient="horz" pos="4173"/>
        <p:guide pos="2876"/>
        <p:guide pos="279"/>
        <p:guide pos="5495"/>
      </p:guideLst>
    </p:cSldViewPr>
  </p:slideViewPr>
  <p:outlineViewPr>
    <p:cViewPr>
      <p:scale>
        <a:sx n="33" d="100"/>
        <a:sy n="33" d="100"/>
      </p:scale>
      <p:origin x="0" y="174"/>
    </p:cViewPr>
  </p:outlineViewPr>
  <p:notesTextViewPr>
    <p:cViewPr>
      <p:scale>
        <a:sx n="100" d="100"/>
        <a:sy n="100" d="100"/>
      </p:scale>
      <p:origin x="0" y="0"/>
    </p:cViewPr>
  </p:notesTextViewPr>
  <p:sorterViewPr>
    <p:cViewPr>
      <p:scale>
        <a:sx n="160" d="100"/>
        <a:sy n="160" d="100"/>
      </p:scale>
      <p:origin x="0" y="0"/>
    </p:cViewPr>
  </p:sorterViewPr>
  <p:notesViewPr>
    <p:cSldViewPr snapToObjects="1">
      <p:cViewPr varScale="1">
        <p:scale>
          <a:sx n="115" d="100"/>
          <a:sy n="115" d="100"/>
        </p:scale>
        <p:origin x="-1464" y="-102"/>
      </p:cViewPr>
      <p:guideLst>
        <p:guide orient="horz" pos="2140"/>
        <p:guide orient="horz" pos="346"/>
        <p:guide orient="horz" pos="704"/>
        <p:guide pos="3120"/>
        <p:guide pos="591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12-06T10:58:56.032" idx="4">
    <p:pos x="10" y="10"/>
    <p:text>Verwendung einer kleinen Teil des Clouds und 
- was sind Beispiele für wiederverwendbare Daten und was nicht?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4293372" cy="339725"/>
          </a:xfrm>
          <a:prstGeom prst="rect">
            <a:avLst/>
          </a:prstGeom>
        </p:spPr>
        <p:txBody>
          <a:bodyPr vert="horz" wrap="square" lIns="91434" tIns="45716" rIns="91434" bIns="45716" numCol="1" anchor="t" anchorCtr="0" compatLnSpc="1">
            <a:prstTxWarp prst="textNoShape">
              <a:avLst/>
            </a:prstTxWarp>
          </a:bodyPr>
          <a:lstStyle>
            <a:lvl1pPr>
              <a:defRPr sz="1200"/>
            </a:lvl1pPr>
          </a:lstStyle>
          <a:p>
            <a:endParaRPr lang="de-DE"/>
          </a:p>
        </p:txBody>
      </p:sp>
      <p:sp>
        <p:nvSpPr>
          <p:cNvPr id="3" name="Datumsplatzhalter 2"/>
          <p:cNvSpPr>
            <a:spLocks noGrp="1"/>
          </p:cNvSpPr>
          <p:nvPr>
            <p:ph type="dt" sz="quarter" idx="1"/>
          </p:nvPr>
        </p:nvSpPr>
        <p:spPr>
          <a:xfrm>
            <a:off x="5610318" y="1"/>
            <a:ext cx="4293372" cy="339725"/>
          </a:xfrm>
          <a:prstGeom prst="rect">
            <a:avLst/>
          </a:prstGeom>
        </p:spPr>
        <p:txBody>
          <a:bodyPr vert="horz" wrap="square" lIns="91434" tIns="45716" rIns="91434" bIns="45716" numCol="1" anchor="t" anchorCtr="0" compatLnSpc="1">
            <a:prstTxWarp prst="textNoShape">
              <a:avLst/>
            </a:prstTxWarp>
          </a:bodyPr>
          <a:lstStyle>
            <a:lvl1pPr algn="r">
              <a:defRPr sz="1200"/>
            </a:lvl1pPr>
          </a:lstStyle>
          <a:p>
            <a:fld id="{DC7D3FDF-D88E-4B99-A8F1-8140113A8C1F}" type="datetime1">
              <a:rPr lang="de-DE" smtClean="0"/>
              <a:pPr/>
              <a:t>07.12.2011</a:t>
            </a:fld>
            <a:endParaRPr lang="de-DE"/>
          </a:p>
        </p:txBody>
      </p:sp>
      <p:sp>
        <p:nvSpPr>
          <p:cNvPr id="4" name="Fußzeilenplatzhalter 3"/>
          <p:cNvSpPr>
            <a:spLocks noGrp="1"/>
          </p:cNvSpPr>
          <p:nvPr>
            <p:ph type="ftr" sz="quarter" idx="2"/>
          </p:nvPr>
        </p:nvSpPr>
        <p:spPr>
          <a:xfrm>
            <a:off x="2" y="6453688"/>
            <a:ext cx="4293372" cy="339725"/>
          </a:xfrm>
          <a:prstGeom prst="rect">
            <a:avLst/>
          </a:prstGeom>
        </p:spPr>
        <p:txBody>
          <a:bodyPr vert="horz" wrap="square" lIns="91434" tIns="45716" rIns="91434" bIns="45716" numCol="1" anchor="b" anchorCtr="0" compatLnSpc="1">
            <a:prstTxWarp prst="textNoShape">
              <a:avLst/>
            </a:prstTxWarp>
          </a:bodyPr>
          <a:lstStyle>
            <a:lvl1pPr>
              <a:defRPr sz="1200"/>
            </a:lvl1pPr>
          </a:lstStyle>
          <a:p>
            <a:endParaRPr lang="de-DE"/>
          </a:p>
        </p:txBody>
      </p:sp>
      <p:sp>
        <p:nvSpPr>
          <p:cNvPr id="5" name="Foliennummernplatzhalter 4"/>
          <p:cNvSpPr>
            <a:spLocks noGrp="1"/>
          </p:cNvSpPr>
          <p:nvPr>
            <p:ph type="sldNum" sz="quarter" idx="3"/>
          </p:nvPr>
        </p:nvSpPr>
        <p:spPr>
          <a:xfrm>
            <a:off x="5610318" y="6453688"/>
            <a:ext cx="4293372" cy="339725"/>
          </a:xfrm>
          <a:prstGeom prst="rect">
            <a:avLst/>
          </a:prstGeom>
        </p:spPr>
        <p:txBody>
          <a:bodyPr vert="horz" wrap="square" lIns="91434" tIns="45716" rIns="91434" bIns="45716" numCol="1" anchor="b" anchorCtr="0" compatLnSpc="1">
            <a:prstTxWarp prst="textNoShape">
              <a:avLst/>
            </a:prstTxWarp>
          </a:bodyPr>
          <a:lstStyle>
            <a:lvl1pPr algn="r">
              <a:defRPr sz="1200"/>
            </a:lvl1pPr>
          </a:lstStyle>
          <a:p>
            <a:fld id="{2D787115-2D03-A04E-BBD1-D00AC1782AAC}" type="slidenum">
              <a:rPr lang="de-DE"/>
              <a:pPr/>
              <a:t>‹Nr.›</a:t>
            </a:fld>
            <a:endParaRPr lang="de-DE"/>
          </a:p>
        </p:txBody>
      </p:sp>
    </p:spTree>
    <p:extLst>
      <p:ext uri="{BB962C8B-B14F-4D97-AF65-F5344CB8AC3E}">
        <p14:creationId xmlns:p14="http://schemas.microsoft.com/office/powerpoint/2010/main" val="178535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7" name="Rectangle 3"/>
          <p:cNvSpPr>
            <a:spLocks noGrp="1" noChangeArrowheads="1"/>
          </p:cNvSpPr>
          <p:nvPr>
            <p:ph type="dt" idx="1"/>
          </p:nvPr>
        </p:nvSpPr>
        <p:spPr bwMode="auto">
          <a:xfrm>
            <a:off x="4155913" y="443634"/>
            <a:ext cx="4293372" cy="339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30211" eaLnBrk="0" hangingPunct="0">
              <a:defRPr sz="1000">
                <a:latin typeface="Tahoma" pitchFamily="34" charset="0"/>
                <a:cs typeface="Tahoma" pitchFamily="34" charset="0"/>
              </a:defRPr>
            </a:lvl1pPr>
          </a:lstStyle>
          <a:p>
            <a:fld id="{255363BE-FEC5-4DF7-B3E1-3E262A121BC4}" type="datetime1">
              <a:rPr lang="de-DE" smtClean="0"/>
              <a:pPr/>
              <a:t>07.12.2011</a:t>
            </a:fld>
            <a:endParaRPr lang="de-DE" dirty="0"/>
          </a:p>
        </p:txBody>
      </p:sp>
      <p:sp>
        <p:nvSpPr>
          <p:cNvPr id="11268" name="Rectangle 4"/>
          <p:cNvSpPr>
            <a:spLocks noGrp="1" noRot="1" noChangeAspect="1" noChangeArrowheads="1" noTextEdit="1"/>
          </p:cNvSpPr>
          <p:nvPr>
            <p:ph type="sldImg" idx="2"/>
          </p:nvPr>
        </p:nvSpPr>
        <p:spPr bwMode="auto">
          <a:xfrm>
            <a:off x="488950" y="1268413"/>
            <a:ext cx="3397250" cy="2547937"/>
          </a:xfrm>
          <a:prstGeom prst="rect">
            <a:avLst/>
          </a:prstGeom>
          <a:noFill/>
          <a:ln w="9525">
            <a:solidFill>
              <a:srgbClr val="000000"/>
            </a:solidFill>
            <a:miter lim="800000"/>
            <a:headEnd/>
            <a:tailEnd/>
          </a:ln>
        </p:spPr>
      </p:sp>
      <p:sp>
        <p:nvSpPr>
          <p:cNvPr id="451589" name="Rectangle 5"/>
          <p:cNvSpPr>
            <a:spLocks noGrp="1" noChangeArrowheads="1"/>
          </p:cNvSpPr>
          <p:nvPr>
            <p:ph type="body" sz="quarter" idx="3"/>
          </p:nvPr>
        </p:nvSpPr>
        <p:spPr bwMode="auto">
          <a:xfrm>
            <a:off x="4155913" y="1267867"/>
            <a:ext cx="5232704" cy="47761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Ausführliche Notizen/Gliederung</a:t>
            </a:r>
          </a:p>
          <a:p>
            <a:pPr lvl="0"/>
            <a:endParaRPr lang="de-DE" dirty="0" smtClean="0"/>
          </a:p>
          <a:p>
            <a:pPr lvl="0"/>
            <a:r>
              <a:rPr lang="de-DE" dirty="0" smtClean="0"/>
              <a:t>1. Stichpunkte zur Folie (ausführlich)</a:t>
            </a:r>
            <a:endParaRPr lang="de-DE" dirty="0"/>
          </a:p>
          <a:p>
            <a:pPr lvl="1"/>
            <a:r>
              <a:rPr lang="de-DE" dirty="0" smtClean="0"/>
              <a:t>Zweite </a:t>
            </a:r>
            <a:r>
              <a:rPr lang="de-DE" dirty="0"/>
              <a:t>Ebene</a:t>
            </a:r>
          </a:p>
          <a:p>
            <a:pPr lvl="2"/>
            <a:r>
              <a:rPr lang="de-DE" dirty="0"/>
              <a:t>Dritte Ebene</a:t>
            </a:r>
          </a:p>
          <a:p>
            <a:pPr lvl="3"/>
            <a:r>
              <a:rPr lang="de-DE" dirty="0"/>
              <a:t>Vierte Ebene</a:t>
            </a:r>
          </a:p>
          <a:p>
            <a:pPr lvl="4"/>
            <a:r>
              <a:rPr lang="de-DE" dirty="0"/>
              <a:t>Fünfte </a:t>
            </a:r>
            <a:r>
              <a:rPr lang="de-DE" dirty="0" smtClean="0"/>
              <a:t>Ebene</a:t>
            </a:r>
          </a:p>
          <a:p>
            <a:pPr lvl="4"/>
            <a:endParaRPr lang="de-DE" dirty="0" smtClean="0"/>
          </a:p>
          <a:p>
            <a:pPr lvl="0"/>
            <a:r>
              <a:rPr lang="de-DE" dirty="0" smtClean="0"/>
              <a:t>2. Stichpunkte zur Folie (ausführlich)</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0"/>
            <a:endParaRPr lang="de-DE" dirty="0" smtClean="0"/>
          </a:p>
          <a:p>
            <a:pPr lvl="0"/>
            <a:r>
              <a:rPr lang="de-DE" dirty="0" smtClean="0"/>
              <a:t>3. Stichpunkte zur Folie (ausführlich)</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0"/>
            <a:endParaRPr lang="de-DE" dirty="0" smtClean="0"/>
          </a:p>
          <a:p>
            <a:pPr lvl="4"/>
            <a:endParaRPr lang="de-DE" dirty="0" smtClean="0"/>
          </a:p>
          <a:p>
            <a:pPr lvl="4"/>
            <a:endParaRPr lang="de-DE" dirty="0"/>
          </a:p>
        </p:txBody>
      </p:sp>
      <p:sp>
        <p:nvSpPr>
          <p:cNvPr id="451590" name="Rectangle 6"/>
          <p:cNvSpPr>
            <a:spLocks noGrp="1" noChangeArrowheads="1"/>
          </p:cNvSpPr>
          <p:nvPr>
            <p:ph type="ftr" sz="quarter" idx="4"/>
          </p:nvPr>
        </p:nvSpPr>
        <p:spPr bwMode="auto">
          <a:xfrm>
            <a:off x="481073" y="442546"/>
            <a:ext cx="3812301" cy="339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30211" eaLnBrk="0" hangingPunct="0">
              <a:defRPr sz="1200" b="1">
                <a:latin typeface="Tahoma" pitchFamily="34" charset="0"/>
                <a:cs typeface="Tahoma" pitchFamily="34" charset="0"/>
              </a:defRPr>
            </a:lvl1pPr>
          </a:lstStyle>
          <a:p>
            <a:r>
              <a:rPr lang="de-DE" dirty="0" smtClean="0"/>
              <a:t>Titel der Präsentation</a:t>
            </a:r>
            <a:endParaRPr lang="de-DE" dirty="0"/>
          </a:p>
        </p:txBody>
      </p:sp>
      <p:sp>
        <p:nvSpPr>
          <p:cNvPr id="451591" name="Rectangle 7"/>
          <p:cNvSpPr>
            <a:spLocks noGrp="1" noChangeArrowheads="1"/>
          </p:cNvSpPr>
          <p:nvPr>
            <p:ph type="sldNum" sz="quarter" idx="5"/>
          </p:nvPr>
        </p:nvSpPr>
        <p:spPr bwMode="auto">
          <a:xfrm>
            <a:off x="8662234" y="442546"/>
            <a:ext cx="833677" cy="339725"/>
          </a:xfrm>
          <a:prstGeom prst="rect">
            <a:avLst/>
          </a:prstGeom>
          <a:noFill/>
          <a:ln w="9525">
            <a:noFill/>
            <a:miter lim="800000"/>
            <a:headEnd/>
            <a:tailEnd/>
          </a:ln>
          <a:effectLst/>
        </p:spPr>
        <p:txBody>
          <a:bodyPr vert="horz" wrap="square" lIns="535518" tIns="0" rIns="0" bIns="0" numCol="1" anchor="t" anchorCtr="0" compatLnSpc="1">
            <a:prstTxWarp prst="textNoShape">
              <a:avLst/>
            </a:prstTxWarp>
          </a:bodyPr>
          <a:lstStyle>
            <a:lvl1pPr algn="l" defTabSz="930211" eaLnBrk="0" hangingPunct="0">
              <a:defRPr sz="1000">
                <a:latin typeface="Tahoma" pitchFamily="34" charset="0"/>
                <a:cs typeface="Tahoma" pitchFamily="34" charset="0"/>
              </a:defRPr>
            </a:lvl1pPr>
          </a:lstStyle>
          <a:p>
            <a:fld id="{AF9F70F1-66A4-2D49-9CCE-7843983960BE}" type="slidenum">
              <a:rPr lang="de-DE" smtClean="0"/>
              <a:pPr/>
              <a:t>‹Nr.›</a:t>
            </a:fld>
            <a:endParaRPr lang="de-DE" dirty="0"/>
          </a:p>
        </p:txBody>
      </p:sp>
      <p:pic>
        <p:nvPicPr>
          <p:cNvPr id="8" name="Picture 1" descr="fokus_rgb_85mm"/>
          <p:cNvPicPr>
            <a:picLocks noChangeAspect="1" noChangeArrowheads="1"/>
          </p:cNvPicPr>
          <p:nvPr/>
        </p:nvPicPr>
        <p:blipFill>
          <a:blip r:embed="rId2" cstate="print"/>
          <a:srcRect/>
          <a:stretch>
            <a:fillRect/>
          </a:stretch>
        </p:blipFill>
        <p:spPr bwMode="auto">
          <a:xfrm>
            <a:off x="8493773" y="6223078"/>
            <a:ext cx="1073121" cy="315478"/>
          </a:xfrm>
          <a:prstGeom prst="rect">
            <a:avLst/>
          </a:prstGeom>
          <a:noFill/>
          <a:ln w="9525">
            <a:noFill/>
            <a:miter lim="800000"/>
            <a:headEnd/>
            <a:tailEnd/>
          </a:ln>
        </p:spPr>
      </p:pic>
      <p:sp>
        <p:nvSpPr>
          <p:cNvPr id="9" name="Rectangle 5"/>
          <p:cNvSpPr txBox="1">
            <a:spLocks noChangeArrowheads="1"/>
          </p:cNvSpPr>
          <p:nvPr/>
        </p:nvSpPr>
        <p:spPr bwMode="auto">
          <a:xfrm>
            <a:off x="481073" y="4242049"/>
            <a:ext cx="3413469" cy="18019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06810" rtl="0" eaLnBrk="0" fontAlgn="base" latinLnBrk="0" hangingPunct="0">
              <a:lnSpc>
                <a:spcPct val="100000"/>
              </a:lnSpc>
              <a:spcBef>
                <a:spcPct val="30000"/>
              </a:spcBef>
              <a:spcAft>
                <a:spcPct val="0"/>
              </a:spcAft>
              <a:buClrTx/>
              <a:buSzTx/>
              <a:buFontTx/>
              <a:buNone/>
              <a:tabLst/>
              <a:defRPr/>
            </a:pPr>
            <a:r>
              <a:rPr kumimoji="0" lang="de-DE" sz="1200" b="1" i="0" u="none" strike="noStrike" kern="1200" cap="none" spc="0" normalizeH="0" baseline="0" noProof="0" dirty="0" smtClean="0">
                <a:ln>
                  <a:noFill/>
                </a:ln>
                <a:solidFill>
                  <a:schemeClr val="tx1"/>
                </a:solidFill>
                <a:effectLst/>
                <a:uLnTx/>
                <a:uFillTx/>
                <a:latin typeface="Tahoma" pitchFamily="34" charset="0"/>
                <a:ea typeface="ＭＳ Ｐゴシック" pitchFamily="-65" charset="-128"/>
                <a:cs typeface="Tahoma" pitchFamily="34" charset="0"/>
              </a:rPr>
              <a:t>NICHT VERGESSEN  (Kernaussage)</a:t>
            </a:r>
          </a:p>
          <a:p>
            <a:pPr lvl="1">
              <a:buFont typeface="Wingdings" pitchFamily="2" charset="2"/>
              <a:buChar char="§"/>
            </a:pPr>
            <a:endParaRPr lang="de-DE" sz="1200" dirty="0" smtClean="0">
              <a:latin typeface="Tahoma" pitchFamily="34" charset="0"/>
              <a:cs typeface="Tahoma" pitchFamily="34" charset="0"/>
            </a:endParaRPr>
          </a:p>
          <a:p>
            <a:pPr lvl="1">
              <a:buFont typeface="Wingdings" pitchFamily="2" charset="2"/>
              <a:buChar char="§"/>
            </a:pPr>
            <a:r>
              <a:rPr lang="de-DE" sz="1200" dirty="0" smtClean="0">
                <a:latin typeface="Tahoma" pitchFamily="34" charset="0"/>
                <a:cs typeface="Tahoma" pitchFamily="34" charset="0"/>
              </a:rPr>
              <a:t>Zweite Ebene</a:t>
            </a:r>
          </a:p>
          <a:p>
            <a:pPr lvl="2">
              <a:buFont typeface="Symbol" pitchFamily="18" charset="2"/>
              <a:buChar char="-"/>
            </a:pPr>
            <a:r>
              <a:rPr lang="de-DE" sz="1200" dirty="0" smtClean="0">
                <a:latin typeface="Tahoma" pitchFamily="34" charset="0"/>
                <a:cs typeface="Tahoma" pitchFamily="34" charset="0"/>
              </a:rPr>
              <a:t>Dritte Ebene</a:t>
            </a:r>
          </a:p>
          <a:p>
            <a:pPr lvl="3">
              <a:buFont typeface="Wingdings" pitchFamily="2" charset="2"/>
              <a:buChar char="§"/>
            </a:pPr>
            <a:r>
              <a:rPr lang="de-DE" sz="1200" dirty="0" smtClean="0">
                <a:latin typeface="Tahoma" pitchFamily="34" charset="0"/>
                <a:cs typeface="Tahoma" pitchFamily="34" charset="0"/>
              </a:rPr>
              <a:t>Vierte Ebene</a:t>
            </a:r>
          </a:p>
          <a:p>
            <a:pPr lvl="4">
              <a:buFont typeface="Symbol" pitchFamily="18" charset="2"/>
              <a:buChar char="-"/>
            </a:pPr>
            <a:r>
              <a:rPr lang="de-DE" sz="1200" dirty="0" smtClean="0">
                <a:latin typeface="Tahoma" pitchFamily="34" charset="0"/>
                <a:cs typeface="Tahoma" pitchFamily="34" charset="0"/>
              </a:rPr>
              <a:t>Fünfte Ebene</a:t>
            </a:r>
            <a:endParaRPr lang="de-DE" sz="1200" dirty="0">
              <a:latin typeface="Tahoma" pitchFamily="34" charset="0"/>
              <a:cs typeface="Tahoma" pitchFamily="34" charset="0"/>
            </a:endParaRPr>
          </a:p>
        </p:txBody>
      </p:sp>
    </p:spTree>
    <p:extLst>
      <p:ext uri="{BB962C8B-B14F-4D97-AF65-F5344CB8AC3E}">
        <p14:creationId xmlns:p14="http://schemas.microsoft.com/office/powerpoint/2010/main" val="2938562730"/>
      </p:ext>
    </p:extLst>
  </p:cSld>
  <p:clrMap bg1="lt1" tx1="dk1" bg2="lt2" tx2="dk2" accent1="accent1" accent2="accent2" accent3="accent3" accent4="accent4" accent5="accent5" accent6="accent6" hlink="hlink" folHlink="folHlink"/>
  <p:hf hdr="0" ftr="0" dt="0"/>
  <p:notesStyle>
    <a:lvl1pPr marL="228600" indent="-228600" algn="l" rtl="0" eaLnBrk="0" fontAlgn="base" hangingPunct="0">
      <a:spcBef>
        <a:spcPct val="30000"/>
      </a:spcBef>
      <a:spcAft>
        <a:spcPct val="0"/>
      </a:spcAft>
      <a:buFont typeface="+mj-lt"/>
      <a:buNone/>
      <a:defRPr sz="1200" b="1" kern="1200" baseline="0">
        <a:solidFill>
          <a:schemeClr val="tx1"/>
        </a:solidFill>
        <a:latin typeface="Tahoma" pitchFamily="34" charset="0"/>
        <a:ea typeface="ＭＳ Ｐゴシック" pitchFamily="-65" charset="-128"/>
        <a:cs typeface="Tahoma" pitchFamily="34" charset="0"/>
      </a:defRPr>
    </a:lvl1pPr>
    <a:lvl2pPr marL="685800" indent="-228600" algn="l" rtl="0" eaLnBrk="0" fontAlgn="base" hangingPunct="0">
      <a:spcBef>
        <a:spcPct val="30000"/>
      </a:spcBef>
      <a:spcAft>
        <a:spcPct val="0"/>
      </a:spcAft>
      <a:buFont typeface="Wingdings" pitchFamily="2" charset="2"/>
      <a:buChar char="§"/>
      <a:defRPr sz="1000" kern="1200" baseline="0">
        <a:solidFill>
          <a:schemeClr val="tx1"/>
        </a:solidFill>
        <a:latin typeface="Tahoma" pitchFamily="34" charset="0"/>
        <a:ea typeface="ＭＳ Ｐゴシック" pitchFamily="33" charset="-128"/>
        <a:cs typeface="+mn-cs"/>
      </a:defRPr>
    </a:lvl2pPr>
    <a:lvl3pPr marL="1143000" indent="-228600" algn="l" rtl="0" eaLnBrk="0" fontAlgn="base" hangingPunct="0">
      <a:spcBef>
        <a:spcPct val="30000"/>
      </a:spcBef>
      <a:spcAft>
        <a:spcPct val="0"/>
      </a:spcAft>
      <a:buFont typeface="Symbol" pitchFamily="18" charset="2"/>
      <a:buChar char="-"/>
      <a:defRPr sz="1000" kern="1200" baseline="0">
        <a:solidFill>
          <a:schemeClr val="tx1"/>
        </a:solidFill>
        <a:latin typeface="Tahoma" pitchFamily="34" charset="0"/>
        <a:ea typeface="ＭＳ Ｐゴシック" pitchFamily="33" charset="-128"/>
        <a:cs typeface="+mn-cs"/>
      </a:defRPr>
    </a:lvl3pPr>
    <a:lvl4pPr marL="1600200" indent="-228600" algn="l" rtl="0" eaLnBrk="0" fontAlgn="base" hangingPunct="0">
      <a:spcBef>
        <a:spcPct val="30000"/>
      </a:spcBef>
      <a:spcAft>
        <a:spcPct val="0"/>
      </a:spcAft>
      <a:buFont typeface="Wingdings" pitchFamily="2" charset="2"/>
      <a:buChar char="§"/>
      <a:defRPr sz="1000" kern="1200" baseline="0">
        <a:solidFill>
          <a:schemeClr val="tx1"/>
        </a:solidFill>
        <a:latin typeface="Tahoma" pitchFamily="34" charset="0"/>
        <a:ea typeface="ＭＳ Ｐゴシック" pitchFamily="33" charset="-128"/>
        <a:cs typeface="+mn-cs"/>
      </a:defRPr>
    </a:lvl4pPr>
    <a:lvl5pPr marL="2057400" indent="-228600" algn="l" rtl="0" eaLnBrk="0" fontAlgn="base" hangingPunct="0">
      <a:spcBef>
        <a:spcPct val="30000"/>
      </a:spcBef>
      <a:spcAft>
        <a:spcPct val="0"/>
      </a:spcAft>
      <a:buFont typeface="Symbol" pitchFamily="18" charset="2"/>
      <a:buChar char="-"/>
      <a:defRPr sz="1000" kern="1200" baseline="0">
        <a:solidFill>
          <a:schemeClr val="tx1"/>
        </a:solidFill>
        <a:latin typeface="Tahoma" pitchFamily="34" charset="0"/>
        <a:ea typeface="ＭＳ Ｐゴシック" pitchFamily="3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Gibt</a:t>
            </a:r>
            <a:r>
              <a:rPr lang="de-DE" baseline="0" dirty="0" smtClean="0"/>
              <a:t> es noch weitere Punkte warum Cloud?</a:t>
            </a:r>
          </a:p>
          <a:p>
            <a:endParaRPr lang="de-DE" baseline="0" dirty="0" smtClean="0"/>
          </a:p>
          <a:p>
            <a:r>
              <a:rPr lang="de-DE" baseline="0" dirty="0" smtClean="0"/>
              <a:t>Transparenz: </a:t>
            </a:r>
            <a:r>
              <a:rPr lang="de-DE" baseline="0" dirty="0" err="1" smtClean="0"/>
              <a:t>monitoring</a:t>
            </a:r>
            <a:r>
              <a:rPr lang="de-DE" baseline="0" dirty="0" smtClean="0"/>
              <a:t>, </a:t>
            </a:r>
            <a:r>
              <a:rPr lang="de-DE" baseline="0" dirty="0" err="1" smtClean="0"/>
              <a:t>data</a:t>
            </a:r>
            <a:r>
              <a:rPr lang="de-DE" baseline="0" dirty="0" smtClean="0"/>
              <a:t> </a:t>
            </a:r>
            <a:r>
              <a:rPr lang="de-DE" baseline="0" dirty="0" err="1" smtClean="0"/>
              <a:t>transparency</a:t>
            </a:r>
            <a:r>
              <a:rPr lang="de-DE" baseline="0" dirty="0" smtClean="0"/>
              <a:t> z.B. beim löschen von </a:t>
            </a:r>
            <a:r>
              <a:rPr lang="de-DE" baseline="0" dirty="0" err="1" smtClean="0"/>
              <a:t>daten</a:t>
            </a:r>
            <a:endParaRPr lang="de-DE" dirty="0"/>
          </a:p>
        </p:txBody>
      </p:sp>
      <p:sp>
        <p:nvSpPr>
          <p:cNvPr id="4" name="Foliennummernplatzhalter 3"/>
          <p:cNvSpPr>
            <a:spLocks noGrp="1"/>
          </p:cNvSpPr>
          <p:nvPr>
            <p:ph type="sldNum" sz="quarter" idx="10"/>
          </p:nvPr>
        </p:nvSpPr>
        <p:spPr/>
        <p:txBody>
          <a:bodyPr/>
          <a:lstStyle/>
          <a:p>
            <a:fld id="{AF9F70F1-66A4-2D49-9CCE-7843983960BE}" type="slidenum">
              <a:rPr lang="de-DE" smtClean="0"/>
              <a:pPr/>
              <a:t>5</a:t>
            </a:fld>
            <a:endParaRPr lang="de-DE" dirty="0"/>
          </a:p>
        </p:txBody>
      </p:sp>
    </p:spTree>
    <p:extLst>
      <p:ext uri="{BB962C8B-B14F-4D97-AF65-F5344CB8AC3E}">
        <p14:creationId xmlns:p14="http://schemas.microsoft.com/office/powerpoint/2010/main" val="381153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Es gibt noch weitere </a:t>
            </a:r>
            <a:r>
              <a:rPr lang="de-DE" baseline="0" dirty="0" err="1" smtClean="0"/>
              <a:t>modelle</a:t>
            </a:r>
            <a:r>
              <a:rPr lang="de-DE" baseline="0" dirty="0" smtClean="0"/>
              <a:t> von anderen </a:t>
            </a:r>
            <a:r>
              <a:rPr lang="de-DE" baseline="0" dirty="0" err="1" smtClean="0"/>
              <a:t>anbieter</a:t>
            </a:r>
            <a:endParaRPr lang="de-DE" dirty="0" smtClean="0"/>
          </a:p>
          <a:p>
            <a:endParaRPr lang="de-DE" dirty="0" smtClean="0"/>
          </a:p>
          <a:p>
            <a:r>
              <a:rPr lang="de-DE" dirty="0" err="1" smtClean="0"/>
              <a:t>Platform</a:t>
            </a:r>
            <a:r>
              <a:rPr lang="de-DE" dirty="0" smtClean="0"/>
              <a:t>: - Sprach </a:t>
            </a:r>
            <a:r>
              <a:rPr lang="de-DE" dirty="0" err="1" smtClean="0"/>
              <a:t>unterstützung</a:t>
            </a:r>
            <a:r>
              <a:rPr lang="de-DE" dirty="0" smtClean="0"/>
              <a:t> (</a:t>
            </a:r>
            <a:r>
              <a:rPr lang="de-DE" dirty="0" err="1" smtClean="0"/>
              <a:t>z.b.</a:t>
            </a:r>
            <a:r>
              <a:rPr lang="de-DE" dirty="0" smtClean="0"/>
              <a:t> </a:t>
            </a:r>
            <a:r>
              <a:rPr lang="de-DE" dirty="0" err="1" smtClean="0"/>
              <a:t>java</a:t>
            </a:r>
            <a:r>
              <a:rPr lang="de-DE" dirty="0" smtClean="0"/>
              <a:t> oder </a:t>
            </a:r>
            <a:r>
              <a:rPr lang="de-DE" dirty="0" err="1" smtClean="0"/>
              <a:t>c#</a:t>
            </a:r>
            <a:r>
              <a:rPr lang="de-DE" dirty="0" smtClean="0"/>
              <a:t> )</a:t>
            </a:r>
          </a:p>
          <a:p>
            <a:r>
              <a:rPr lang="de-DE" dirty="0" smtClean="0"/>
              <a:t>	</a:t>
            </a:r>
            <a:r>
              <a:rPr lang="de-DE" baseline="0" dirty="0" smtClean="0"/>
              <a:t>             </a:t>
            </a:r>
            <a:r>
              <a:rPr lang="de-DE" dirty="0" smtClean="0"/>
              <a:t>-</a:t>
            </a:r>
            <a:r>
              <a:rPr lang="de-DE" baseline="0" dirty="0" smtClean="0"/>
              <a:t> </a:t>
            </a:r>
            <a:r>
              <a:rPr lang="de-DE" dirty="0" smtClean="0"/>
              <a:t>Für </a:t>
            </a:r>
            <a:r>
              <a:rPr lang="de-DE" dirty="0" err="1" smtClean="0"/>
              <a:t>enterprise</a:t>
            </a:r>
            <a:r>
              <a:rPr lang="de-DE" dirty="0" smtClean="0"/>
              <a:t> </a:t>
            </a:r>
            <a:r>
              <a:rPr lang="de-DE" dirty="0" err="1" smtClean="0"/>
              <a:t>bus</a:t>
            </a:r>
            <a:r>
              <a:rPr lang="de-DE" dirty="0" smtClean="0"/>
              <a:t> (</a:t>
            </a:r>
            <a:r>
              <a:rPr lang="de-DE" dirty="0" err="1" smtClean="0"/>
              <a:t>soa</a:t>
            </a:r>
            <a:r>
              <a:rPr lang="de-DE" dirty="0" smtClean="0"/>
              <a:t> </a:t>
            </a:r>
            <a:r>
              <a:rPr lang="de-DE" dirty="0" err="1" smtClean="0"/>
              <a:t>platform</a:t>
            </a:r>
            <a:r>
              <a:rPr lang="de-DE" dirty="0" smtClean="0"/>
              <a:t>)</a:t>
            </a:r>
          </a:p>
          <a:p>
            <a:r>
              <a:rPr lang="de-DE" dirty="0" smtClean="0"/>
              <a:t>		-</a:t>
            </a:r>
            <a:r>
              <a:rPr lang="de-DE" baseline="0" dirty="0" smtClean="0"/>
              <a:t> </a:t>
            </a:r>
            <a:r>
              <a:rPr lang="de-DE" baseline="0" dirty="0" err="1" smtClean="0"/>
              <a:t>datenstrukturen</a:t>
            </a:r>
            <a:r>
              <a:rPr lang="de-DE" baseline="0" dirty="0" smtClean="0"/>
              <a:t> (</a:t>
            </a:r>
            <a:r>
              <a:rPr lang="de-DE" baseline="0" dirty="0" err="1" smtClean="0"/>
              <a:t>business</a:t>
            </a:r>
            <a:r>
              <a:rPr lang="de-DE" baseline="0" dirty="0" smtClean="0"/>
              <a:t> </a:t>
            </a:r>
            <a:r>
              <a:rPr lang="de-DE" baseline="0" dirty="0" err="1" smtClean="0"/>
              <a:t>intelligence</a:t>
            </a:r>
            <a:r>
              <a:rPr lang="de-DE" baseline="0" dirty="0" smtClean="0"/>
              <a:t>), </a:t>
            </a:r>
            <a:r>
              <a:rPr lang="de-DE" baseline="0" dirty="0" err="1" smtClean="0"/>
              <a:t>suchalgorithmen</a:t>
            </a:r>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AF9F70F1-66A4-2D49-9CCE-7843983960BE}" type="slidenum">
              <a:rPr lang="de-DE" smtClean="0"/>
              <a:pPr/>
              <a:t>6</a:t>
            </a:fld>
            <a:endParaRPr lang="de-DE" dirty="0"/>
          </a:p>
        </p:txBody>
      </p:sp>
    </p:spTree>
    <p:extLst>
      <p:ext uri="{BB962C8B-B14F-4D97-AF65-F5344CB8AC3E}">
        <p14:creationId xmlns:p14="http://schemas.microsoft.com/office/powerpoint/2010/main" val="53638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Tx/>
              <a:buChar char="-"/>
            </a:pPr>
            <a:r>
              <a:rPr lang="de-DE" dirty="0" smtClean="0"/>
              <a:t>Daten:</a:t>
            </a:r>
          </a:p>
          <a:p>
            <a:pPr lvl="1">
              <a:buFontTx/>
              <a:buChar char="-"/>
            </a:pPr>
            <a:r>
              <a:rPr lang="de-DE" dirty="0" smtClean="0"/>
              <a:t>Wie sieht die Datenerfassung</a:t>
            </a:r>
            <a:r>
              <a:rPr lang="de-DE" baseline="0" dirty="0" smtClean="0"/>
              <a:t> aus? </a:t>
            </a:r>
            <a:r>
              <a:rPr lang="de-DE" baseline="0" dirty="0" err="1" smtClean="0"/>
              <a:t>Polling</a:t>
            </a:r>
            <a:r>
              <a:rPr lang="de-DE" baseline="0" dirty="0" smtClean="0"/>
              <a:t>, push oder andere variante	</a:t>
            </a:r>
          </a:p>
          <a:p>
            <a:pPr lvl="1">
              <a:buFontTx/>
              <a:buChar char="-"/>
            </a:pPr>
            <a:r>
              <a:rPr lang="de-DE" baseline="0" dirty="0" smtClean="0"/>
              <a:t>Welche Datenquellen gibt es?</a:t>
            </a:r>
          </a:p>
          <a:p>
            <a:pPr lvl="1">
              <a:buFontTx/>
              <a:buChar char="-"/>
            </a:pPr>
            <a:r>
              <a:rPr lang="de-DE" baseline="0" dirty="0" smtClean="0"/>
              <a:t>Wie kann man die Daten ansprechen? Wie sehen die Schnittstellen aus? Die </a:t>
            </a:r>
            <a:r>
              <a:rPr lang="de-DE" baseline="0" dirty="0" err="1" smtClean="0"/>
              <a:t>formate</a:t>
            </a:r>
            <a:r>
              <a:rPr lang="de-DE" baseline="0" dirty="0" smtClean="0"/>
              <a:t> der Daten (</a:t>
            </a:r>
            <a:r>
              <a:rPr lang="de-DE" baseline="0" dirty="0" err="1" smtClean="0"/>
              <a:t>xml</a:t>
            </a:r>
            <a:r>
              <a:rPr lang="de-DE" baseline="0" dirty="0" smtClean="0"/>
              <a:t>, RDF, </a:t>
            </a:r>
            <a:r>
              <a:rPr lang="de-DE" baseline="0" dirty="0" err="1" smtClean="0"/>
              <a:t>LinkedData</a:t>
            </a:r>
            <a:r>
              <a:rPr lang="de-DE" baseline="0" dirty="0" smtClean="0"/>
              <a:t>, </a:t>
            </a:r>
            <a:r>
              <a:rPr lang="de-DE" baseline="0" dirty="0" err="1" smtClean="0"/>
              <a:t>Json</a:t>
            </a:r>
            <a:r>
              <a:rPr lang="de-DE" baseline="0" dirty="0" smtClean="0"/>
              <a:t>? Binär?)</a:t>
            </a:r>
          </a:p>
          <a:p>
            <a:pPr lvl="1">
              <a:buFontTx/>
              <a:buChar char="-"/>
            </a:pPr>
            <a:r>
              <a:rPr lang="de-DE" baseline="0" dirty="0" smtClean="0"/>
              <a:t>Sollen die Daten privat oder öffentlich gehalten werden? Sprich Private/</a:t>
            </a:r>
            <a:r>
              <a:rPr lang="de-DE" baseline="0" dirty="0" err="1" smtClean="0"/>
              <a:t>public</a:t>
            </a:r>
            <a:r>
              <a:rPr lang="de-DE" baseline="0" dirty="0" smtClean="0"/>
              <a:t> </a:t>
            </a:r>
            <a:r>
              <a:rPr lang="de-DE" baseline="0" dirty="0" err="1" smtClean="0"/>
              <a:t>cloud</a:t>
            </a:r>
            <a:r>
              <a:rPr lang="de-DE" baseline="0" dirty="0" smtClean="0"/>
              <a:t>, wie sensitiv sind die Daten?</a:t>
            </a:r>
          </a:p>
          <a:p>
            <a:pPr lvl="1">
              <a:buFontTx/>
              <a:buChar char="-"/>
            </a:pPr>
            <a:r>
              <a:rPr lang="de-DE" baseline="0" dirty="0" smtClean="0"/>
              <a:t>Sollen die Daten im Cloud gespeichert werden oder im </a:t>
            </a:r>
            <a:r>
              <a:rPr lang="de-DE" baseline="0" dirty="0" err="1" smtClean="0"/>
              <a:t>meta</a:t>
            </a:r>
            <a:r>
              <a:rPr lang="de-DE" baseline="0" dirty="0" smtClean="0"/>
              <a:t> </a:t>
            </a:r>
            <a:r>
              <a:rPr lang="de-DE" baseline="0" dirty="0" err="1" smtClean="0"/>
              <a:t>daten</a:t>
            </a:r>
            <a:r>
              <a:rPr lang="de-DE" baseline="0" dirty="0" smtClean="0"/>
              <a:t> </a:t>
            </a:r>
            <a:r>
              <a:rPr lang="de-DE" baseline="0" dirty="0" err="1" smtClean="0"/>
              <a:t>register</a:t>
            </a:r>
            <a:r>
              <a:rPr lang="de-DE" baseline="0" dirty="0" smtClean="0"/>
              <a:t> abgelegt werden?</a:t>
            </a:r>
          </a:p>
          <a:p>
            <a:pPr>
              <a:buFontTx/>
              <a:buChar char="-"/>
            </a:pPr>
            <a:r>
              <a:rPr lang="de-DE" dirty="0" smtClean="0"/>
              <a:t>Dienste:</a:t>
            </a:r>
          </a:p>
          <a:p>
            <a:pPr lvl="1">
              <a:buFontTx/>
              <a:buChar char="-"/>
            </a:pPr>
            <a:r>
              <a:rPr lang="de-DE" dirty="0" smtClean="0"/>
              <a:t>Welche Dienste sind gebraucht? Auf der Ebene von Methoden?</a:t>
            </a:r>
          </a:p>
          <a:p>
            <a:pPr lvl="2">
              <a:buFontTx/>
              <a:buChar char="-"/>
            </a:pPr>
            <a:r>
              <a:rPr lang="de-DE" dirty="0" smtClean="0"/>
              <a:t>CRUD ist immer dabei –</a:t>
            </a:r>
            <a:r>
              <a:rPr lang="de-DE" baseline="0" dirty="0" smtClean="0"/>
              <a:t> was ist speziell benötigt für die Apps?</a:t>
            </a:r>
          </a:p>
          <a:p>
            <a:pPr lvl="2">
              <a:buFontTx/>
              <a:buChar char="-"/>
            </a:pPr>
            <a:r>
              <a:rPr lang="de-DE" baseline="0" dirty="0" smtClean="0"/>
              <a:t>Schnittstellen und API Spezifikation kann davon abgeleitet werden</a:t>
            </a:r>
          </a:p>
          <a:p>
            <a:pPr lvl="1">
              <a:buFontTx/>
              <a:buChar char="-"/>
            </a:pPr>
            <a:r>
              <a:rPr lang="de-DE" baseline="0" dirty="0" smtClean="0"/>
              <a:t>Private </a:t>
            </a:r>
            <a:r>
              <a:rPr lang="de-DE" baseline="0" dirty="0" err="1" smtClean="0"/>
              <a:t>vs</a:t>
            </a:r>
            <a:r>
              <a:rPr lang="de-DE" baseline="0" dirty="0" smtClean="0"/>
              <a:t> </a:t>
            </a:r>
            <a:r>
              <a:rPr lang="de-DE" baseline="0" dirty="0" err="1" smtClean="0"/>
              <a:t>public</a:t>
            </a:r>
            <a:r>
              <a:rPr lang="de-DE" baseline="0" dirty="0" smtClean="0"/>
              <a:t> dienste im </a:t>
            </a:r>
            <a:r>
              <a:rPr lang="de-DE" baseline="0" dirty="0" err="1" smtClean="0"/>
              <a:t>cloud</a:t>
            </a:r>
            <a:endParaRPr lang="de-DE" baseline="0" dirty="0" smtClean="0"/>
          </a:p>
          <a:p>
            <a:pPr lvl="1">
              <a:buFontTx/>
              <a:buChar char="-"/>
            </a:pPr>
            <a:r>
              <a:rPr lang="de-DE" baseline="0" dirty="0" smtClean="0"/>
              <a:t>Sicherheit : wie </a:t>
            </a:r>
            <a:r>
              <a:rPr lang="de-DE" baseline="0" dirty="0" err="1" smtClean="0"/>
              <a:t>authentisierung</a:t>
            </a:r>
            <a:r>
              <a:rPr lang="de-DE" baseline="0" dirty="0" smtClean="0"/>
              <a:t>, </a:t>
            </a:r>
            <a:r>
              <a:rPr lang="de-DE" baseline="0" dirty="0" err="1" smtClean="0"/>
              <a:t>autorisierung</a:t>
            </a:r>
            <a:endParaRPr lang="de-DE" baseline="0" dirty="0" smtClean="0"/>
          </a:p>
          <a:p>
            <a:pPr lvl="1">
              <a:buFontTx/>
              <a:buChar char="-"/>
            </a:pPr>
            <a:r>
              <a:rPr lang="de-DE" baseline="0" dirty="0" smtClean="0"/>
              <a:t>Wie kann man die Dienste so gestalten dass sie portable sind – </a:t>
            </a:r>
            <a:r>
              <a:rPr lang="de-DE" baseline="0" dirty="0" err="1" smtClean="0"/>
              <a:t>cloud</a:t>
            </a:r>
            <a:r>
              <a:rPr lang="de-DE" baseline="0" dirty="0" smtClean="0"/>
              <a:t> zu </a:t>
            </a:r>
            <a:r>
              <a:rPr lang="de-DE" baseline="0" dirty="0" err="1" smtClean="0"/>
              <a:t>cloud</a:t>
            </a:r>
            <a:r>
              <a:rPr lang="de-DE" baseline="0" dirty="0" smtClean="0"/>
              <a:t>, skalierbar, </a:t>
            </a:r>
            <a:r>
              <a:rPr lang="de-DE" baseline="0" dirty="0" err="1" smtClean="0"/>
              <a:t>elastizität</a:t>
            </a:r>
            <a:r>
              <a:rPr lang="de-DE" baseline="0" dirty="0" smtClean="0"/>
              <a:t> von </a:t>
            </a:r>
            <a:r>
              <a:rPr lang="de-DE" baseline="0" dirty="0" err="1" smtClean="0"/>
              <a:t>cloud</a:t>
            </a:r>
            <a:r>
              <a:rPr lang="de-DE" baseline="0" dirty="0" smtClean="0"/>
              <a:t> ausnutzen können</a:t>
            </a:r>
          </a:p>
          <a:p>
            <a:pPr lvl="1">
              <a:buFontTx/>
              <a:buChar char="-"/>
            </a:pPr>
            <a:endParaRPr lang="de-DE" dirty="0" smtClean="0"/>
          </a:p>
          <a:p>
            <a:pPr>
              <a:buFontTx/>
              <a:buChar char="-"/>
            </a:pPr>
            <a:r>
              <a:rPr lang="de-DE" dirty="0" smtClean="0">
                <a:sym typeface="Wingdings" pitchFamily="2" charset="2"/>
              </a:rPr>
              <a:t> </a:t>
            </a:r>
            <a:r>
              <a:rPr lang="de-DE" dirty="0" smtClean="0"/>
              <a:t>Fragebogen soll die Punkte in dem Kasten aufklären</a:t>
            </a:r>
          </a:p>
          <a:p>
            <a:pPr>
              <a:buFontTx/>
              <a:buChar char="-"/>
            </a:pPr>
            <a:endParaRPr lang="de-DE" dirty="0"/>
          </a:p>
        </p:txBody>
      </p:sp>
      <p:sp>
        <p:nvSpPr>
          <p:cNvPr id="4" name="Foliennummernplatzhalter 3"/>
          <p:cNvSpPr>
            <a:spLocks noGrp="1"/>
          </p:cNvSpPr>
          <p:nvPr>
            <p:ph type="sldNum" sz="quarter" idx="10"/>
          </p:nvPr>
        </p:nvSpPr>
        <p:spPr/>
        <p:txBody>
          <a:bodyPr/>
          <a:lstStyle/>
          <a:p>
            <a:fld id="{AF9F70F1-66A4-2D49-9CCE-7843983960BE}" type="slidenum">
              <a:rPr lang="de-DE" smtClean="0"/>
              <a:pPr/>
              <a:t>7</a:t>
            </a:fld>
            <a:endParaRPr lang="de-DE" dirty="0"/>
          </a:p>
        </p:txBody>
      </p:sp>
    </p:spTree>
    <p:extLst>
      <p:ext uri="{BB962C8B-B14F-4D97-AF65-F5344CB8AC3E}">
        <p14:creationId xmlns:p14="http://schemas.microsoft.com/office/powerpoint/2010/main" val="2711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www.egov-zentrum.fraunhofer.de/" TargetMode="External"/><Relationship Id="rId2" Type="http://schemas.openxmlformats.org/officeDocument/2006/relationships/image" Target="../media/image2.wmf"/><Relationship Id="rId1" Type="http://schemas.openxmlformats.org/officeDocument/2006/relationships/slideMaster" Target="../slideMasters/slideMaster1.xml"/><Relationship Id="rId6" Type="http://schemas.openxmlformats.org/officeDocument/2006/relationships/hyperlink" Target="http://www.fokus.fraunhofer.de/elan" TargetMode="External"/><Relationship Id="rId5" Type="http://schemas.openxmlformats.org/officeDocument/2006/relationships/hyperlink" Target="http://www.fokus.fraunhofer.de/" TargetMode="External"/><Relationship Id="rId4" Type="http://schemas.openxmlformats.org/officeDocument/2006/relationships/hyperlink" Target="mailto:jens.klessmann@fokus.fraunhofer.de"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C ELAN_Deckblat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2913" y="3182112"/>
            <a:ext cx="8280000" cy="720000"/>
          </a:xfrm>
        </p:spPr>
        <p:txBody>
          <a:bodyPr/>
          <a:lstStyle>
            <a:lvl1pPr>
              <a:defRPr baseline="0"/>
            </a:lvl1pPr>
          </a:lstStyle>
          <a:p>
            <a:r>
              <a:rPr lang="de-DE" dirty="0" smtClean="0"/>
              <a:t>Titel des Vortrags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AT" dirty="0"/>
          </a:p>
        </p:txBody>
      </p:sp>
      <p:sp>
        <p:nvSpPr>
          <p:cNvPr id="4" name="Textplatzhalter 5"/>
          <p:cNvSpPr>
            <a:spLocks noGrp="1"/>
          </p:cNvSpPr>
          <p:nvPr>
            <p:ph type="body" sz="quarter" idx="10" hasCustomPrompt="1"/>
          </p:nvPr>
        </p:nvSpPr>
        <p:spPr>
          <a:xfrm>
            <a:off x="442913" y="4011384"/>
            <a:ext cx="8280400" cy="550862"/>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1400">
                <a:solidFill>
                  <a:schemeClr val="tx1">
                    <a:lumMod val="85000"/>
                    <a:lumOff val="15000"/>
                  </a:schemeClr>
                </a:solidFill>
              </a:defRPr>
            </a:lvl1pPr>
          </a:lstStyle>
          <a:p>
            <a:pPr lvl="0">
              <a:defRPr/>
            </a:pPr>
            <a:r>
              <a:rPr lang="de-DE" spc="-20" dirty="0" smtClean="0">
                <a:latin typeface="Tahoma" pitchFamily="34" charset="0"/>
                <a:cs typeface="Tahoma" pitchFamily="34" charset="0"/>
              </a:rPr>
              <a:t>Name des Referenten | Event | Datum | Ort |</a:t>
            </a:r>
            <a:endParaRPr lang="de-AT" dirty="0">
              <a:latin typeface="Times New Roman" pitchFamily="-65" charset="0"/>
            </a:endParaRPr>
          </a:p>
        </p:txBody>
      </p:sp>
      <p:sp>
        <p:nvSpPr>
          <p:cNvPr id="5" name="Foliennummernplatzhalter 4"/>
          <p:cNvSpPr>
            <a:spLocks noGrp="1"/>
          </p:cNvSpPr>
          <p:nvPr>
            <p:ph type="sldNum" sz="quarter" idx="11"/>
          </p:nvPr>
        </p:nvSpPr>
        <p:spPr/>
        <p:txBody>
          <a:bodyPr/>
          <a:lstStyle/>
          <a:p>
            <a:fld id="{86CA4AE9-6384-4838-8D1C-D381F111402B}"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C ELAN_Inhalt_Stichpunkte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8" name="Inhaltsplatzhalter 2"/>
          <p:cNvSpPr>
            <a:spLocks noGrp="1"/>
          </p:cNvSpPr>
          <p:nvPr>
            <p:ph idx="14" hasCustomPrompt="1"/>
          </p:nvPr>
        </p:nvSpPr>
        <p:spPr>
          <a:xfrm>
            <a:off x="432000" y="1715388"/>
            <a:ext cx="8280000" cy="4410000"/>
          </a:xfrm>
        </p:spPr>
        <p:txBody>
          <a:bodyPr/>
          <a:lstStyle>
            <a:lvl1pPr>
              <a:defRPr>
                <a:solidFill>
                  <a:schemeClr val="tx1"/>
                </a:solidFill>
              </a:defRPr>
            </a:lvl1p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C ELAN_Inhalt_Stichpunkte 2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baseline="0">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7" name="Inhaltsplatzhalter 2"/>
          <p:cNvSpPr>
            <a:spLocks noGrp="1"/>
          </p:cNvSpPr>
          <p:nvPr>
            <p:ph idx="13" hasCustomPrompt="1"/>
          </p:nvPr>
        </p:nvSpPr>
        <p:spPr>
          <a:xfrm>
            <a:off x="4752000" y="1715388"/>
            <a:ext cx="3960000" cy="4410000"/>
          </a:xfrm>
        </p:spPr>
        <p:txBody>
          <a:body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4" hasCustomPrompt="1"/>
          </p:nvPr>
        </p:nvSpPr>
        <p:spPr>
          <a:xfrm>
            <a:off x="432000" y="1715388"/>
            <a:ext cx="3960000" cy="4410000"/>
          </a:xfrm>
        </p:spPr>
        <p:txBody>
          <a:bodyPr/>
          <a:lstStyle>
            <a:lvl1pPr>
              <a:defRPr>
                <a:solidFill>
                  <a:schemeClr val="tx1"/>
                </a:solidFill>
              </a:defRPr>
            </a:lvl1pPr>
            <a:lvl4pPr>
              <a:buFont typeface="Symbol" pitchFamily="18" charset="2"/>
              <a:buChar char="-"/>
              <a:defRPr/>
            </a:lvl4pPr>
            <a:lvl5pPr>
              <a:defRPr/>
            </a:lvl5pPr>
          </a:lstStyle>
          <a:p>
            <a:pPr lvl="0"/>
            <a:r>
              <a:rPr lang="de-DE" dirty="0" smtClean="0"/>
              <a:t>Stichpunkt (</a:t>
            </a:r>
            <a:r>
              <a:rPr lang="de-DE" dirty="0" err="1" smtClean="0"/>
              <a:t>Tahoma</a:t>
            </a:r>
            <a:r>
              <a:rPr lang="de-DE" dirty="0" smtClean="0"/>
              <a:t> Regular, 16pt)</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HALT_Fliesstext1spaltig_Bild/GrafikRECH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5" name="Inhaltsplatzhalter 2"/>
          <p:cNvSpPr>
            <a:spLocks noGrp="1"/>
          </p:cNvSpPr>
          <p:nvPr>
            <p:ph idx="14" hasCustomPrompt="1"/>
          </p:nvPr>
        </p:nvSpPr>
        <p:spPr>
          <a:xfrm>
            <a:off x="432000" y="1715388"/>
            <a:ext cx="8280000" cy="4526792"/>
          </a:xfrm>
        </p:spPr>
        <p:txBody>
          <a:bodyPr/>
          <a:lstStyle>
            <a:lvl1pPr marL="0" indent="0">
              <a:buNone/>
              <a:defRPr>
                <a:solidFill>
                  <a:schemeClr val="tx1"/>
                </a:solidFill>
              </a:defRPr>
            </a:lvl1pPr>
            <a:lvl2pPr marL="0" indent="0">
              <a:buNone/>
              <a:defRPr/>
            </a:lvl2pPr>
            <a:lvl3pPr>
              <a:buNone/>
              <a:defRPr/>
            </a:lvl3pPr>
            <a:lvl4pPr>
              <a:buNone/>
              <a:defRPr/>
            </a:lvl4pPr>
            <a:lvl5pPr>
              <a:buNone/>
              <a:defRPr/>
            </a:lvl5pPr>
          </a:lstStyle>
          <a:p>
            <a:pPr lvl="1"/>
            <a:r>
              <a:rPr lang="de-DE" dirty="0" smtClean="0"/>
              <a:t>Subheadline</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consectetuer</a:t>
            </a:r>
            <a:r>
              <a:rPr lang="de-DE" dirty="0" smtClean="0"/>
              <a:t> </a:t>
            </a:r>
            <a:r>
              <a:rPr lang="de-DE" dirty="0" err="1" smtClean="0"/>
              <a:t>adipiscing</a:t>
            </a:r>
            <a:r>
              <a:rPr lang="de-DE" dirty="0" smtClean="0"/>
              <a:t> </a:t>
            </a:r>
            <a:r>
              <a:rPr lang="de-DE" dirty="0" err="1" smtClean="0"/>
              <a:t>elit</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nonummy</a:t>
            </a:r>
            <a:r>
              <a:rPr lang="de-DE" dirty="0" smtClean="0"/>
              <a:t> </a:t>
            </a:r>
            <a:r>
              <a:rPr lang="de-DE" dirty="0" err="1" smtClean="0"/>
              <a:t>nibh</a:t>
            </a:r>
            <a:r>
              <a:rPr lang="de-DE" dirty="0" smtClean="0"/>
              <a:t> </a:t>
            </a:r>
            <a:r>
              <a:rPr lang="de-DE" dirty="0" err="1" smtClean="0"/>
              <a:t>euismod</a:t>
            </a:r>
            <a:r>
              <a:rPr lang="de-DE" dirty="0" smtClean="0"/>
              <a:t> </a:t>
            </a:r>
            <a:r>
              <a:rPr lang="de-DE" dirty="0" err="1" smtClean="0"/>
              <a:t>tincidunt</a:t>
            </a:r>
            <a:r>
              <a:rPr lang="de-DE" dirty="0" smtClean="0"/>
              <a:t> </a:t>
            </a:r>
            <a:r>
              <a:rPr lang="de-DE" dirty="0" err="1" smtClean="0"/>
              <a:t>ut</a:t>
            </a:r>
            <a:r>
              <a:rPr lang="de-DE" dirty="0" smtClean="0"/>
              <a:t> </a:t>
            </a:r>
            <a:r>
              <a:rPr lang="de-DE" dirty="0" err="1" smtClean="0"/>
              <a:t>laoreet</a:t>
            </a:r>
            <a:r>
              <a:rPr lang="de-DE" dirty="0" smtClean="0"/>
              <a:t> </a:t>
            </a:r>
            <a:r>
              <a:rPr lang="de-DE" dirty="0" err="1" smtClean="0"/>
              <a:t>dolore</a:t>
            </a:r>
            <a:r>
              <a:rPr lang="de-DE" dirty="0" smtClean="0"/>
              <a:t> magna </a:t>
            </a:r>
            <a:r>
              <a:rPr lang="de-DE" dirty="0" err="1" smtClean="0"/>
              <a:t>aliquam</a:t>
            </a:r>
            <a:r>
              <a:rPr lang="de-DE" dirty="0" smtClean="0"/>
              <a:t> </a:t>
            </a:r>
            <a:r>
              <a:rPr lang="de-DE" dirty="0" err="1" smtClean="0"/>
              <a:t>erat</a:t>
            </a:r>
            <a:r>
              <a:rPr lang="de-DE" dirty="0" smtClean="0"/>
              <a:t> </a:t>
            </a:r>
            <a:r>
              <a:rPr lang="de-DE" dirty="0" err="1" smtClean="0"/>
              <a:t>volutpat</a:t>
            </a:r>
            <a:r>
              <a:rPr lang="de-DE" dirty="0" smtClean="0"/>
              <a:t>. </a:t>
            </a:r>
            <a:r>
              <a:rPr lang="de-DE" dirty="0" err="1" smtClean="0"/>
              <a:t>Ut</a:t>
            </a:r>
            <a:r>
              <a:rPr lang="de-DE" dirty="0" smtClean="0"/>
              <a:t> </a:t>
            </a:r>
            <a:r>
              <a:rPr lang="de-DE" dirty="0" err="1" smtClean="0"/>
              <a:t>wisi</a:t>
            </a:r>
            <a:r>
              <a:rPr lang="de-DE" dirty="0" smtClean="0"/>
              <a:t> </a:t>
            </a:r>
            <a:r>
              <a:rPr lang="de-DE" dirty="0" err="1" smtClean="0"/>
              <a:t>enim</a:t>
            </a:r>
            <a:r>
              <a:rPr lang="de-DE" dirty="0" smtClean="0"/>
              <a:t> ad minim </a:t>
            </a:r>
            <a:r>
              <a:rPr lang="de-DE" dirty="0" err="1" smtClean="0"/>
              <a:t>veniam</a:t>
            </a:r>
            <a:r>
              <a:rPr lang="de-DE" dirty="0" smtClean="0"/>
              <a:t>, </a:t>
            </a:r>
            <a:r>
              <a:rPr lang="de-DE" dirty="0" err="1" smtClean="0"/>
              <a:t>quis</a:t>
            </a:r>
            <a:r>
              <a:rPr lang="de-DE" dirty="0" smtClean="0"/>
              <a:t> </a:t>
            </a:r>
            <a:r>
              <a:rPr lang="de-DE" dirty="0" err="1" smtClean="0"/>
              <a:t>nostrud</a:t>
            </a:r>
            <a:r>
              <a:rPr lang="de-DE" dirty="0" smtClean="0"/>
              <a:t> </a:t>
            </a:r>
            <a:r>
              <a:rPr lang="de-DE" dirty="0" err="1" smtClean="0"/>
              <a:t>exerci</a:t>
            </a:r>
            <a:r>
              <a:rPr lang="de-DE" dirty="0" smtClean="0"/>
              <a:t> </a:t>
            </a:r>
            <a:r>
              <a:rPr lang="de-DE" dirty="0" err="1" smtClean="0"/>
              <a:t>tation</a:t>
            </a:r>
            <a:r>
              <a:rPr lang="de-DE" dirty="0" smtClean="0"/>
              <a:t> </a:t>
            </a:r>
            <a:r>
              <a:rPr lang="de-DE" dirty="0" err="1" smtClean="0"/>
              <a:t>ullamcorper</a:t>
            </a:r>
            <a:r>
              <a:rPr lang="de-DE" dirty="0" smtClean="0"/>
              <a:t> </a:t>
            </a:r>
            <a:r>
              <a:rPr lang="de-DE" dirty="0" err="1" smtClean="0"/>
              <a:t>suscipit</a:t>
            </a:r>
            <a:r>
              <a:rPr lang="de-DE" dirty="0" smtClean="0"/>
              <a:t> </a:t>
            </a:r>
            <a:r>
              <a:rPr lang="de-DE" dirty="0" err="1" smtClean="0"/>
              <a:t>lobortis</a:t>
            </a:r>
            <a:r>
              <a:rPr lang="de-DE" dirty="0" smtClean="0"/>
              <a:t> </a:t>
            </a:r>
            <a:r>
              <a:rPr lang="de-DE" dirty="0" err="1" smtClean="0"/>
              <a:t>nisl</a:t>
            </a:r>
            <a:r>
              <a:rPr lang="de-DE" dirty="0" smtClean="0"/>
              <a:t> </a:t>
            </a:r>
            <a:r>
              <a:rPr lang="de-DE" dirty="0" err="1" smtClean="0"/>
              <a:t>ut</a:t>
            </a:r>
            <a:r>
              <a:rPr lang="de-DE" dirty="0" smtClean="0"/>
              <a:t> </a:t>
            </a:r>
            <a:r>
              <a:rPr lang="de-DE" dirty="0" err="1" smtClean="0"/>
              <a:t>aliquip</a:t>
            </a:r>
            <a:r>
              <a:rPr lang="de-DE" dirty="0" smtClean="0"/>
              <a:t> ex </a:t>
            </a:r>
            <a:r>
              <a:rPr lang="de-DE" dirty="0" err="1" smtClean="0"/>
              <a:t>ea</a:t>
            </a:r>
            <a:r>
              <a:rPr lang="de-DE" dirty="0" smtClean="0"/>
              <a:t> commodo </a:t>
            </a:r>
            <a:r>
              <a:rPr lang="de-DE" dirty="0" err="1" smtClean="0"/>
              <a:t>consequat</a:t>
            </a:r>
            <a:r>
              <a:rPr lang="de-DE" dirty="0" smtClean="0"/>
              <a:t>. Duis </a:t>
            </a:r>
            <a:r>
              <a:rPr lang="de-DE" dirty="0" err="1" smtClean="0"/>
              <a:t>autem</a:t>
            </a:r>
            <a:r>
              <a:rPr lang="de-DE" dirty="0" smtClean="0"/>
              <a:t> </a:t>
            </a:r>
            <a:r>
              <a:rPr lang="de-DE" dirty="0" err="1" smtClean="0"/>
              <a:t>vel</a:t>
            </a:r>
            <a:r>
              <a:rPr lang="de-DE" dirty="0" smtClean="0"/>
              <a:t> </a:t>
            </a:r>
            <a:r>
              <a:rPr lang="de-DE" dirty="0" err="1" smtClean="0"/>
              <a:t>eum</a:t>
            </a:r>
            <a:r>
              <a:rPr lang="de-DE" dirty="0" smtClean="0"/>
              <a:t> </a:t>
            </a:r>
            <a:r>
              <a:rPr lang="de-DE" dirty="0" err="1" smtClean="0"/>
              <a:t>iriure</a:t>
            </a:r>
            <a:r>
              <a:rPr lang="de-DE" dirty="0" smtClean="0"/>
              <a:t> </a:t>
            </a:r>
            <a:r>
              <a:rPr lang="de-DE" dirty="0" err="1" smtClean="0"/>
              <a:t>dolor</a:t>
            </a:r>
            <a:r>
              <a:rPr lang="de-DE" dirty="0" smtClean="0"/>
              <a:t> in </a:t>
            </a:r>
            <a:r>
              <a:rPr lang="de-DE" dirty="0" err="1" smtClean="0"/>
              <a:t>hendrerit</a:t>
            </a:r>
            <a:r>
              <a:rPr lang="de-DE" dirty="0" smtClean="0"/>
              <a:t> in </a:t>
            </a:r>
            <a:r>
              <a:rPr lang="de-DE" dirty="0" err="1" smtClean="0"/>
              <a:t>vulputate</a:t>
            </a:r>
            <a:r>
              <a:rPr lang="de-DE" dirty="0" smtClean="0"/>
              <a:t> </a:t>
            </a:r>
            <a:r>
              <a:rPr lang="de-DE" dirty="0" err="1" smtClean="0"/>
              <a:t>velit</a:t>
            </a:r>
            <a:r>
              <a:rPr lang="de-DE" dirty="0" smtClean="0"/>
              <a:t> esse </a:t>
            </a:r>
            <a:r>
              <a:rPr lang="de-DE" dirty="0" err="1" smtClean="0"/>
              <a:t>molestie</a:t>
            </a:r>
            <a:r>
              <a:rPr lang="de-DE" dirty="0" smtClean="0"/>
              <a:t> </a:t>
            </a:r>
            <a:r>
              <a:rPr lang="de-DE" dirty="0" err="1" smtClean="0"/>
              <a:t>consequat</a:t>
            </a:r>
            <a:r>
              <a:rPr lang="de-DE" dirty="0" smtClean="0"/>
              <a:t>, </a:t>
            </a:r>
            <a:r>
              <a:rPr lang="de-DE" dirty="0" err="1" smtClean="0"/>
              <a:t>vel</a:t>
            </a:r>
            <a:r>
              <a:rPr lang="de-DE" dirty="0" smtClean="0"/>
              <a:t> </a:t>
            </a:r>
            <a:r>
              <a:rPr lang="de-DE" dirty="0" err="1" smtClean="0"/>
              <a:t>illum</a:t>
            </a:r>
            <a:r>
              <a:rPr lang="de-DE" dirty="0" smtClean="0"/>
              <a:t> </a:t>
            </a:r>
            <a:r>
              <a:rPr lang="de-DE" dirty="0" err="1" smtClean="0"/>
              <a:t>dolore</a:t>
            </a:r>
            <a:r>
              <a:rPr lang="de-DE" dirty="0" smtClean="0"/>
              <a:t> </a:t>
            </a:r>
            <a:r>
              <a:rPr lang="de-DE" dirty="0" err="1" smtClean="0"/>
              <a:t>eu</a:t>
            </a:r>
            <a:r>
              <a:rPr lang="de-DE" dirty="0" smtClean="0"/>
              <a:t> </a:t>
            </a:r>
            <a:r>
              <a:rPr lang="de-DE" dirty="0" err="1" smtClean="0"/>
              <a:t>feugiat</a:t>
            </a:r>
            <a:r>
              <a:rPr lang="de-DE" dirty="0" smtClean="0"/>
              <a:t> </a:t>
            </a:r>
            <a:r>
              <a:rPr lang="de-DE" dirty="0" err="1" smtClean="0"/>
              <a:t>nulla</a:t>
            </a:r>
            <a:r>
              <a:rPr lang="de-DE" dirty="0" smtClean="0"/>
              <a:t> </a:t>
            </a:r>
            <a:r>
              <a:rPr lang="de-DE" dirty="0" err="1" smtClean="0"/>
              <a:t>facilisis</a:t>
            </a:r>
            <a:r>
              <a:rPr lang="de-DE" dirty="0" smtClean="0"/>
              <a:t> </a:t>
            </a:r>
            <a:r>
              <a:rPr lang="de-DE" dirty="0" err="1" smtClean="0"/>
              <a:t>at</a:t>
            </a:r>
            <a:r>
              <a:rPr lang="de-DE" dirty="0" smtClean="0"/>
              <a:t> </a:t>
            </a:r>
            <a:r>
              <a:rPr lang="de-DE" dirty="0" err="1" smtClean="0"/>
              <a:t>vero</a:t>
            </a:r>
            <a:r>
              <a:rPr lang="de-DE" dirty="0" smtClean="0"/>
              <a:t> </a:t>
            </a:r>
            <a:r>
              <a:rPr lang="de-DE" dirty="0" err="1" smtClean="0"/>
              <a:t>eros</a:t>
            </a:r>
            <a:r>
              <a:rPr lang="de-DE" dirty="0" smtClean="0"/>
              <a:t> et </a:t>
            </a:r>
            <a:r>
              <a:rPr lang="de-DE" dirty="0" err="1" smtClean="0"/>
              <a:t>accumsan</a:t>
            </a:r>
            <a:r>
              <a:rPr lang="de-DE" dirty="0" smtClean="0"/>
              <a:t> et </a:t>
            </a:r>
            <a:r>
              <a:rPr lang="de-DE" dirty="0" err="1" smtClean="0"/>
              <a:t>iusto</a:t>
            </a:r>
            <a:r>
              <a:rPr lang="de-DE" dirty="0" smtClean="0"/>
              <a:t> </a:t>
            </a:r>
            <a:r>
              <a:rPr lang="de-DE" dirty="0" err="1" smtClean="0"/>
              <a:t>odio</a:t>
            </a:r>
            <a:r>
              <a:rPr lang="de-DE" dirty="0" smtClean="0"/>
              <a:t> </a:t>
            </a:r>
            <a:r>
              <a:rPr lang="de-DE" dirty="0" err="1" smtClean="0"/>
              <a:t>dignissim</a:t>
            </a:r>
            <a:r>
              <a:rPr lang="de-DE" dirty="0" smtClean="0"/>
              <a:t> </a:t>
            </a:r>
            <a:r>
              <a:rPr lang="de-DE" dirty="0" err="1" smtClean="0"/>
              <a:t>qui</a:t>
            </a:r>
            <a:r>
              <a:rPr lang="de-DE" dirty="0" smtClean="0"/>
              <a:t> </a:t>
            </a:r>
            <a:r>
              <a:rPr lang="de-DE" dirty="0" err="1" smtClean="0"/>
              <a:t>blandit</a:t>
            </a:r>
            <a:r>
              <a:rPr lang="de-DE" dirty="0" smtClean="0"/>
              <a:t> </a:t>
            </a:r>
            <a:r>
              <a:rPr lang="de-DE" dirty="0" err="1" smtClean="0"/>
              <a:t>praesent</a:t>
            </a:r>
            <a:r>
              <a:rPr lang="de-DE" dirty="0" smtClean="0"/>
              <a:t> </a:t>
            </a:r>
            <a:r>
              <a:rPr lang="de-DE" dirty="0" err="1" smtClean="0"/>
              <a:t>luptatum</a:t>
            </a:r>
            <a:r>
              <a:rPr lang="de-DE" dirty="0" smtClean="0"/>
              <a:t> </a:t>
            </a:r>
            <a:r>
              <a:rPr lang="de-DE" dirty="0" err="1" smtClean="0"/>
              <a:t>zzril</a:t>
            </a:r>
            <a:r>
              <a:rPr lang="de-DE" dirty="0" smtClean="0"/>
              <a:t> </a:t>
            </a:r>
            <a:r>
              <a:rPr lang="de-DE" dirty="0" err="1" smtClean="0"/>
              <a:t>delenit</a:t>
            </a:r>
            <a:r>
              <a:rPr lang="de-DE" dirty="0" smtClean="0"/>
              <a:t> </a:t>
            </a:r>
            <a:r>
              <a:rPr lang="de-DE" dirty="0" err="1" smtClean="0"/>
              <a:t>augue</a:t>
            </a:r>
            <a:r>
              <a:rPr lang="de-DE" dirty="0" smtClean="0"/>
              <a:t> </a:t>
            </a:r>
            <a:r>
              <a:rPr lang="de-DE" dirty="0" err="1" smtClean="0"/>
              <a:t>duis</a:t>
            </a:r>
            <a:r>
              <a:rPr lang="de-DE" dirty="0" smtClean="0"/>
              <a:t> </a:t>
            </a:r>
            <a:r>
              <a:rPr lang="de-DE" dirty="0" err="1" smtClean="0"/>
              <a:t>dolore</a:t>
            </a:r>
            <a:r>
              <a:rPr lang="de-DE" dirty="0" smtClean="0"/>
              <a:t> </a:t>
            </a:r>
            <a:r>
              <a:rPr lang="de-DE" dirty="0" err="1" smtClean="0"/>
              <a:t>te</a:t>
            </a:r>
            <a:r>
              <a:rPr lang="de-DE" dirty="0" smtClean="0"/>
              <a:t> </a:t>
            </a:r>
            <a:r>
              <a:rPr lang="de-DE" dirty="0" err="1" smtClean="0"/>
              <a:t>feugait</a:t>
            </a:r>
            <a:r>
              <a:rPr lang="de-DE" dirty="0" smtClean="0"/>
              <a:t> </a:t>
            </a:r>
            <a:r>
              <a:rPr lang="de-DE" dirty="0" err="1" smtClean="0"/>
              <a:t>nulla</a:t>
            </a:r>
            <a:r>
              <a:rPr lang="de-DE" dirty="0" smtClean="0"/>
              <a:t> </a:t>
            </a:r>
            <a:r>
              <a:rPr lang="de-DE" dirty="0" err="1" smtClean="0"/>
              <a:t>facilisi</a:t>
            </a:r>
            <a:r>
              <a:rPr lang="de-DE" dirty="0" smtClean="0"/>
              <a:t>. Nam </a:t>
            </a:r>
            <a:r>
              <a:rPr lang="de-DE" dirty="0" err="1" smtClean="0"/>
              <a:t>liber</a:t>
            </a:r>
            <a:r>
              <a:rPr lang="de-DE" dirty="0" smtClean="0"/>
              <a:t> </a:t>
            </a:r>
            <a:r>
              <a:rPr lang="de-DE" dirty="0" err="1" smtClean="0"/>
              <a:t>tempor</a:t>
            </a:r>
            <a:r>
              <a:rPr lang="de-DE" dirty="0" smtClean="0"/>
              <a:t> cum </a:t>
            </a:r>
            <a:r>
              <a:rPr lang="de-DE" dirty="0" err="1" smtClean="0"/>
              <a:t>soluta</a:t>
            </a:r>
            <a:r>
              <a:rPr lang="de-DE" dirty="0" smtClean="0"/>
              <a:t> </a:t>
            </a:r>
            <a:r>
              <a:rPr lang="de-DE" dirty="0" err="1" smtClean="0"/>
              <a:t>nobis</a:t>
            </a:r>
            <a:r>
              <a:rPr lang="de-DE" dirty="0" smtClean="0"/>
              <a:t> </a:t>
            </a:r>
            <a:r>
              <a:rPr lang="de-DE" dirty="0" err="1" smtClean="0"/>
              <a:t>eleifend</a:t>
            </a:r>
            <a:r>
              <a:rPr lang="de-DE" dirty="0" smtClean="0"/>
              <a:t> </a:t>
            </a:r>
            <a:r>
              <a:rPr lang="de-DE" dirty="0" err="1" smtClean="0"/>
              <a:t>option</a:t>
            </a:r>
            <a:r>
              <a:rPr lang="de-DE" dirty="0" smtClean="0"/>
              <a:t> </a:t>
            </a:r>
            <a:r>
              <a:rPr lang="de-DE" dirty="0" err="1" smtClean="0"/>
              <a:t>congue</a:t>
            </a:r>
            <a:r>
              <a:rPr lang="de-DE" dirty="0" smtClean="0"/>
              <a:t> </a:t>
            </a:r>
            <a:r>
              <a:rPr lang="de-DE" dirty="0" err="1" smtClean="0"/>
              <a:t>nihil</a:t>
            </a:r>
            <a:r>
              <a:rPr lang="de-DE" dirty="0" smtClean="0"/>
              <a:t> </a:t>
            </a:r>
            <a:r>
              <a:rPr lang="de-DE" dirty="0" err="1" smtClean="0"/>
              <a:t>imperdiet</a:t>
            </a:r>
            <a:r>
              <a:rPr lang="de-DE" dirty="0" smtClean="0"/>
              <a:t> </a:t>
            </a:r>
            <a:r>
              <a:rPr lang="de-DE" dirty="0" err="1" smtClean="0"/>
              <a:t>doming</a:t>
            </a:r>
            <a:r>
              <a:rPr lang="de-DE" dirty="0" smtClean="0"/>
              <a:t> </a:t>
            </a:r>
            <a:r>
              <a:rPr lang="de-DE" dirty="0" err="1" smtClean="0"/>
              <a:t>id</a:t>
            </a:r>
            <a:r>
              <a:rPr lang="de-DE" dirty="0" smtClean="0"/>
              <a:t> </a:t>
            </a:r>
            <a:r>
              <a:rPr lang="de-DE" dirty="0" err="1" smtClean="0"/>
              <a:t>quod</a:t>
            </a:r>
            <a:r>
              <a:rPr lang="de-DE" dirty="0" smtClean="0"/>
              <a:t> </a:t>
            </a:r>
            <a:r>
              <a:rPr lang="de-DE" dirty="0" err="1" smtClean="0"/>
              <a:t>mazim</a:t>
            </a:r>
            <a:r>
              <a:rPr lang="de-DE" dirty="0" smtClean="0"/>
              <a:t> </a:t>
            </a:r>
            <a:r>
              <a:rPr lang="de-DE" dirty="0" err="1" smtClean="0"/>
              <a:t>placerat</a:t>
            </a:r>
            <a:r>
              <a:rPr lang="de-DE" dirty="0" smtClean="0"/>
              <a:t> </a:t>
            </a:r>
            <a:r>
              <a:rPr lang="de-DE" dirty="0" err="1" smtClean="0"/>
              <a:t>facer</a:t>
            </a:r>
            <a:r>
              <a:rPr lang="de-DE" dirty="0" smtClean="0"/>
              <a:t> </a:t>
            </a:r>
            <a:r>
              <a:rPr lang="de-DE" dirty="0" err="1" smtClean="0"/>
              <a:t>possim</a:t>
            </a:r>
            <a:r>
              <a:rPr lang="de-DE" dirty="0" smtClean="0"/>
              <a:t> </a:t>
            </a:r>
            <a:r>
              <a:rPr lang="de-DE" dirty="0" err="1" smtClean="0"/>
              <a:t>assum</a:t>
            </a:r>
            <a:r>
              <a:rPr lang="de-DE" dirty="0" smtClean="0"/>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INHALT_Fliesstext1spaltig_Bild/GrafikLINK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5" name="Inhaltsplatzhalter 2"/>
          <p:cNvSpPr>
            <a:spLocks noGrp="1"/>
          </p:cNvSpPr>
          <p:nvPr>
            <p:ph idx="14" hasCustomPrompt="1"/>
          </p:nvPr>
        </p:nvSpPr>
        <p:spPr>
          <a:xfrm>
            <a:off x="432000" y="1715388"/>
            <a:ext cx="3960000" cy="4410000"/>
          </a:xfrm>
        </p:spPr>
        <p:txBody>
          <a:bodyPr/>
          <a:lstStyle>
            <a:lvl1pPr indent="0" algn="l">
              <a:buFont typeface="Arial" pitchFamily="34" charset="0"/>
              <a:buChar char="•"/>
              <a:defRPr lang="de-AT" b="0" i="0" smtClean="0"/>
            </a:lvl1pPr>
            <a:lvl2pPr marL="0" indent="0">
              <a:buFontTx/>
              <a:buNone/>
              <a:defRPr/>
            </a:lvl2pPr>
            <a:lvl3pPr>
              <a:buFont typeface="Arial" pitchFamily="34" charset="0"/>
              <a:buChar char="•"/>
              <a:defRPr/>
            </a:lvl3pPr>
            <a:lvl4pPr>
              <a:buFont typeface="Arial" pitchFamily="34" charset="0"/>
              <a:buNone/>
              <a:defRPr/>
            </a:lvl4pPr>
            <a:lvl5pPr>
              <a:buNone/>
              <a:defRPr/>
            </a:lvl5pPr>
          </a:lstStyle>
          <a:p>
            <a:pPr lvl="1"/>
            <a:r>
              <a:rPr lang="de-DE" dirty="0" smtClean="0"/>
              <a:t>Subheadline</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consectetuer</a:t>
            </a:r>
            <a:r>
              <a:rPr lang="de-DE" dirty="0" smtClean="0"/>
              <a:t> </a:t>
            </a:r>
            <a:r>
              <a:rPr lang="de-DE" dirty="0" err="1" smtClean="0"/>
              <a:t>adipiscing</a:t>
            </a:r>
            <a:r>
              <a:rPr lang="de-DE" dirty="0" smtClean="0"/>
              <a:t> </a:t>
            </a:r>
            <a:r>
              <a:rPr lang="de-DE" dirty="0" err="1" smtClean="0"/>
              <a:t>elit</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nonummy</a:t>
            </a:r>
            <a:r>
              <a:rPr lang="de-DE" dirty="0" smtClean="0"/>
              <a:t> </a:t>
            </a:r>
            <a:r>
              <a:rPr lang="de-DE" dirty="0" err="1" smtClean="0"/>
              <a:t>nibh</a:t>
            </a:r>
            <a:r>
              <a:rPr lang="de-DE" dirty="0" smtClean="0"/>
              <a:t> </a:t>
            </a:r>
            <a:r>
              <a:rPr lang="de-DE" dirty="0" err="1" smtClean="0"/>
              <a:t>euismod</a:t>
            </a:r>
            <a:r>
              <a:rPr lang="de-DE" dirty="0" smtClean="0"/>
              <a:t> </a:t>
            </a:r>
            <a:r>
              <a:rPr lang="de-DE" dirty="0" err="1" smtClean="0"/>
              <a:t>tincidunt</a:t>
            </a:r>
            <a:r>
              <a:rPr lang="de-DE" dirty="0" smtClean="0"/>
              <a:t> </a:t>
            </a:r>
            <a:r>
              <a:rPr lang="de-DE" dirty="0" err="1" smtClean="0"/>
              <a:t>ut</a:t>
            </a:r>
            <a:r>
              <a:rPr lang="de-DE" dirty="0" smtClean="0"/>
              <a:t> </a:t>
            </a:r>
            <a:r>
              <a:rPr lang="de-DE" dirty="0" err="1" smtClean="0"/>
              <a:t>laoreet</a:t>
            </a:r>
            <a:r>
              <a:rPr lang="de-DE" dirty="0" smtClean="0"/>
              <a:t> </a:t>
            </a:r>
            <a:r>
              <a:rPr lang="de-DE" dirty="0" err="1" smtClean="0"/>
              <a:t>dolore</a:t>
            </a:r>
            <a:r>
              <a:rPr lang="de-DE" dirty="0" smtClean="0"/>
              <a:t> magna </a:t>
            </a:r>
            <a:r>
              <a:rPr lang="de-DE" dirty="0" err="1" smtClean="0"/>
              <a:t>aliquam</a:t>
            </a:r>
            <a:r>
              <a:rPr lang="de-DE" dirty="0" smtClean="0"/>
              <a:t> </a:t>
            </a:r>
            <a:r>
              <a:rPr lang="de-DE" dirty="0" err="1" smtClean="0"/>
              <a:t>erat</a:t>
            </a:r>
            <a:r>
              <a:rPr lang="de-DE" dirty="0" smtClean="0"/>
              <a:t> </a:t>
            </a:r>
            <a:r>
              <a:rPr lang="de-DE" dirty="0" err="1" smtClean="0"/>
              <a:t>volutpat</a:t>
            </a:r>
            <a:r>
              <a:rPr lang="de-DE" dirty="0" smtClean="0"/>
              <a:t>. </a:t>
            </a:r>
            <a:r>
              <a:rPr lang="de-DE" dirty="0" err="1" smtClean="0"/>
              <a:t>Ut</a:t>
            </a:r>
            <a:r>
              <a:rPr lang="de-DE" dirty="0" smtClean="0"/>
              <a:t> </a:t>
            </a:r>
            <a:r>
              <a:rPr lang="de-DE" dirty="0" err="1" smtClean="0"/>
              <a:t>wisi</a:t>
            </a:r>
            <a:r>
              <a:rPr lang="de-DE" dirty="0" smtClean="0"/>
              <a:t> </a:t>
            </a:r>
            <a:r>
              <a:rPr lang="de-DE" dirty="0" err="1" smtClean="0"/>
              <a:t>enim</a:t>
            </a:r>
            <a:r>
              <a:rPr lang="de-DE" dirty="0" smtClean="0"/>
              <a:t> ad minim </a:t>
            </a:r>
            <a:r>
              <a:rPr lang="de-DE" dirty="0" err="1" smtClean="0"/>
              <a:t>veniam</a:t>
            </a:r>
            <a:r>
              <a:rPr lang="de-DE" dirty="0" smtClean="0"/>
              <a:t>, </a:t>
            </a:r>
            <a:r>
              <a:rPr lang="de-DE" dirty="0" err="1" smtClean="0"/>
              <a:t>quis</a:t>
            </a:r>
            <a:r>
              <a:rPr lang="de-DE" dirty="0" smtClean="0"/>
              <a:t> </a:t>
            </a:r>
            <a:r>
              <a:rPr lang="de-DE" dirty="0" err="1" smtClean="0"/>
              <a:t>nostrud</a:t>
            </a:r>
            <a:r>
              <a:rPr lang="de-DE" dirty="0" smtClean="0"/>
              <a:t> </a:t>
            </a:r>
            <a:r>
              <a:rPr lang="de-DE" dirty="0" err="1" smtClean="0"/>
              <a:t>exerci</a:t>
            </a:r>
            <a:r>
              <a:rPr lang="de-DE" dirty="0" smtClean="0"/>
              <a:t> </a:t>
            </a:r>
            <a:r>
              <a:rPr lang="de-DE" dirty="0" err="1" smtClean="0"/>
              <a:t>tation</a:t>
            </a:r>
            <a:r>
              <a:rPr lang="de-DE" dirty="0" smtClean="0"/>
              <a:t> </a:t>
            </a:r>
            <a:r>
              <a:rPr lang="de-DE" dirty="0" err="1" smtClean="0"/>
              <a:t>ullamcorper</a:t>
            </a:r>
            <a:r>
              <a:rPr lang="de-DE" dirty="0" smtClean="0"/>
              <a:t> </a:t>
            </a:r>
            <a:r>
              <a:rPr lang="de-DE" dirty="0" err="1" smtClean="0"/>
              <a:t>suscipit</a:t>
            </a:r>
            <a:r>
              <a:rPr lang="de-DE" dirty="0" smtClean="0"/>
              <a:t> </a:t>
            </a:r>
            <a:r>
              <a:rPr lang="de-DE" dirty="0" err="1" smtClean="0"/>
              <a:t>lobortis</a:t>
            </a:r>
            <a:r>
              <a:rPr lang="de-DE" dirty="0" smtClean="0"/>
              <a:t> </a:t>
            </a:r>
            <a:r>
              <a:rPr lang="de-DE" dirty="0" err="1" smtClean="0"/>
              <a:t>nisl</a:t>
            </a:r>
            <a:r>
              <a:rPr lang="de-DE" dirty="0" smtClean="0"/>
              <a:t> </a:t>
            </a:r>
            <a:r>
              <a:rPr lang="de-DE" dirty="0" err="1" smtClean="0"/>
              <a:t>ut</a:t>
            </a:r>
            <a:r>
              <a:rPr lang="de-DE" dirty="0" smtClean="0"/>
              <a:t> </a:t>
            </a:r>
            <a:r>
              <a:rPr lang="de-DE" dirty="0" err="1" smtClean="0"/>
              <a:t>aliquip</a:t>
            </a:r>
            <a:r>
              <a:rPr lang="de-DE" dirty="0" smtClean="0"/>
              <a:t> ex </a:t>
            </a:r>
            <a:r>
              <a:rPr lang="de-DE" dirty="0" err="1" smtClean="0"/>
              <a:t>ea</a:t>
            </a:r>
            <a:r>
              <a:rPr lang="de-DE" dirty="0" smtClean="0"/>
              <a:t> commodo </a:t>
            </a:r>
            <a:r>
              <a:rPr lang="de-DE" dirty="0" err="1" smtClean="0"/>
              <a:t>consequat</a:t>
            </a:r>
            <a:r>
              <a:rPr lang="de-DE" dirty="0" smtClean="0"/>
              <a:t>. Duis </a:t>
            </a:r>
            <a:r>
              <a:rPr lang="de-DE" dirty="0" err="1" smtClean="0"/>
              <a:t>autem</a:t>
            </a:r>
            <a:r>
              <a:rPr lang="de-DE" dirty="0" smtClean="0"/>
              <a:t> </a:t>
            </a:r>
            <a:r>
              <a:rPr lang="de-DE" dirty="0" err="1" smtClean="0"/>
              <a:t>vel</a:t>
            </a:r>
            <a:r>
              <a:rPr lang="de-DE" dirty="0" smtClean="0"/>
              <a:t> </a:t>
            </a:r>
            <a:r>
              <a:rPr lang="de-DE" dirty="0" err="1" smtClean="0"/>
              <a:t>eum</a:t>
            </a:r>
            <a:r>
              <a:rPr lang="de-DE" dirty="0" smtClean="0"/>
              <a:t> </a:t>
            </a:r>
            <a:r>
              <a:rPr lang="de-DE" dirty="0" err="1" smtClean="0"/>
              <a:t>iriure</a:t>
            </a:r>
            <a:r>
              <a:rPr lang="de-DE" dirty="0" smtClean="0"/>
              <a:t> </a:t>
            </a:r>
            <a:r>
              <a:rPr lang="de-DE" dirty="0" err="1" smtClean="0"/>
              <a:t>dolor</a:t>
            </a:r>
            <a:r>
              <a:rPr lang="de-DE" dirty="0" smtClean="0"/>
              <a:t> in </a:t>
            </a:r>
            <a:r>
              <a:rPr lang="de-DE" dirty="0" err="1" smtClean="0"/>
              <a:t>hendrerit</a:t>
            </a:r>
            <a:r>
              <a:rPr lang="de-DE" dirty="0" smtClean="0"/>
              <a:t> in </a:t>
            </a:r>
            <a:r>
              <a:rPr lang="de-DE" dirty="0" err="1" smtClean="0"/>
              <a:t>vulputate</a:t>
            </a:r>
            <a:r>
              <a:rPr lang="de-DE" dirty="0" smtClean="0"/>
              <a:t> </a:t>
            </a:r>
            <a:r>
              <a:rPr lang="de-DE" dirty="0" err="1" smtClean="0"/>
              <a:t>velit</a:t>
            </a:r>
            <a:r>
              <a:rPr lang="de-DE" dirty="0" smtClean="0"/>
              <a:t> esse </a:t>
            </a:r>
            <a:r>
              <a:rPr lang="de-DE" dirty="0" err="1" smtClean="0"/>
              <a:t>molestie</a:t>
            </a:r>
            <a:r>
              <a:rPr lang="de-DE" dirty="0" smtClean="0"/>
              <a:t> </a:t>
            </a:r>
            <a:r>
              <a:rPr lang="de-DE" dirty="0" err="1" smtClean="0"/>
              <a:t>consequat</a:t>
            </a:r>
            <a:r>
              <a:rPr lang="de-DE" dirty="0" smtClean="0"/>
              <a:t>, </a:t>
            </a:r>
            <a:r>
              <a:rPr lang="de-DE" dirty="0" err="1" smtClean="0"/>
              <a:t>vel</a:t>
            </a:r>
            <a:r>
              <a:rPr lang="de-DE" dirty="0" smtClean="0"/>
              <a:t> </a:t>
            </a:r>
            <a:r>
              <a:rPr lang="de-DE" dirty="0" err="1" smtClean="0"/>
              <a:t>illum</a:t>
            </a:r>
            <a:r>
              <a:rPr lang="de-DE" dirty="0" smtClean="0"/>
              <a:t> </a:t>
            </a:r>
            <a:r>
              <a:rPr lang="de-DE" dirty="0" err="1" smtClean="0"/>
              <a:t>dolore</a:t>
            </a:r>
            <a:r>
              <a:rPr lang="de-DE" dirty="0" smtClean="0"/>
              <a:t> </a:t>
            </a:r>
            <a:r>
              <a:rPr lang="de-DE" dirty="0" err="1" smtClean="0"/>
              <a:t>eu</a:t>
            </a:r>
            <a:r>
              <a:rPr lang="de-DE" dirty="0" smtClean="0"/>
              <a:t> </a:t>
            </a:r>
            <a:r>
              <a:rPr lang="de-DE" dirty="0" err="1" smtClean="0"/>
              <a:t>feugiat</a:t>
            </a:r>
            <a:r>
              <a:rPr lang="de-DE" dirty="0" smtClean="0"/>
              <a:t> </a:t>
            </a:r>
            <a:r>
              <a:rPr lang="de-DE" dirty="0" err="1" smtClean="0"/>
              <a:t>nulla</a:t>
            </a:r>
            <a:r>
              <a:rPr lang="de-DE" dirty="0" smtClean="0"/>
              <a:t> </a:t>
            </a:r>
            <a:r>
              <a:rPr lang="de-DE" dirty="0" err="1" smtClean="0"/>
              <a:t>facilisis</a:t>
            </a:r>
            <a:r>
              <a:rPr lang="de-DE" dirty="0" smtClean="0"/>
              <a:t> </a:t>
            </a:r>
            <a:r>
              <a:rPr lang="de-DE" dirty="0" err="1" smtClean="0"/>
              <a:t>at</a:t>
            </a:r>
            <a:r>
              <a:rPr lang="de-DE" dirty="0" smtClean="0"/>
              <a:t> </a:t>
            </a:r>
            <a:r>
              <a:rPr lang="de-DE" dirty="0" err="1" smtClean="0"/>
              <a:t>vero</a:t>
            </a:r>
            <a:r>
              <a:rPr lang="de-DE" dirty="0" smtClean="0"/>
              <a:t> </a:t>
            </a:r>
            <a:r>
              <a:rPr lang="de-DE" dirty="0" err="1" smtClean="0"/>
              <a:t>eros</a:t>
            </a:r>
            <a:r>
              <a:rPr lang="de-DE" dirty="0" smtClean="0"/>
              <a:t> et </a:t>
            </a:r>
            <a:r>
              <a:rPr lang="de-DE" dirty="0" err="1" smtClean="0"/>
              <a:t>accumsan</a:t>
            </a:r>
            <a:r>
              <a:rPr lang="de-DE" dirty="0" smtClean="0"/>
              <a:t> et </a:t>
            </a:r>
            <a:r>
              <a:rPr lang="de-DE" dirty="0" err="1" smtClean="0"/>
              <a:t>iusto</a:t>
            </a:r>
            <a:r>
              <a:rPr lang="de-DE" dirty="0" smtClean="0"/>
              <a:t> </a:t>
            </a:r>
            <a:r>
              <a:rPr lang="de-DE" dirty="0" err="1" smtClean="0"/>
              <a:t>odio</a:t>
            </a:r>
            <a:r>
              <a:rPr lang="de-DE" dirty="0" smtClean="0"/>
              <a:t> </a:t>
            </a:r>
            <a:r>
              <a:rPr lang="de-DE" dirty="0" err="1" smtClean="0"/>
              <a:t>dignissim</a:t>
            </a:r>
            <a:r>
              <a:rPr lang="de-DE" dirty="0" smtClean="0"/>
              <a:t> </a:t>
            </a:r>
            <a:r>
              <a:rPr lang="de-DE" dirty="0" err="1" smtClean="0"/>
              <a:t>qui</a:t>
            </a:r>
            <a:r>
              <a:rPr lang="de-DE" dirty="0" smtClean="0"/>
              <a:t> </a:t>
            </a:r>
            <a:r>
              <a:rPr lang="de-DE" dirty="0" err="1" smtClean="0"/>
              <a:t>blandit</a:t>
            </a:r>
            <a:r>
              <a:rPr lang="de-DE" dirty="0" smtClean="0"/>
              <a:t> </a:t>
            </a:r>
            <a:r>
              <a:rPr lang="de-DE" dirty="0" err="1" smtClean="0"/>
              <a:t>praesent</a:t>
            </a:r>
            <a:r>
              <a:rPr lang="de-DE" dirty="0" smtClean="0"/>
              <a:t> </a:t>
            </a:r>
            <a:r>
              <a:rPr lang="de-DE" dirty="0" err="1" smtClean="0"/>
              <a:t>luptatum</a:t>
            </a:r>
            <a:r>
              <a:rPr lang="de-DE" dirty="0" smtClean="0"/>
              <a:t> </a:t>
            </a:r>
            <a:r>
              <a:rPr lang="de-DE" dirty="0" err="1" smtClean="0"/>
              <a:t>zzril</a:t>
            </a:r>
            <a:r>
              <a:rPr lang="de-DE" dirty="0" smtClean="0"/>
              <a:t> </a:t>
            </a:r>
            <a:r>
              <a:rPr lang="de-DE" dirty="0" err="1" smtClean="0"/>
              <a:t>delenit</a:t>
            </a:r>
            <a:r>
              <a:rPr lang="de-DE" dirty="0" smtClean="0"/>
              <a:t> </a:t>
            </a:r>
            <a:r>
              <a:rPr lang="de-DE" dirty="0" err="1" smtClean="0"/>
              <a:t>augue</a:t>
            </a:r>
            <a:r>
              <a:rPr lang="de-DE" dirty="0" smtClean="0"/>
              <a:t> </a:t>
            </a:r>
            <a:r>
              <a:rPr lang="de-DE" dirty="0" err="1" smtClean="0"/>
              <a:t>duis</a:t>
            </a:r>
            <a:r>
              <a:rPr lang="de-DE" dirty="0" smtClean="0"/>
              <a:t> </a:t>
            </a:r>
            <a:r>
              <a:rPr lang="de-DE" dirty="0" err="1" smtClean="0"/>
              <a:t>dolore</a:t>
            </a:r>
            <a:r>
              <a:rPr lang="de-DE" dirty="0" smtClean="0"/>
              <a:t> </a:t>
            </a:r>
            <a:r>
              <a:rPr lang="de-DE" dirty="0" err="1" smtClean="0"/>
              <a:t>te</a:t>
            </a:r>
            <a:r>
              <a:rPr lang="de-DE" dirty="0" smtClean="0"/>
              <a:t> </a:t>
            </a:r>
            <a:r>
              <a:rPr lang="de-DE" dirty="0" err="1" smtClean="0"/>
              <a:t>feugait</a:t>
            </a:r>
            <a:r>
              <a:rPr lang="de-DE" dirty="0" smtClean="0"/>
              <a:t> </a:t>
            </a:r>
            <a:r>
              <a:rPr lang="de-DE" dirty="0" err="1" smtClean="0"/>
              <a:t>nulla</a:t>
            </a:r>
            <a:r>
              <a:rPr lang="de-DE" dirty="0" smtClean="0"/>
              <a:t> </a:t>
            </a:r>
            <a:r>
              <a:rPr lang="de-DE" dirty="0" err="1" smtClean="0"/>
              <a:t>facilisi</a:t>
            </a:r>
            <a:r>
              <a:rPr lang="de-DE" dirty="0" smtClean="0"/>
              <a:t>. Nam </a:t>
            </a:r>
            <a:r>
              <a:rPr lang="de-DE" dirty="0" err="1" smtClean="0"/>
              <a:t>liber</a:t>
            </a:r>
            <a:r>
              <a:rPr lang="de-DE" dirty="0" smtClean="0"/>
              <a:t> </a:t>
            </a:r>
            <a:r>
              <a:rPr lang="de-DE" dirty="0" err="1" smtClean="0"/>
              <a:t>tempor</a:t>
            </a:r>
            <a:r>
              <a:rPr lang="de-DE" dirty="0" smtClean="0"/>
              <a:t> cum </a:t>
            </a:r>
            <a:r>
              <a:rPr lang="de-DE" dirty="0" err="1" smtClean="0"/>
              <a:t>soluta</a:t>
            </a:r>
            <a:r>
              <a:rPr lang="de-DE" dirty="0" smtClean="0"/>
              <a:t> </a:t>
            </a:r>
            <a:r>
              <a:rPr lang="de-DE" dirty="0" err="1" smtClean="0"/>
              <a:t>nobis</a:t>
            </a:r>
            <a:r>
              <a:rPr lang="de-DE" dirty="0" smtClean="0"/>
              <a:t> </a:t>
            </a:r>
            <a:r>
              <a:rPr lang="de-DE" dirty="0" err="1" smtClean="0"/>
              <a:t>eleifend</a:t>
            </a:r>
            <a:r>
              <a:rPr lang="de-DE" dirty="0" smtClean="0"/>
              <a:t> </a:t>
            </a:r>
            <a:r>
              <a:rPr lang="de-DE" dirty="0" err="1" smtClean="0"/>
              <a:t>option</a:t>
            </a:r>
            <a:r>
              <a:rPr lang="de-DE" dirty="0" smtClean="0"/>
              <a:t> </a:t>
            </a:r>
            <a:r>
              <a:rPr lang="de-DE" dirty="0" err="1" smtClean="0"/>
              <a:t>congue</a:t>
            </a:r>
            <a:r>
              <a:rPr lang="de-DE" dirty="0" smtClean="0"/>
              <a:t> </a:t>
            </a:r>
            <a:r>
              <a:rPr lang="de-DE" dirty="0" err="1" smtClean="0"/>
              <a:t>nihil</a:t>
            </a:r>
            <a:r>
              <a:rPr lang="de-DE" dirty="0" smtClean="0"/>
              <a:t> </a:t>
            </a:r>
            <a:r>
              <a:rPr lang="de-DE" dirty="0" err="1" smtClean="0"/>
              <a:t>imperdiet</a:t>
            </a:r>
            <a:r>
              <a:rPr lang="de-DE" dirty="0" smtClean="0"/>
              <a:t> </a:t>
            </a:r>
            <a:r>
              <a:rPr lang="de-DE" dirty="0" err="1" smtClean="0"/>
              <a:t>doming</a:t>
            </a:r>
            <a:r>
              <a:rPr lang="de-DE" dirty="0" smtClean="0"/>
              <a:t> </a:t>
            </a:r>
            <a:r>
              <a:rPr lang="de-DE" dirty="0" err="1" smtClean="0"/>
              <a:t>id</a:t>
            </a:r>
            <a:r>
              <a:rPr lang="de-DE" dirty="0" smtClean="0"/>
              <a:t> </a:t>
            </a:r>
            <a:r>
              <a:rPr lang="de-DE" dirty="0" err="1" smtClean="0"/>
              <a:t>quod</a:t>
            </a:r>
            <a:r>
              <a:rPr lang="de-DE" dirty="0" smtClean="0"/>
              <a:t> </a:t>
            </a:r>
            <a:r>
              <a:rPr lang="de-DE" dirty="0" err="1" smtClean="0"/>
              <a:t>mazim</a:t>
            </a:r>
            <a:r>
              <a:rPr lang="de-DE" dirty="0" smtClean="0"/>
              <a:t> </a:t>
            </a:r>
            <a:r>
              <a:rPr lang="de-DE" dirty="0" err="1" smtClean="0"/>
              <a:t>placerat</a:t>
            </a:r>
            <a:r>
              <a:rPr lang="de-DE" dirty="0" smtClean="0"/>
              <a:t> </a:t>
            </a:r>
            <a:r>
              <a:rPr lang="de-DE" dirty="0" err="1" smtClean="0"/>
              <a:t>facer</a:t>
            </a:r>
            <a:r>
              <a:rPr lang="de-DE" dirty="0" smtClean="0"/>
              <a:t> </a:t>
            </a:r>
            <a:r>
              <a:rPr lang="de-DE" dirty="0" err="1" smtClean="0"/>
              <a:t>possim</a:t>
            </a:r>
            <a:r>
              <a:rPr lang="de-DE" dirty="0" smtClean="0"/>
              <a:t> </a:t>
            </a:r>
            <a:r>
              <a:rPr lang="de-DE" dirty="0" err="1" smtClean="0"/>
              <a:t>assum</a:t>
            </a:r>
            <a:r>
              <a:rPr lang="de-DE" dirty="0" smtClean="0"/>
              <a:t>. </a:t>
            </a:r>
          </a:p>
        </p:txBody>
      </p:sp>
      <p:sp>
        <p:nvSpPr>
          <p:cNvPr id="6" name="Inhaltsplatzhalter 2"/>
          <p:cNvSpPr>
            <a:spLocks noGrp="1"/>
          </p:cNvSpPr>
          <p:nvPr>
            <p:ph idx="13" hasCustomPrompt="1"/>
          </p:nvPr>
        </p:nvSpPr>
        <p:spPr>
          <a:xfrm>
            <a:off x="4752000" y="1715388"/>
            <a:ext cx="3960000" cy="4410000"/>
          </a:xfrm>
        </p:spPr>
        <p:txBody>
          <a:bodyPr/>
          <a:lstStyle>
            <a:lvl1pPr marL="0" indent="0">
              <a:buFont typeface="Arial" pitchFamily="34" charset="0"/>
              <a:buNone/>
              <a:defRPr/>
            </a:lvl1pPr>
            <a:lvl2pPr marL="0" indent="0">
              <a:buNone/>
              <a:defRPr/>
            </a:lvl2pPr>
          </a:lstStyle>
          <a:p>
            <a:pPr lvl="1"/>
            <a:r>
              <a:rPr lang="de-DE" dirty="0" smtClean="0"/>
              <a:t>Subheadline</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consectetuer</a:t>
            </a:r>
            <a:r>
              <a:rPr lang="de-DE" dirty="0" smtClean="0"/>
              <a:t> </a:t>
            </a:r>
            <a:r>
              <a:rPr lang="de-DE" dirty="0" err="1" smtClean="0"/>
              <a:t>adipiscing</a:t>
            </a:r>
            <a:r>
              <a:rPr lang="de-DE" dirty="0" smtClean="0"/>
              <a:t> </a:t>
            </a:r>
            <a:r>
              <a:rPr lang="de-DE" dirty="0" err="1" smtClean="0"/>
              <a:t>elit</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nonummy</a:t>
            </a:r>
            <a:r>
              <a:rPr lang="de-DE" dirty="0" smtClean="0"/>
              <a:t> </a:t>
            </a:r>
            <a:r>
              <a:rPr lang="de-DE" dirty="0" err="1" smtClean="0"/>
              <a:t>nibh</a:t>
            </a:r>
            <a:r>
              <a:rPr lang="de-DE" dirty="0" smtClean="0"/>
              <a:t> </a:t>
            </a:r>
            <a:r>
              <a:rPr lang="de-DE" dirty="0" err="1" smtClean="0"/>
              <a:t>euismod</a:t>
            </a:r>
            <a:r>
              <a:rPr lang="de-DE" dirty="0" smtClean="0"/>
              <a:t> </a:t>
            </a:r>
            <a:r>
              <a:rPr lang="de-DE" dirty="0" err="1" smtClean="0"/>
              <a:t>tincidunt</a:t>
            </a:r>
            <a:r>
              <a:rPr lang="de-DE" dirty="0" smtClean="0"/>
              <a:t> </a:t>
            </a:r>
            <a:r>
              <a:rPr lang="de-DE" dirty="0" err="1" smtClean="0"/>
              <a:t>ut</a:t>
            </a:r>
            <a:r>
              <a:rPr lang="de-DE" dirty="0" smtClean="0"/>
              <a:t> </a:t>
            </a:r>
            <a:r>
              <a:rPr lang="de-DE" dirty="0" err="1" smtClean="0"/>
              <a:t>laoreet</a:t>
            </a:r>
            <a:r>
              <a:rPr lang="de-DE" dirty="0" smtClean="0"/>
              <a:t> </a:t>
            </a:r>
            <a:r>
              <a:rPr lang="de-DE" dirty="0" err="1" smtClean="0"/>
              <a:t>dolore</a:t>
            </a:r>
            <a:r>
              <a:rPr lang="de-DE" dirty="0" smtClean="0"/>
              <a:t> magna </a:t>
            </a:r>
            <a:r>
              <a:rPr lang="de-DE" dirty="0" err="1" smtClean="0"/>
              <a:t>aliquam</a:t>
            </a:r>
            <a:r>
              <a:rPr lang="de-DE" dirty="0" smtClean="0"/>
              <a:t> </a:t>
            </a:r>
            <a:r>
              <a:rPr lang="de-DE" dirty="0" err="1" smtClean="0"/>
              <a:t>erat</a:t>
            </a:r>
            <a:r>
              <a:rPr lang="de-DE" dirty="0" smtClean="0"/>
              <a:t> </a:t>
            </a:r>
            <a:r>
              <a:rPr lang="de-DE" dirty="0" err="1" smtClean="0"/>
              <a:t>volutpat</a:t>
            </a:r>
            <a:r>
              <a:rPr lang="de-DE" dirty="0" smtClean="0"/>
              <a:t>. </a:t>
            </a:r>
            <a:r>
              <a:rPr lang="de-DE" dirty="0" err="1" smtClean="0"/>
              <a:t>Ut</a:t>
            </a:r>
            <a:r>
              <a:rPr lang="de-DE" dirty="0" smtClean="0"/>
              <a:t> </a:t>
            </a:r>
            <a:r>
              <a:rPr lang="de-DE" dirty="0" err="1" smtClean="0"/>
              <a:t>wisi</a:t>
            </a:r>
            <a:r>
              <a:rPr lang="de-DE" dirty="0" smtClean="0"/>
              <a:t> </a:t>
            </a:r>
            <a:r>
              <a:rPr lang="de-DE" dirty="0" err="1" smtClean="0"/>
              <a:t>enim</a:t>
            </a:r>
            <a:r>
              <a:rPr lang="de-DE" dirty="0" smtClean="0"/>
              <a:t> ad minim </a:t>
            </a:r>
            <a:r>
              <a:rPr lang="de-DE" dirty="0" err="1" smtClean="0"/>
              <a:t>veniam</a:t>
            </a:r>
            <a:r>
              <a:rPr lang="de-DE" dirty="0" smtClean="0"/>
              <a:t>, </a:t>
            </a:r>
            <a:r>
              <a:rPr lang="de-DE" dirty="0" err="1" smtClean="0"/>
              <a:t>quis</a:t>
            </a:r>
            <a:r>
              <a:rPr lang="de-DE" dirty="0" smtClean="0"/>
              <a:t> </a:t>
            </a:r>
            <a:r>
              <a:rPr lang="de-DE" dirty="0" err="1" smtClean="0"/>
              <a:t>nostrud</a:t>
            </a:r>
            <a:r>
              <a:rPr lang="de-DE" dirty="0" smtClean="0"/>
              <a:t> </a:t>
            </a:r>
            <a:r>
              <a:rPr lang="de-DE" dirty="0" err="1" smtClean="0"/>
              <a:t>exerci</a:t>
            </a:r>
            <a:r>
              <a:rPr lang="de-DE" dirty="0" smtClean="0"/>
              <a:t> </a:t>
            </a:r>
            <a:r>
              <a:rPr lang="de-DE" dirty="0" err="1" smtClean="0"/>
              <a:t>tation</a:t>
            </a:r>
            <a:r>
              <a:rPr lang="de-DE" dirty="0" smtClean="0"/>
              <a:t> </a:t>
            </a:r>
            <a:r>
              <a:rPr lang="de-DE" dirty="0" err="1" smtClean="0"/>
              <a:t>ullamcorper</a:t>
            </a:r>
            <a:r>
              <a:rPr lang="de-DE" dirty="0" smtClean="0"/>
              <a:t> </a:t>
            </a:r>
            <a:r>
              <a:rPr lang="de-DE" dirty="0" err="1" smtClean="0"/>
              <a:t>suscipit</a:t>
            </a:r>
            <a:r>
              <a:rPr lang="de-DE" dirty="0" smtClean="0"/>
              <a:t> </a:t>
            </a:r>
            <a:r>
              <a:rPr lang="de-DE" dirty="0" err="1" smtClean="0"/>
              <a:t>lobortis</a:t>
            </a:r>
            <a:r>
              <a:rPr lang="de-DE" dirty="0" smtClean="0"/>
              <a:t> </a:t>
            </a:r>
            <a:r>
              <a:rPr lang="de-DE" dirty="0" err="1" smtClean="0"/>
              <a:t>nisl</a:t>
            </a:r>
            <a:r>
              <a:rPr lang="de-DE" dirty="0" smtClean="0"/>
              <a:t> </a:t>
            </a:r>
            <a:r>
              <a:rPr lang="de-DE" dirty="0" err="1" smtClean="0"/>
              <a:t>ut</a:t>
            </a:r>
            <a:r>
              <a:rPr lang="de-DE" dirty="0" smtClean="0"/>
              <a:t> </a:t>
            </a:r>
            <a:r>
              <a:rPr lang="de-DE" dirty="0" err="1" smtClean="0"/>
              <a:t>aliquip</a:t>
            </a:r>
            <a:r>
              <a:rPr lang="de-DE" dirty="0" smtClean="0"/>
              <a:t> ex </a:t>
            </a:r>
            <a:r>
              <a:rPr lang="de-DE" dirty="0" err="1" smtClean="0"/>
              <a:t>ea</a:t>
            </a:r>
            <a:r>
              <a:rPr lang="de-DE" dirty="0" smtClean="0"/>
              <a:t> commodo </a:t>
            </a:r>
            <a:r>
              <a:rPr lang="de-DE" dirty="0" err="1" smtClean="0"/>
              <a:t>consequat</a:t>
            </a:r>
            <a:r>
              <a:rPr lang="de-DE" dirty="0" smtClean="0"/>
              <a:t>. Duis </a:t>
            </a:r>
            <a:r>
              <a:rPr lang="de-DE" dirty="0" err="1" smtClean="0"/>
              <a:t>autem</a:t>
            </a:r>
            <a:r>
              <a:rPr lang="de-DE" dirty="0" smtClean="0"/>
              <a:t> </a:t>
            </a:r>
            <a:r>
              <a:rPr lang="de-DE" dirty="0" err="1" smtClean="0"/>
              <a:t>vel</a:t>
            </a:r>
            <a:r>
              <a:rPr lang="de-DE" dirty="0" smtClean="0"/>
              <a:t> </a:t>
            </a:r>
            <a:r>
              <a:rPr lang="de-DE" dirty="0" err="1" smtClean="0"/>
              <a:t>eum</a:t>
            </a:r>
            <a:r>
              <a:rPr lang="de-DE" dirty="0" smtClean="0"/>
              <a:t> </a:t>
            </a:r>
            <a:r>
              <a:rPr lang="de-DE" dirty="0" err="1" smtClean="0"/>
              <a:t>iriure</a:t>
            </a:r>
            <a:r>
              <a:rPr lang="de-DE" dirty="0" smtClean="0"/>
              <a:t> </a:t>
            </a:r>
            <a:r>
              <a:rPr lang="de-DE" dirty="0" err="1" smtClean="0"/>
              <a:t>dolor</a:t>
            </a:r>
            <a:r>
              <a:rPr lang="de-DE" dirty="0" smtClean="0"/>
              <a:t> in </a:t>
            </a:r>
            <a:r>
              <a:rPr lang="de-DE" dirty="0" err="1" smtClean="0"/>
              <a:t>hendrerit</a:t>
            </a:r>
            <a:r>
              <a:rPr lang="de-DE" dirty="0" smtClean="0"/>
              <a:t> in </a:t>
            </a:r>
            <a:r>
              <a:rPr lang="de-DE" dirty="0" err="1" smtClean="0"/>
              <a:t>vulputate</a:t>
            </a:r>
            <a:r>
              <a:rPr lang="de-DE" dirty="0" smtClean="0"/>
              <a:t> </a:t>
            </a:r>
            <a:r>
              <a:rPr lang="de-DE" dirty="0" err="1" smtClean="0"/>
              <a:t>velit</a:t>
            </a:r>
            <a:r>
              <a:rPr lang="de-DE" dirty="0" smtClean="0"/>
              <a:t> esse </a:t>
            </a:r>
            <a:r>
              <a:rPr lang="de-DE" dirty="0" err="1" smtClean="0"/>
              <a:t>molestie</a:t>
            </a:r>
            <a:r>
              <a:rPr lang="de-DE" dirty="0" smtClean="0"/>
              <a:t> </a:t>
            </a:r>
            <a:r>
              <a:rPr lang="de-DE" dirty="0" err="1" smtClean="0"/>
              <a:t>consequat</a:t>
            </a:r>
            <a:r>
              <a:rPr lang="de-DE" dirty="0" smtClean="0"/>
              <a:t>, </a:t>
            </a:r>
            <a:r>
              <a:rPr lang="de-DE" dirty="0" err="1" smtClean="0"/>
              <a:t>vel</a:t>
            </a:r>
            <a:r>
              <a:rPr lang="de-DE" dirty="0" smtClean="0"/>
              <a:t> </a:t>
            </a:r>
            <a:r>
              <a:rPr lang="de-DE" dirty="0" err="1" smtClean="0"/>
              <a:t>illum</a:t>
            </a:r>
            <a:r>
              <a:rPr lang="de-DE" dirty="0" smtClean="0"/>
              <a:t> </a:t>
            </a:r>
            <a:r>
              <a:rPr lang="de-DE" dirty="0" err="1" smtClean="0"/>
              <a:t>dolore</a:t>
            </a:r>
            <a:r>
              <a:rPr lang="de-DE" dirty="0" smtClean="0"/>
              <a:t> </a:t>
            </a:r>
            <a:r>
              <a:rPr lang="de-DE" dirty="0" err="1" smtClean="0"/>
              <a:t>eu</a:t>
            </a:r>
            <a:r>
              <a:rPr lang="de-DE" dirty="0" smtClean="0"/>
              <a:t> </a:t>
            </a:r>
            <a:r>
              <a:rPr lang="de-DE" dirty="0" err="1" smtClean="0"/>
              <a:t>feugiat</a:t>
            </a:r>
            <a:r>
              <a:rPr lang="de-DE" dirty="0" smtClean="0"/>
              <a:t> </a:t>
            </a:r>
            <a:r>
              <a:rPr lang="de-DE" dirty="0" err="1" smtClean="0"/>
              <a:t>nulla</a:t>
            </a:r>
            <a:r>
              <a:rPr lang="de-DE" dirty="0" smtClean="0"/>
              <a:t> </a:t>
            </a:r>
            <a:r>
              <a:rPr lang="de-DE" dirty="0" err="1" smtClean="0"/>
              <a:t>facilisis</a:t>
            </a:r>
            <a:r>
              <a:rPr lang="de-DE" dirty="0" smtClean="0"/>
              <a:t> </a:t>
            </a:r>
            <a:r>
              <a:rPr lang="de-DE" dirty="0" err="1" smtClean="0"/>
              <a:t>at</a:t>
            </a:r>
            <a:r>
              <a:rPr lang="de-DE" dirty="0" smtClean="0"/>
              <a:t> </a:t>
            </a:r>
            <a:r>
              <a:rPr lang="de-DE" dirty="0" err="1" smtClean="0"/>
              <a:t>vero</a:t>
            </a:r>
            <a:r>
              <a:rPr lang="de-DE" dirty="0" smtClean="0"/>
              <a:t> </a:t>
            </a:r>
            <a:r>
              <a:rPr lang="de-DE" dirty="0" err="1" smtClean="0"/>
              <a:t>eros</a:t>
            </a:r>
            <a:r>
              <a:rPr lang="de-DE" dirty="0" smtClean="0"/>
              <a:t> et </a:t>
            </a:r>
            <a:r>
              <a:rPr lang="de-DE" dirty="0" err="1" smtClean="0"/>
              <a:t>accumsan</a:t>
            </a:r>
            <a:r>
              <a:rPr lang="de-DE" dirty="0" smtClean="0"/>
              <a:t> et </a:t>
            </a:r>
            <a:r>
              <a:rPr lang="de-DE" dirty="0" err="1" smtClean="0"/>
              <a:t>iusto</a:t>
            </a:r>
            <a:r>
              <a:rPr lang="de-DE" dirty="0" smtClean="0"/>
              <a:t> </a:t>
            </a:r>
            <a:r>
              <a:rPr lang="de-DE" dirty="0" err="1" smtClean="0"/>
              <a:t>odio</a:t>
            </a:r>
            <a:r>
              <a:rPr lang="de-DE" dirty="0" smtClean="0"/>
              <a:t> </a:t>
            </a:r>
            <a:r>
              <a:rPr lang="de-DE" dirty="0" err="1" smtClean="0"/>
              <a:t>dignissim</a:t>
            </a:r>
            <a:r>
              <a:rPr lang="de-DE" dirty="0" smtClean="0"/>
              <a:t> </a:t>
            </a:r>
            <a:r>
              <a:rPr lang="de-DE" dirty="0" err="1" smtClean="0"/>
              <a:t>qui</a:t>
            </a:r>
            <a:r>
              <a:rPr lang="de-DE" dirty="0" smtClean="0"/>
              <a:t> </a:t>
            </a:r>
            <a:r>
              <a:rPr lang="de-DE" dirty="0" err="1" smtClean="0"/>
              <a:t>blandit</a:t>
            </a:r>
            <a:r>
              <a:rPr lang="de-DE" dirty="0" smtClean="0"/>
              <a:t> </a:t>
            </a:r>
            <a:r>
              <a:rPr lang="de-DE" dirty="0" err="1" smtClean="0"/>
              <a:t>praesent</a:t>
            </a:r>
            <a:r>
              <a:rPr lang="de-DE" dirty="0" smtClean="0"/>
              <a:t> </a:t>
            </a:r>
            <a:r>
              <a:rPr lang="de-DE" dirty="0" err="1" smtClean="0"/>
              <a:t>luptatum</a:t>
            </a:r>
            <a:r>
              <a:rPr lang="de-DE" dirty="0" smtClean="0"/>
              <a:t> </a:t>
            </a:r>
            <a:r>
              <a:rPr lang="de-DE" dirty="0" err="1" smtClean="0"/>
              <a:t>zzril</a:t>
            </a:r>
            <a:r>
              <a:rPr lang="de-DE" dirty="0" smtClean="0"/>
              <a:t> </a:t>
            </a:r>
            <a:r>
              <a:rPr lang="de-DE" dirty="0" err="1" smtClean="0"/>
              <a:t>delenit</a:t>
            </a:r>
            <a:r>
              <a:rPr lang="de-DE" dirty="0" smtClean="0"/>
              <a:t> </a:t>
            </a:r>
            <a:r>
              <a:rPr lang="de-DE" dirty="0" err="1" smtClean="0"/>
              <a:t>augue</a:t>
            </a:r>
            <a:r>
              <a:rPr lang="de-DE" dirty="0" smtClean="0"/>
              <a:t> </a:t>
            </a:r>
            <a:r>
              <a:rPr lang="de-DE" dirty="0" err="1" smtClean="0"/>
              <a:t>duis</a:t>
            </a:r>
            <a:r>
              <a:rPr lang="de-DE" dirty="0" smtClean="0"/>
              <a:t> </a:t>
            </a:r>
            <a:r>
              <a:rPr lang="de-DE" dirty="0" err="1" smtClean="0"/>
              <a:t>dolore</a:t>
            </a:r>
            <a:r>
              <a:rPr lang="de-DE" dirty="0" smtClean="0"/>
              <a:t> </a:t>
            </a:r>
            <a:r>
              <a:rPr lang="de-DE" dirty="0" err="1" smtClean="0"/>
              <a:t>te</a:t>
            </a:r>
            <a:r>
              <a:rPr lang="de-DE" dirty="0" smtClean="0"/>
              <a:t> </a:t>
            </a:r>
            <a:r>
              <a:rPr lang="de-DE" dirty="0" err="1" smtClean="0"/>
              <a:t>feugait</a:t>
            </a:r>
            <a:r>
              <a:rPr lang="de-DE" dirty="0" smtClean="0"/>
              <a:t> </a:t>
            </a:r>
            <a:r>
              <a:rPr lang="de-DE" dirty="0" err="1" smtClean="0"/>
              <a:t>nulla</a:t>
            </a:r>
            <a:r>
              <a:rPr lang="de-DE" dirty="0" smtClean="0"/>
              <a:t> </a:t>
            </a:r>
            <a:r>
              <a:rPr lang="de-DE" dirty="0" err="1" smtClean="0"/>
              <a:t>facilisi</a:t>
            </a:r>
            <a:r>
              <a:rPr lang="de-DE" dirty="0" smtClean="0"/>
              <a:t>. Nam </a:t>
            </a:r>
            <a:r>
              <a:rPr lang="de-DE" dirty="0" err="1" smtClean="0"/>
              <a:t>liber</a:t>
            </a:r>
            <a:r>
              <a:rPr lang="de-DE" dirty="0" smtClean="0"/>
              <a:t> </a:t>
            </a:r>
            <a:r>
              <a:rPr lang="de-DE" dirty="0" err="1" smtClean="0"/>
              <a:t>tempor</a:t>
            </a:r>
            <a:r>
              <a:rPr lang="de-DE" dirty="0" smtClean="0"/>
              <a:t> cum </a:t>
            </a:r>
            <a:r>
              <a:rPr lang="de-DE" dirty="0" err="1" smtClean="0"/>
              <a:t>soluta</a:t>
            </a:r>
            <a:r>
              <a:rPr lang="de-DE" dirty="0" smtClean="0"/>
              <a:t> </a:t>
            </a:r>
            <a:r>
              <a:rPr lang="de-DE" dirty="0" err="1" smtClean="0"/>
              <a:t>nobis</a:t>
            </a:r>
            <a:r>
              <a:rPr lang="de-DE" dirty="0" smtClean="0"/>
              <a:t> </a:t>
            </a:r>
            <a:r>
              <a:rPr lang="de-DE" dirty="0" err="1" smtClean="0"/>
              <a:t>eleifend</a:t>
            </a:r>
            <a:r>
              <a:rPr lang="de-DE" dirty="0" smtClean="0"/>
              <a:t> </a:t>
            </a:r>
            <a:r>
              <a:rPr lang="de-DE" dirty="0" err="1" smtClean="0"/>
              <a:t>option</a:t>
            </a:r>
            <a:r>
              <a:rPr lang="de-DE" dirty="0" smtClean="0"/>
              <a:t> </a:t>
            </a:r>
            <a:r>
              <a:rPr lang="de-DE" dirty="0" err="1" smtClean="0"/>
              <a:t>congue</a:t>
            </a:r>
            <a:r>
              <a:rPr lang="de-DE" dirty="0" smtClean="0"/>
              <a:t> </a:t>
            </a:r>
            <a:r>
              <a:rPr lang="de-DE" dirty="0" err="1" smtClean="0"/>
              <a:t>nihil</a:t>
            </a:r>
            <a:r>
              <a:rPr lang="de-DE" dirty="0" smtClean="0"/>
              <a:t> </a:t>
            </a:r>
            <a:r>
              <a:rPr lang="de-DE" dirty="0" err="1" smtClean="0"/>
              <a:t>imperdiet</a:t>
            </a:r>
            <a:r>
              <a:rPr lang="de-DE" dirty="0" smtClean="0"/>
              <a:t> </a:t>
            </a:r>
            <a:r>
              <a:rPr lang="de-DE" dirty="0" err="1" smtClean="0"/>
              <a:t>doming</a:t>
            </a:r>
            <a:r>
              <a:rPr lang="de-DE" dirty="0" smtClean="0"/>
              <a:t> </a:t>
            </a:r>
            <a:r>
              <a:rPr lang="de-DE" dirty="0" err="1" smtClean="0"/>
              <a:t>id</a:t>
            </a:r>
            <a:r>
              <a:rPr lang="de-DE" dirty="0" smtClean="0"/>
              <a:t> </a:t>
            </a:r>
            <a:r>
              <a:rPr lang="de-DE" dirty="0" err="1" smtClean="0"/>
              <a:t>quod</a:t>
            </a:r>
            <a:r>
              <a:rPr lang="de-DE" dirty="0" smtClean="0"/>
              <a:t> </a:t>
            </a:r>
            <a:r>
              <a:rPr lang="de-DE" dirty="0" err="1" smtClean="0"/>
              <a:t>mazim</a:t>
            </a:r>
            <a:r>
              <a:rPr lang="de-DE" dirty="0" smtClean="0"/>
              <a:t> </a:t>
            </a:r>
            <a:r>
              <a:rPr lang="de-DE" dirty="0" err="1" smtClean="0"/>
              <a:t>placerat</a:t>
            </a:r>
            <a:r>
              <a:rPr lang="de-DE" dirty="0" smtClean="0"/>
              <a:t> </a:t>
            </a:r>
            <a:r>
              <a:rPr lang="de-DE" dirty="0" err="1" smtClean="0"/>
              <a:t>facer</a:t>
            </a:r>
            <a:r>
              <a:rPr lang="de-DE" dirty="0" smtClean="0"/>
              <a:t> </a:t>
            </a:r>
            <a:r>
              <a:rPr lang="de-DE" dirty="0" err="1" smtClean="0"/>
              <a:t>possim</a:t>
            </a:r>
            <a:r>
              <a:rPr lang="de-DE" dirty="0" smtClean="0"/>
              <a:t> </a:t>
            </a:r>
            <a:r>
              <a:rPr lang="de-DE" dirty="0" err="1" smtClean="0"/>
              <a:t>assum</a:t>
            </a:r>
            <a:r>
              <a:rPr lang="de-DE" dirty="0" smtClean="0"/>
              <a:t>. </a:t>
            </a:r>
          </a:p>
          <a:p>
            <a:pPr lvl="0"/>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C ELAN_Inhalt_Text links Grafik/Bild rech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720000"/>
            <a:ext cx="8280000"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5" name="Inhaltsplatzhalter 2"/>
          <p:cNvSpPr>
            <a:spLocks noGrp="1"/>
          </p:cNvSpPr>
          <p:nvPr>
            <p:ph idx="13" hasCustomPrompt="1"/>
          </p:nvPr>
        </p:nvSpPr>
        <p:spPr>
          <a:xfrm>
            <a:off x="4752000" y="1715388"/>
            <a:ext cx="3960000" cy="4410000"/>
          </a:xfrm>
        </p:spPr>
        <p:txBody>
          <a:bodyPr/>
          <a:lstStyle>
            <a:lvl1pPr>
              <a:buNone/>
              <a:defRPr/>
            </a:lvl1pPr>
          </a:lstStyle>
          <a:p>
            <a:pPr lvl="0"/>
            <a:r>
              <a:rPr lang="de-DE" dirty="0" smtClean="0"/>
              <a:t>ABBILDUNG</a:t>
            </a:r>
            <a:endParaRPr lang="de-DE" dirty="0"/>
          </a:p>
        </p:txBody>
      </p:sp>
      <p:sp>
        <p:nvSpPr>
          <p:cNvPr id="6" name="Inhaltsplatzhalter 2"/>
          <p:cNvSpPr>
            <a:spLocks noGrp="1"/>
          </p:cNvSpPr>
          <p:nvPr>
            <p:ph idx="14" hasCustomPrompt="1"/>
          </p:nvPr>
        </p:nvSpPr>
        <p:spPr>
          <a:xfrm>
            <a:off x="432000" y="1715388"/>
            <a:ext cx="3960000" cy="4410000"/>
          </a:xfrm>
        </p:spPr>
        <p:txBody>
          <a:bodyPr/>
          <a:lstStyle>
            <a:lvl1pPr indent="0" algn="l">
              <a:buFont typeface="Arial" pitchFamily="34" charset="0"/>
              <a:buChar char="•"/>
              <a:defRPr lang="de-AT" b="0" i="0" smtClean="0"/>
            </a:lvl1pPr>
            <a:lvl2pPr marL="0" indent="0">
              <a:buFontTx/>
              <a:buNone/>
              <a:defRPr/>
            </a:lvl2pPr>
            <a:lvl3pPr>
              <a:buFont typeface="Arial" pitchFamily="34" charset="0"/>
              <a:buChar char="•"/>
              <a:defRPr/>
            </a:lvl3pPr>
            <a:lvl4pPr>
              <a:buFont typeface="Arial" pitchFamily="34" charset="0"/>
              <a:buNone/>
              <a:defRPr/>
            </a:lvl4pPr>
            <a:lvl5pPr>
              <a:buNone/>
              <a:defRPr/>
            </a:lvl5pPr>
          </a:lstStyle>
          <a:p>
            <a:pPr lvl="1"/>
            <a:r>
              <a:rPr lang="de-DE" dirty="0" smtClean="0"/>
              <a:t>Subheadline</a:t>
            </a:r>
          </a:p>
          <a:p>
            <a:pPr lvl="1"/>
            <a:r>
              <a:rPr lang="de-DE" dirty="0" err="1" smtClean="0"/>
              <a:t>Lorem</a:t>
            </a:r>
            <a:r>
              <a:rPr lang="de-DE" dirty="0" smtClean="0"/>
              <a:t> </a:t>
            </a:r>
            <a:r>
              <a:rPr lang="de-DE" dirty="0" err="1" smtClean="0"/>
              <a:t>ipsum</a:t>
            </a:r>
            <a:r>
              <a:rPr lang="de-DE" dirty="0" smtClean="0"/>
              <a:t> </a:t>
            </a:r>
            <a:r>
              <a:rPr lang="de-DE" dirty="0" err="1" smtClean="0"/>
              <a:t>dolor</a:t>
            </a:r>
            <a:r>
              <a:rPr lang="de-DE" dirty="0" smtClean="0"/>
              <a:t> </a:t>
            </a:r>
            <a:r>
              <a:rPr lang="de-DE" dirty="0" err="1" smtClean="0"/>
              <a:t>sit</a:t>
            </a:r>
            <a:r>
              <a:rPr lang="de-DE" dirty="0" smtClean="0"/>
              <a:t> </a:t>
            </a:r>
            <a:r>
              <a:rPr lang="de-DE" dirty="0" err="1" smtClean="0"/>
              <a:t>amet</a:t>
            </a:r>
            <a:r>
              <a:rPr lang="de-DE" dirty="0" smtClean="0"/>
              <a:t>, </a:t>
            </a:r>
            <a:r>
              <a:rPr lang="de-DE" dirty="0" err="1" smtClean="0"/>
              <a:t>consectetuer</a:t>
            </a:r>
            <a:r>
              <a:rPr lang="de-DE" dirty="0" smtClean="0"/>
              <a:t> </a:t>
            </a:r>
            <a:r>
              <a:rPr lang="de-DE" dirty="0" err="1" smtClean="0"/>
              <a:t>adipiscing</a:t>
            </a:r>
            <a:r>
              <a:rPr lang="de-DE" dirty="0" smtClean="0"/>
              <a:t> </a:t>
            </a:r>
            <a:r>
              <a:rPr lang="de-DE" dirty="0" err="1" smtClean="0"/>
              <a:t>elit</a:t>
            </a:r>
            <a:r>
              <a:rPr lang="de-DE" dirty="0" smtClean="0"/>
              <a:t>, </a:t>
            </a:r>
            <a:r>
              <a:rPr lang="de-DE" dirty="0" err="1" smtClean="0"/>
              <a:t>sed</a:t>
            </a:r>
            <a:r>
              <a:rPr lang="de-DE" dirty="0" smtClean="0"/>
              <a:t> </a:t>
            </a:r>
            <a:r>
              <a:rPr lang="de-DE" dirty="0" err="1" smtClean="0"/>
              <a:t>diam</a:t>
            </a:r>
            <a:r>
              <a:rPr lang="de-DE" dirty="0" smtClean="0"/>
              <a:t> </a:t>
            </a:r>
            <a:r>
              <a:rPr lang="de-DE" dirty="0" err="1" smtClean="0"/>
              <a:t>nonummy</a:t>
            </a:r>
            <a:r>
              <a:rPr lang="de-DE" dirty="0" smtClean="0"/>
              <a:t> </a:t>
            </a:r>
            <a:r>
              <a:rPr lang="de-DE" dirty="0" err="1" smtClean="0"/>
              <a:t>nibh</a:t>
            </a:r>
            <a:r>
              <a:rPr lang="de-DE" dirty="0" smtClean="0"/>
              <a:t> </a:t>
            </a:r>
            <a:r>
              <a:rPr lang="de-DE" dirty="0" err="1" smtClean="0"/>
              <a:t>euismod</a:t>
            </a:r>
            <a:r>
              <a:rPr lang="de-DE" dirty="0" smtClean="0"/>
              <a:t> </a:t>
            </a:r>
            <a:r>
              <a:rPr lang="de-DE" dirty="0" err="1" smtClean="0"/>
              <a:t>tincidunt</a:t>
            </a:r>
            <a:r>
              <a:rPr lang="de-DE" dirty="0" smtClean="0"/>
              <a:t> </a:t>
            </a:r>
            <a:r>
              <a:rPr lang="de-DE" dirty="0" err="1" smtClean="0"/>
              <a:t>ut</a:t>
            </a:r>
            <a:r>
              <a:rPr lang="de-DE" dirty="0" smtClean="0"/>
              <a:t> </a:t>
            </a:r>
            <a:r>
              <a:rPr lang="de-DE" dirty="0" err="1" smtClean="0"/>
              <a:t>laoreet</a:t>
            </a:r>
            <a:r>
              <a:rPr lang="de-DE" dirty="0" smtClean="0"/>
              <a:t> </a:t>
            </a:r>
            <a:r>
              <a:rPr lang="de-DE" dirty="0" err="1" smtClean="0"/>
              <a:t>dolore</a:t>
            </a:r>
            <a:r>
              <a:rPr lang="de-DE" dirty="0" smtClean="0"/>
              <a:t> magna </a:t>
            </a:r>
            <a:r>
              <a:rPr lang="de-DE" dirty="0" err="1" smtClean="0"/>
              <a:t>aliquam</a:t>
            </a:r>
            <a:r>
              <a:rPr lang="de-DE" dirty="0" smtClean="0"/>
              <a:t> </a:t>
            </a:r>
            <a:r>
              <a:rPr lang="de-DE" dirty="0" err="1" smtClean="0"/>
              <a:t>erat</a:t>
            </a:r>
            <a:r>
              <a:rPr lang="de-DE" dirty="0" smtClean="0"/>
              <a:t> </a:t>
            </a:r>
            <a:r>
              <a:rPr lang="de-DE" dirty="0" err="1" smtClean="0"/>
              <a:t>volutpat</a:t>
            </a:r>
            <a:r>
              <a:rPr lang="de-DE" dirty="0" smtClean="0"/>
              <a:t>. </a:t>
            </a:r>
            <a:r>
              <a:rPr lang="de-DE" dirty="0" err="1" smtClean="0"/>
              <a:t>Ut</a:t>
            </a:r>
            <a:r>
              <a:rPr lang="de-DE" dirty="0" smtClean="0"/>
              <a:t> </a:t>
            </a:r>
            <a:r>
              <a:rPr lang="de-DE" dirty="0" err="1" smtClean="0"/>
              <a:t>wisi</a:t>
            </a:r>
            <a:r>
              <a:rPr lang="de-DE" dirty="0" smtClean="0"/>
              <a:t> </a:t>
            </a:r>
            <a:r>
              <a:rPr lang="de-DE" dirty="0" err="1" smtClean="0"/>
              <a:t>enim</a:t>
            </a:r>
            <a:r>
              <a:rPr lang="de-DE" dirty="0" smtClean="0"/>
              <a:t> ad minim </a:t>
            </a:r>
            <a:r>
              <a:rPr lang="de-DE" dirty="0" err="1" smtClean="0"/>
              <a:t>veniam</a:t>
            </a:r>
            <a:r>
              <a:rPr lang="de-DE" dirty="0" smtClean="0"/>
              <a:t>, </a:t>
            </a:r>
            <a:r>
              <a:rPr lang="de-DE" dirty="0" err="1" smtClean="0"/>
              <a:t>quis</a:t>
            </a:r>
            <a:r>
              <a:rPr lang="de-DE" dirty="0" smtClean="0"/>
              <a:t> </a:t>
            </a:r>
            <a:r>
              <a:rPr lang="de-DE" dirty="0" err="1" smtClean="0"/>
              <a:t>nostrud</a:t>
            </a:r>
            <a:r>
              <a:rPr lang="de-DE" dirty="0" smtClean="0"/>
              <a:t> </a:t>
            </a:r>
            <a:r>
              <a:rPr lang="de-DE" dirty="0" err="1" smtClean="0"/>
              <a:t>exerci</a:t>
            </a:r>
            <a:r>
              <a:rPr lang="de-DE" dirty="0" smtClean="0"/>
              <a:t> </a:t>
            </a:r>
            <a:r>
              <a:rPr lang="de-DE" dirty="0" err="1" smtClean="0"/>
              <a:t>tation</a:t>
            </a:r>
            <a:r>
              <a:rPr lang="de-DE" dirty="0" smtClean="0"/>
              <a:t> </a:t>
            </a:r>
            <a:r>
              <a:rPr lang="de-DE" dirty="0" err="1" smtClean="0"/>
              <a:t>ullamcorper</a:t>
            </a:r>
            <a:r>
              <a:rPr lang="de-DE" dirty="0" smtClean="0"/>
              <a:t> </a:t>
            </a:r>
            <a:r>
              <a:rPr lang="de-DE" dirty="0" err="1" smtClean="0"/>
              <a:t>suscipit</a:t>
            </a:r>
            <a:r>
              <a:rPr lang="de-DE" dirty="0" smtClean="0"/>
              <a:t> </a:t>
            </a:r>
            <a:r>
              <a:rPr lang="de-DE" dirty="0" err="1" smtClean="0"/>
              <a:t>lobortis</a:t>
            </a:r>
            <a:r>
              <a:rPr lang="de-DE" dirty="0" smtClean="0"/>
              <a:t> </a:t>
            </a:r>
            <a:r>
              <a:rPr lang="de-DE" dirty="0" err="1" smtClean="0"/>
              <a:t>nisl</a:t>
            </a:r>
            <a:r>
              <a:rPr lang="de-DE" dirty="0" smtClean="0"/>
              <a:t> </a:t>
            </a:r>
            <a:r>
              <a:rPr lang="de-DE" dirty="0" err="1" smtClean="0"/>
              <a:t>ut</a:t>
            </a:r>
            <a:r>
              <a:rPr lang="de-DE" dirty="0" smtClean="0"/>
              <a:t> </a:t>
            </a:r>
            <a:r>
              <a:rPr lang="de-DE" dirty="0" err="1" smtClean="0"/>
              <a:t>aliquip</a:t>
            </a:r>
            <a:r>
              <a:rPr lang="de-DE" dirty="0" smtClean="0"/>
              <a:t> ex </a:t>
            </a:r>
            <a:r>
              <a:rPr lang="de-DE" dirty="0" err="1" smtClean="0"/>
              <a:t>ea</a:t>
            </a:r>
            <a:r>
              <a:rPr lang="de-DE" dirty="0" smtClean="0"/>
              <a:t> commodo </a:t>
            </a:r>
            <a:r>
              <a:rPr lang="de-DE" dirty="0" err="1" smtClean="0"/>
              <a:t>consequat</a:t>
            </a:r>
            <a:r>
              <a:rPr lang="de-DE" dirty="0" smtClean="0"/>
              <a:t>. Duis </a:t>
            </a:r>
            <a:r>
              <a:rPr lang="de-DE" dirty="0" err="1" smtClean="0"/>
              <a:t>autem</a:t>
            </a:r>
            <a:r>
              <a:rPr lang="de-DE" dirty="0" smtClean="0"/>
              <a:t> </a:t>
            </a:r>
            <a:r>
              <a:rPr lang="de-DE" dirty="0" err="1" smtClean="0"/>
              <a:t>vel</a:t>
            </a:r>
            <a:r>
              <a:rPr lang="de-DE" dirty="0" smtClean="0"/>
              <a:t> </a:t>
            </a:r>
            <a:r>
              <a:rPr lang="de-DE" dirty="0" err="1" smtClean="0"/>
              <a:t>eum</a:t>
            </a:r>
            <a:r>
              <a:rPr lang="de-DE" dirty="0" smtClean="0"/>
              <a:t> </a:t>
            </a:r>
            <a:r>
              <a:rPr lang="de-DE" dirty="0" err="1" smtClean="0"/>
              <a:t>iriure</a:t>
            </a:r>
            <a:r>
              <a:rPr lang="de-DE" dirty="0" smtClean="0"/>
              <a:t> </a:t>
            </a:r>
            <a:r>
              <a:rPr lang="de-DE" dirty="0" err="1" smtClean="0"/>
              <a:t>dolor</a:t>
            </a:r>
            <a:r>
              <a:rPr lang="de-DE" dirty="0" smtClean="0"/>
              <a:t> in </a:t>
            </a:r>
            <a:r>
              <a:rPr lang="de-DE" dirty="0" err="1" smtClean="0"/>
              <a:t>hendrerit</a:t>
            </a:r>
            <a:r>
              <a:rPr lang="de-DE" dirty="0" smtClean="0"/>
              <a:t> in </a:t>
            </a:r>
            <a:r>
              <a:rPr lang="de-DE" dirty="0" err="1" smtClean="0"/>
              <a:t>vulputate</a:t>
            </a:r>
            <a:r>
              <a:rPr lang="de-DE" dirty="0" smtClean="0"/>
              <a:t> </a:t>
            </a:r>
            <a:r>
              <a:rPr lang="de-DE" dirty="0" err="1" smtClean="0"/>
              <a:t>velit</a:t>
            </a:r>
            <a:r>
              <a:rPr lang="de-DE" dirty="0" smtClean="0"/>
              <a:t> esse </a:t>
            </a:r>
            <a:r>
              <a:rPr lang="de-DE" dirty="0" err="1" smtClean="0"/>
              <a:t>molestie</a:t>
            </a:r>
            <a:r>
              <a:rPr lang="de-DE" dirty="0" smtClean="0"/>
              <a:t> </a:t>
            </a:r>
            <a:r>
              <a:rPr lang="de-DE" dirty="0" err="1" smtClean="0"/>
              <a:t>consequat</a:t>
            </a:r>
            <a:r>
              <a:rPr lang="de-DE" dirty="0" smtClean="0"/>
              <a:t>, </a:t>
            </a:r>
            <a:r>
              <a:rPr lang="de-DE" dirty="0" err="1" smtClean="0"/>
              <a:t>vel</a:t>
            </a:r>
            <a:r>
              <a:rPr lang="de-DE" dirty="0" smtClean="0"/>
              <a:t> </a:t>
            </a:r>
            <a:r>
              <a:rPr lang="de-DE" dirty="0" err="1" smtClean="0"/>
              <a:t>illum</a:t>
            </a:r>
            <a:r>
              <a:rPr lang="de-DE" dirty="0" smtClean="0"/>
              <a:t> </a:t>
            </a:r>
            <a:r>
              <a:rPr lang="de-DE" dirty="0" err="1" smtClean="0"/>
              <a:t>dolore</a:t>
            </a:r>
            <a:r>
              <a:rPr lang="de-DE" dirty="0" smtClean="0"/>
              <a:t> </a:t>
            </a:r>
            <a:r>
              <a:rPr lang="de-DE" dirty="0" err="1" smtClean="0"/>
              <a:t>eu</a:t>
            </a:r>
            <a:r>
              <a:rPr lang="de-DE" dirty="0" smtClean="0"/>
              <a:t> </a:t>
            </a:r>
            <a:r>
              <a:rPr lang="de-DE" dirty="0" err="1" smtClean="0"/>
              <a:t>feugiat</a:t>
            </a:r>
            <a:r>
              <a:rPr lang="de-DE" dirty="0" smtClean="0"/>
              <a:t> </a:t>
            </a:r>
            <a:r>
              <a:rPr lang="de-DE" dirty="0" err="1" smtClean="0"/>
              <a:t>nulla</a:t>
            </a:r>
            <a:r>
              <a:rPr lang="de-DE" dirty="0" smtClean="0"/>
              <a:t> </a:t>
            </a:r>
            <a:r>
              <a:rPr lang="de-DE" dirty="0" err="1" smtClean="0"/>
              <a:t>facilisis</a:t>
            </a:r>
            <a:r>
              <a:rPr lang="de-DE" dirty="0" smtClean="0"/>
              <a:t> </a:t>
            </a:r>
            <a:r>
              <a:rPr lang="de-DE" dirty="0" err="1" smtClean="0"/>
              <a:t>at</a:t>
            </a:r>
            <a:r>
              <a:rPr lang="de-DE" dirty="0" smtClean="0"/>
              <a:t> </a:t>
            </a:r>
            <a:r>
              <a:rPr lang="de-DE" dirty="0" err="1" smtClean="0"/>
              <a:t>vero</a:t>
            </a:r>
            <a:r>
              <a:rPr lang="de-DE" dirty="0" smtClean="0"/>
              <a:t> </a:t>
            </a:r>
            <a:r>
              <a:rPr lang="de-DE" dirty="0" err="1" smtClean="0"/>
              <a:t>eros</a:t>
            </a:r>
            <a:r>
              <a:rPr lang="de-DE" dirty="0" smtClean="0"/>
              <a:t> et </a:t>
            </a:r>
            <a:r>
              <a:rPr lang="de-DE" dirty="0" err="1" smtClean="0"/>
              <a:t>accumsan</a:t>
            </a:r>
            <a:r>
              <a:rPr lang="de-DE" dirty="0" smtClean="0"/>
              <a:t> et </a:t>
            </a:r>
            <a:r>
              <a:rPr lang="de-DE" dirty="0" err="1" smtClean="0"/>
              <a:t>iusto</a:t>
            </a:r>
            <a:r>
              <a:rPr lang="de-DE" dirty="0" smtClean="0"/>
              <a:t> </a:t>
            </a:r>
            <a:r>
              <a:rPr lang="de-DE" dirty="0" err="1" smtClean="0"/>
              <a:t>odio</a:t>
            </a:r>
            <a:r>
              <a:rPr lang="de-DE" dirty="0" smtClean="0"/>
              <a:t> </a:t>
            </a:r>
            <a:r>
              <a:rPr lang="de-DE" dirty="0" err="1" smtClean="0"/>
              <a:t>dignissim</a:t>
            </a:r>
            <a:r>
              <a:rPr lang="de-DE" dirty="0" smtClean="0"/>
              <a:t> </a:t>
            </a:r>
            <a:r>
              <a:rPr lang="de-DE" dirty="0" err="1" smtClean="0"/>
              <a:t>qui</a:t>
            </a:r>
            <a:r>
              <a:rPr lang="de-DE" dirty="0" smtClean="0"/>
              <a:t> </a:t>
            </a:r>
            <a:r>
              <a:rPr lang="de-DE" dirty="0" err="1" smtClean="0"/>
              <a:t>blandit</a:t>
            </a:r>
            <a:r>
              <a:rPr lang="de-DE" dirty="0" smtClean="0"/>
              <a:t> </a:t>
            </a:r>
            <a:r>
              <a:rPr lang="de-DE" dirty="0" err="1" smtClean="0"/>
              <a:t>praesent</a:t>
            </a:r>
            <a:r>
              <a:rPr lang="de-DE" dirty="0" smtClean="0"/>
              <a:t> </a:t>
            </a:r>
            <a:r>
              <a:rPr lang="de-DE" dirty="0" err="1" smtClean="0"/>
              <a:t>luptatum</a:t>
            </a:r>
            <a:r>
              <a:rPr lang="de-DE" dirty="0" smtClean="0"/>
              <a:t> </a:t>
            </a:r>
            <a:r>
              <a:rPr lang="de-DE" dirty="0" err="1" smtClean="0"/>
              <a:t>zzril</a:t>
            </a:r>
            <a:r>
              <a:rPr lang="de-DE" dirty="0" smtClean="0"/>
              <a:t> </a:t>
            </a:r>
            <a:r>
              <a:rPr lang="de-DE" dirty="0" err="1" smtClean="0"/>
              <a:t>delenit</a:t>
            </a:r>
            <a:r>
              <a:rPr lang="de-DE" dirty="0" smtClean="0"/>
              <a:t> </a:t>
            </a:r>
            <a:r>
              <a:rPr lang="de-DE" dirty="0" err="1" smtClean="0"/>
              <a:t>augue</a:t>
            </a:r>
            <a:r>
              <a:rPr lang="de-DE" dirty="0" smtClean="0"/>
              <a:t> </a:t>
            </a:r>
            <a:r>
              <a:rPr lang="de-DE" dirty="0" err="1" smtClean="0"/>
              <a:t>duis</a:t>
            </a:r>
            <a:r>
              <a:rPr lang="de-DE" dirty="0" smtClean="0"/>
              <a:t> </a:t>
            </a:r>
            <a:r>
              <a:rPr lang="de-DE" dirty="0" err="1" smtClean="0"/>
              <a:t>dolore</a:t>
            </a:r>
            <a:r>
              <a:rPr lang="de-DE" dirty="0" smtClean="0"/>
              <a:t> </a:t>
            </a:r>
            <a:r>
              <a:rPr lang="de-DE" dirty="0" err="1" smtClean="0"/>
              <a:t>te</a:t>
            </a:r>
            <a:r>
              <a:rPr lang="de-DE" dirty="0" smtClean="0"/>
              <a:t> </a:t>
            </a:r>
            <a:r>
              <a:rPr lang="de-DE" dirty="0" err="1" smtClean="0"/>
              <a:t>feugait</a:t>
            </a:r>
            <a:r>
              <a:rPr lang="de-DE" dirty="0" smtClean="0"/>
              <a:t> </a:t>
            </a:r>
            <a:r>
              <a:rPr lang="de-DE" dirty="0" err="1" smtClean="0"/>
              <a:t>nulla</a:t>
            </a:r>
            <a:r>
              <a:rPr lang="de-DE" dirty="0" smtClean="0"/>
              <a:t> </a:t>
            </a:r>
            <a:r>
              <a:rPr lang="de-DE" dirty="0" err="1" smtClean="0"/>
              <a:t>facilisi</a:t>
            </a:r>
            <a:r>
              <a:rPr lang="de-DE" dirty="0" smtClean="0"/>
              <a:t>. Nam </a:t>
            </a:r>
            <a:r>
              <a:rPr lang="de-DE" dirty="0" err="1" smtClean="0"/>
              <a:t>liber</a:t>
            </a:r>
            <a:r>
              <a:rPr lang="de-DE" dirty="0" smtClean="0"/>
              <a:t> </a:t>
            </a:r>
            <a:r>
              <a:rPr lang="de-DE" dirty="0" err="1" smtClean="0"/>
              <a:t>tempor</a:t>
            </a:r>
            <a:r>
              <a:rPr lang="de-DE" dirty="0" smtClean="0"/>
              <a:t> cum </a:t>
            </a:r>
            <a:r>
              <a:rPr lang="de-DE" dirty="0" err="1" smtClean="0"/>
              <a:t>soluta</a:t>
            </a:r>
            <a:r>
              <a:rPr lang="de-DE" dirty="0" smtClean="0"/>
              <a:t> </a:t>
            </a:r>
            <a:r>
              <a:rPr lang="de-DE" dirty="0" err="1" smtClean="0"/>
              <a:t>nobis</a:t>
            </a:r>
            <a:r>
              <a:rPr lang="de-DE" dirty="0" smtClean="0"/>
              <a:t> </a:t>
            </a:r>
            <a:r>
              <a:rPr lang="de-DE" dirty="0" err="1" smtClean="0"/>
              <a:t>eleifend</a:t>
            </a:r>
            <a:r>
              <a:rPr lang="de-DE" dirty="0" smtClean="0"/>
              <a:t> </a:t>
            </a:r>
            <a:r>
              <a:rPr lang="de-DE" dirty="0" err="1" smtClean="0"/>
              <a:t>option</a:t>
            </a:r>
            <a:r>
              <a:rPr lang="de-DE" dirty="0" smtClean="0"/>
              <a:t> </a:t>
            </a:r>
            <a:r>
              <a:rPr lang="de-DE" dirty="0" err="1" smtClean="0"/>
              <a:t>congue</a:t>
            </a:r>
            <a:r>
              <a:rPr lang="de-DE" dirty="0" smtClean="0"/>
              <a:t> </a:t>
            </a:r>
            <a:r>
              <a:rPr lang="de-DE" dirty="0" err="1" smtClean="0"/>
              <a:t>nihil</a:t>
            </a:r>
            <a:r>
              <a:rPr lang="de-DE" dirty="0" smtClean="0"/>
              <a:t> </a:t>
            </a:r>
            <a:r>
              <a:rPr lang="de-DE" dirty="0" err="1" smtClean="0"/>
              <a:t>imperdiet</a:t>
            </a:r>
            <a:r>
              <a:rPr lang="de-DE" dirty="0" smtClean="0"/>
              <a:t> </a:t>
            </a:r>
            <a:r>
              <a:rPr lang="de-DE" dirty="0" err="1" smtClean="0"/>
              <a:t>doming</a:t>
            </a:r>
            <a:r>
              <a:rPr lang="de-DE" dirty="0" smtClean="0"/>
              <a:t> </a:t>
            </a:r>
            <a:r>
              <a:rPr lang="de-DE" dirty="0" err="1" smtClean="0"/>
              <a:t>id</a:t>
            </a:r>
            <a:r>
              <a:rPr lang="de-DE" dirty="0" smtClean="0"/>
              <a:t> </a:t>
            </a:r>
            <a:r>
              <a:rPr lang="de-DE" dirty="0" err="1" smtClean="0"/>
              <a:t>quod</a:t>
            </a:r>
            <a:r>
              <a:rPr lang="de-DE" dirty="0" smtClean="0"/>
              <a:t> </a:t>
            </a:r>
            <a:r>
              <a:rPr lang="de-DE" dirty="0" err="1" smtClean="0"/>
              <a:t>mazim</a:t>
            </a:r>
            <a:r>
              <a:rPr lang="de-DE" dirty="0" smtClean="0"/>
              <a:t> </a:t>
            </a:r>
            <a:r>
              <a:rPr lang="de-DE" dirty="0" err="1" smtClean="0"/>
              <a:t>placerat</a:t>
            </a:r>
            <a:r>
              <a:rPr lang="de-DE" dirty="0" smtClean="0"/>
              <a:t> </a:t>
            </a:r>
            <a:r>
              <a:rPr lang="de-DE" dirty="0" err="1" smtClean="0"/>
              <a:t>facer</a:t>
            </a:r>
            <a:r>
              <a:rPr lang="de-DE" dirty="0" smtClean="0"/>
              <a:t> </a:t>
            </a:r>
            <a:r>
              <a:rPr lang="de-DE" dirty="0" err="1" smtClean="0"/>
              <a:t>possim</a:t>
            </a:r>
            <a:r>
              <a:rPr lang="de-DE" dirty="0" smtClean="0"/>
              <a:t> </a:t>
            </a:r>
            <a:r>
              <a:rPr lang="de-DE" dirty="0" err="1" smtClean="0"/>
              <a:t>assum</a:t>
            </a:r>
            <a:r>
              <a:rPr lang="de-DE" dirty="0" smtClean="0"/>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C ELAN_Inhalt_Text links Grafik/Bild im Anschnitt rech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3" y="720000"/>
            <a:ext cx="4143175" cy="720000"/>
          </a:xfrm>
        </p:spPr>
        <p:txBody>
          <a:bodyPr/>
          <a:lstStyle>
            <a:lvl1pPr>
              <a:defRPr>
                <a:solidFill>
                  <a:srgbClr val="333333"/>
                </a:solidFill>
              </a:defRPr>
            </a:lvl1p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in Kopfbalkenfarbe</a:t>
            </a:r>
            <a:endParaRPr lang="de-DE" dirty="0"/>
          </a:p>
        </p:txBody>
      </p:sp>
      <p:sp>
        <p:nvSpPr>
          <p:cNvPr id="8" name="Inhaltsplatzhalter 2"/>
          <p:cNvSpPr>
            <a:spLocks noGrp="1"/>
          </p:cNvSpPr>
          <p:nvPr>
            <p:ph idx="14" hasCustomPrompt="1"/>
          </p:nvPr>
        </p:nvSpPr>
        <p:spPr>
          <a:xfrm>
            <a:off x="432000" y="1715388"/>
            <a:ext cx="3960000" cy="4410000"/>
          </a:xfrm>
        </p:spPr>
        <p:txBody>
          <a:bodyPr/>
          <a:lstStyle>
            <a:lvl1pPr marL="0" indent="0">
              <a:buNone/>
              <a:defRPr>
                <a:solidFill>
                  <a:schemeClr val="tx1"/>
                </a:solidFill>
              </a:defRPr>
            </a:lvl1pPr>
            <a:lvl2pPr marL="0" indent="0">
              <a:buNone/>
              <a:defRPr/>
            </a:lvl2pPr>
            <a:lvl3pPr>
              <a:buNone/>
              <a:defRPr/>
            </a:lvl3pPr>
            <a:lvl4pPr>
              <a:buNone/>
              <a:defRPr/>
            </a:lvl4pPr>
            <a:lvl5pPr>
              <a:buNone/>
              <a:defRPr/>
            </a:lvl5pPr>
          </a:lstStyle>
          <a:p>
            <a:pPr lvl="1"/>
            <a:r>
              <a:rPr lang="de-DE" dirty="0" smtClean="0"/>
              <a:t>Subheadline</a:t>
            </a:r>
          </a:p>
          <a:p>
            <a:pPr lvl="1"/>
            <a:r>
              <a:rPr lang="de-DE" dirty="0" err="1" smtClean="0">
                <a:solidFill>
                  <a:schemeClr val="accent5"/>
                </a:solidFill>
              </a:rPr>
              <a:t>Lorem</a:t>
            </a:r>
            <a:r>
              <a:rPr lang="de-DE" dirty="0" smtClean="0">
                <a:solidFill>
                  <a:schemeClr val="accent5"/>
                </a:solidFill>
              </a:rPr>
              <a:t> </a:t>
            </a:r>
            <a:r>
              <a:rPr lang="de-DE" dirty="0" err="1" smtClean="0">
                <a:solidFill>
                  <a:schemeClr val="accent5"/>
                </a:solidFill>
              </a:rPr>
              <a:t>ipsum</a:t>
            </a:r>
            <a:r>
              <a:rPr lang="de-DE" dirty="0" smtClean="0">
                <a:solidFill>
                  <a:schemeClr val="accent5"/>
                </a:solidFill>
              </a:rPr>
              <a:t> </a:t>
            </a:r>
            <a:r>
              <a:rPr lang="de-DE" dirty="0" err="1" smtClean="0">
                <a:solidFill>
                  <a:schemeClr val="accent5"/>
                </a:solidFill>
              </a:rPr>
              <a:t>dolor</a:t>
            </a:r>
            <a:r>
              <a:rPr lang="de-DE" dirty="0" smtClean="0">
                <a:solidFill>
                  <a:schemeClr val="accent5"/>
                </a:solidFill>
              </a:rPr>
              <a:t> </a:t>
            </a:r>
            <a:r>
              <a:rPr lang="de-DE" dirty="0" err="1" smtClean="0">
                <a:solidFill>
                  <a:schemeClr val="accent5"/>
                </a:solidFill>
              </a:rPr>
              <a:t>sit</a:t>
            </a:r>
            <a:r>
              <a:rPr lang="de-DE" dirty="0" smtClean="0">
                <a:solidFill>
                  <a:schemeClr val="accent5"/>
                </a:solidFill>
              </a:rPr>
              <a:t> </a:t>
            </a:r>
            <a:r>
              <a:rPr lang="de-DE" dirty="0" err="1" smtClean="0">
                <a:solidFill>
                  <a:schemeClr val="accent5"/>
                </a:solidFill>
              </a:rPr>
              <a:t>amet</a:t>
            </a:r>
            <a:r>
              <a:rPr lang="de-DE" dirty="0" smtClean="0">
                <a:solidFill>
                  <a:schemeClr val="accent5"/>
                </a:solidFill>
              </a:rPr>
              <a:t>, </a:t>
            </a:r>
            <a:r>
              <a:rPr lang="de-DE" dirty="0" err="1" smtClean="0">
                <a:solidFill>
                  <a:schemeClr val="accent5"/>
                </a:solidFill>
              </a:rPr>
              <a:t>consectetuer</a:t>
            </a:r>
            <a:r>
              <a:rPr lang="de-DE" dirty="0" smtClean="0">
                <a:solidFill>
                  <a:schemeClr val="accent5"/>
                </a:solidFill>
              </a:rPr>
              <a:t> </a:t>
            </a:r>
            <a:r>
              <a:rPr lang="de-DE" dirty="0" err="1" smtClean="0">
                <a:solidFill>
                  <a:schemeClr val="accent5"/>
                </a:solidFill>
              </a:rPr>
              <a:t>adipiscing</a:t>
            </a:r>
            <a:r>
              <a:rPr lang="de-DE" dirty="0" smtClean="0">
                <a:solidFill>
                  <a:schemeClr val="accent5"/>
                </a:solidFill>
              </a:rPr>
              <a:t> </a:t>
            </a:r>
            <a:r>
              <a:rPr lang="de-DE" dirty="0" err="1" smtClean="0">
                <a:solidFill>
                  <a:schemeClr val="accent5"/>
                </a:solidFill>
              </a:rPr>
              <a:t>elit</a:t>
            </a:r>
            <a:r>
              <a:rPr lang="de-DE" dirty="0" smtClean="0">
                <a:solidFill>
                  <a:schemeClr val="accent5"/>
                </a:solidFill>
              </a:rPr>
              <a:t>, </a:t>
            </a:r>
            <a:r>
              <a:rPr lang="de-DE" dirty="0" err="1" smtClean="0">
                <a:solidFill>
                  <a:schemeClr val="accent5"/>
                </a:solidFill>
              </a:rPr>
              <a:t>sed</a:t>
            </a:r>
            <a:r>
              <a:rPr lang="de-DE" dirty="0" smtClean="0">
                <a:solidFill>
                  <a:schemeClr val="accent5"/>
                </a:solidFill>
              </a:rPr>
              <a:t> </a:t>
            </a:r>
            <a:r>
              <a:rPr lang="de-DE" dirty="0" err="1" smtClean="0">
                <a:solidFill>
                  <a:schemeClr val="accent5"/>
                </a:solidFill>
              </a:rPr>
              <a:t>diam</a:t>
            </a:r>
            <a:r>
              <a:rPr lang="de-DE" dirty="0" smtClean="0">
                <a:solidFill>
                  <a:schemeClr val="accent5"/>
                </a:solidFill>
              </a:rPr>
              <a:t> </a:t>
            </a:r>
            <a:r>
              <a:rPr lang="de-DE" dirty="0" err="1" smtClean="0">
                <a:solidFill>
                  <a:schemeClr val="accent5"/>
                </a:solidFill>
              </a:rPr>
              <a:t>nonummy</a:t>
            </a:r>
            <a:r>
              <a:rPr lang="de-DE" dirty="0" smtClean="0">
                <a:solidFill>
                  <a:schemeClr val="accent5"/>
                </a:solidFill>
              </a:rPr>
              <a:t> </a:t>
            </a:r>
            <a:r>
              <a:rPr lang="de-DE" dirty="0" err="1" smtClean="0">
                <a:solidFill>
                  <a:schemeClr val="accent5"/>
                </a:solidFill>
              </a:rPr>
              <a:t>nibh</a:t>
            </a:r>
            <a:r>
              <a:rPr lang="de-DE" dirty="0" smtClean="0">
                <a:solidFill>
                  <a:schemeClr val="accent5"/>
                </a:solidFill>
              </a:rPr>
              <a:t> </a:t>
            </a:r>
            <a:r>
              <a:rPr lang="de-DE" dirty="0" err="1" smtClean="0">
                <a:solidFill>
                  <a:schemeClr val="accent5"/>
                </a:solidFill>
              </a:rPr>
              <a:t>euismod</a:t>
            </a:r>
            <a:r>
              <a:rPr lang="de-DE" dirty="0" smtClean="0">
                <a:solidFill>
                  <a:schemeClr val="accent5"/>
                </a:solidFill>
              </a:rPr>
              <a:t> </a:t>
            </a:r>
            <a:r>
              <a:rPr lang="de-DE" dirty="0" err="1" smtClean="0">
                <a:solidFill>
                  <a:schemeClr val="accent5"/>
                </a:solidFill>
              </a:rPr>
              <a:t>tincidunt</a:t>
            </a:r>
            <a:r>
              <a:rPr lang="de-DE" dirty="0" smtClean="0">
                <a:solidFill>
                  <a:schemeClr val="accent5"/>
                </a:solidFill>
              </a:rPr>
              <a:t> </a:t>
            </a:r>
            <a:r>
              <a:rPr lang="de-DE" dirty="0" err="1" smtClean="0">
                <a:solidFill>
                  <a:schemeClr val="accent5"/>
                </a:solidFill>
              </a:rPr>
              <a:t>ut</a:t>
            </a:r>
            <a:r>
              <a:rPr lang="de-DE" dirty="0" smtClean="0">
                <a:solidFill>
                  <a:schemeClr val="accent5"/>
                </a:solidFill>
              </a:rPr>
              <a:t> </a:t>
            </a:r>
            <a:r>
              <a:rPr lang="de-DE" dirty="0" err="1" smtClean="0">
                <a:solidFill>
                  <a:schemeClr val="accent5"/>
                </a:solidFill>
              </a:rPr>
              <a:t>laoreet</a:t>
            </a:r>
            <a:r>
              <a:rPr lang="de-DE" dirty="0" smtClean="0">
                <a:solidFill>
                  <a:schemeClr val="accent5"/>
                </a:solidFill>
              </a:rPr>
              <a:t> </a:t>
            </a:r>
            <a:r>
              <a:rPr lang="de-DE" dirty="0" err="1" smtClean="0">
                <a:solidFill>
                  <a:schemeClr val="accent5"/>
                </a:solidFill>
              </a:rPr>
              <a:t>dolore</a:t>
            </a:r>
            <a:r>
              <a:rPr lang="de-DE" dirty="0" smtClean="0">
                <a:solidFill>
                  <a:schemeClr val="accent5"/>
                </a:solidFill>
              </a:rPr>
              <a:t> magna </a:t>
            </a:r>
            <a:r>
              <a:rPr lang="de-DE" dirty="0" err="1" smtClean="0">
                <a:solidFill>
                  <a:schemeClr val="accent5"/>
                </a:solidFill>
              </a:rPr>
              <a:t>aliquam</a:t>
            </a:r>
            <a:r>
              <a:rPr lang="de-DE" dirty="0" smtClean="0">
                <a:solidFill>
                  <a:schemeClr val="accent5"/>
                </a:solidFill>
              </a:rPr>
              <a:t> </a:t>
            </a:r>
            <a:r>
              <a:rPr lang="de-DE" dirty="0" err="1" smtClean="0">
                <a:solidFill>
                  <a:schemeClr val="accent5"/>
                </a:solidFill>
              </a:rPr>
              <a:t>erat</a:t>
            </a:r>
            <a:r>
              <a:rPr lang="de-DE" dirty="0" smtClean="0">
                <a:solidFill>
                  <a:schemeClr val="accent5"/>
                </a:solidFill>
              </a:rPr>
              <a:t> </a:t>
            </a:r>
            <a:r>
              <a:rPr lang="de-DE" dirty="0" err="1" smtClean="0">
                <a:solidFill>
                  <a:schemeClr val="accent5"/>
                </a:solidFill>
              </a:rPr>
              <a:t>volutpat</a:t>
            </a:r>
            <a:r>
              <a:rPr lang="de-DE" dirty="0" smtClean="0">
                <a:solidFill>
                  <a:schemeClr val="accent5"/>
                </a:solidFill>
              </a:rPr>
              <a:t>. </a:t>
            </a:r>
            <a:r>
              <a:rPr lang="de-DE" dirty="0" err="1" smtClean="0">
                <a:solidFill>
                  <a:schemeClr val="accent5"/>
                </a:solidFill>
              </a:rPr>
              <a:t>Ut</a:t>
            </a:r>
            <a:r>
              <a:rPr lang="de-DE" dirty="0" smtClean="0">
                <a:solidFill>
                  <a:schemeClr val="accent5"/>
                </a:solidFill>
              </a:rPr>
              <a:t> </a:t>
            </a:r>
            <a:r>
              <a:rPr lang="de-DE" dirty="0" err="1" smtClean="0">
                <a:solidFill>
                  <a:schemeClr val="accent5"/>
                </a:solidFill>
              </a:rPr>
              <a:t>wisi</a:t>
            </a:r>
            <a:r>
              <a:rPr lang="de-DE" dirty="0" smtClean="0">
                <a:solidFill>
                  <a:schemeClr val="accent5"/>
                </a:solidFill>
              </a:rPr>
              <a:t> </a:t>
            </a:r>
            <a:r>
              <a:rPr lang="de-DE" dirty="0" err="1" smtClean="0">
                <a:solidFill>
                  <a:schemeClr val="accent5"/>
                </a:solidFill>
              </a:rPr>
              <a:t>enim</a:t>
            </a:r>
            <a:r>
              <a:rPr lang="de-DE" dirty="0" smtClean="0">
                <a:solidFill>
                  <a:schemeClr val="accent5"/>
                </a:solidFill>
              </a:rPr>
              <a:t> ad minim </a:t>
            </a:r>
            <a:r>
              <a:rPr lang="de-DE" dirty="0" err="1" smtClean="0">
                <a:solidFill>
                  <a:schemeClr val="accent5"/>
                </a:solidFill>
              </a:rPr>
              <a:t>veniam</a:t>
            </a:r>
            <a:r>
              <a:rPr lang="de-DE" dirty="0" smtClean="0">
                <a:solidFill>
                  <a:schemeClr val="accent5"/>
                </a:solidFill>
              </a:rPr>
              <a:t>, </a:t>
            </a:r>
            <a:r>
              <a:rPr lang="de-DE" dirty="0" err="1" smtClean="0">
                <a:solidFill>
                  <a:schemeClr val="accent5"/>
                </a:solidFill>
              </a:rPr>
              <a:t>quis</a:t>
            </a:r>
            <a:r>
              <a:rPr lang="de-DE" dirty="0" smtClean="0">
                <a:solidFill>
                  <a:schemeClr val="accent5"/>
                </a:solidFill>
              </a:rPr>
              <a:t> </a:t>
            </a:r>
            <a:r>
              <a:rPr lang="de-DE" dirty="0" err="1" smtClean="0">
                <a:solidFill>
                  <a:schemeClr val="accent5"/>
                </a:solidFill>
              </a:rPr>
              <a:t>nostrud</a:t>
            </a:r>
            <a:r>
              <a:rPr lang="de-DE" dirty="0" smtClean="0">
                <a:solidFill>
                  <a:schemeClr val="accent5"/>
                </a:solidFill>
              </a:rPr>
              <a:t> </a:t>
            </a:r>
            <a:r>
              <a:rPr lang="de-DE" dirty="0" err="1" smtClean="0">
                <a:solidFill>
                  <a:schemeClr val="accent5"/>
                </a:solidFill>
              </a:rPr>
              <a:t>exerci</a:t>
            </a:r>
            <a:r>
              <a:rPr lang="de-DE" dirty="0" smtClean="0">
                <a:solidFill>
                  <a:schemeClr val="accent5"/>
                </a:solidFill>
              </a:rPr>
              <a:t> </a:t>
            </a:r>
            <a:r>
              <a:rPr lang="de-DE" dirty="0" err="1" smtClean="0">
                <a:solidFill>
                  <a:schemeClr val="accent5"/>
                </a:solidFill>
              </a:rPr>
              <a:t>tation</a:t>
            </a:r>
            <a:r>
              <a:rPr lang="de-DE" dirty="0" smtClean="0">
                <a:solidFill>
                  <a:schemeClr val="accent5"/>
                </a:solidFill>
              </a:rPr>
              <a:t> </a:t>
            </a:r>
            <a:r>
              <a:rPr lang="de-DE" dirty="0" err="1" smtClean="0">
                <a:solidFill>
                  <a:schemeClr val="accent5"/>
                </a:solidFill>
              </a:rPr>
              <a:t>ullamcorper</a:t>
            </a:r>
            <a:r>
              <a:rPr lang="de-DE" dirty="0" smtClean="0">
                <a:solidFill>
                  <a:schemeClr val="accent5"/>
                </a:solidFill>
              </a:rPr>
              <a:t> </a:t>
            </a:r>
            <a:r>
              <a:rPr lang="de-DE" dirty="0" err="1" smtClean="0">
                <a:solidFill>
                  <a:schemeClr val="accent5"/>
                </a:solidFill>
              </a:rPr>
              <a:t>suscipit</a:t>
            </a:r>
            <a:r>
              <a:rPr lang="de-DE" dirty="0" smtClean="0">
                <a:solidFill>
                  <a:schemeClr val="accent5"/>
                </a:solidFill>
              </a:rPr>
              <a:t> </a:t>
            </a:r>
            <a:r>
              <a:rPr lang="de-DE" dirty="0" err="1" smtClean="0">
                <a:solidFill>
                  <a:schemeClr val="accent5"/>
                </a:solidFill>
              </a:rPr>
              <a:t>lobortis</a:t>
            </a:r>
            <a:r>
              <a:rPr lang="de-DE" dirty="0" smtClean="0">
                <a:solidFill>
                  <a:schemeClr val="accent5"/>
                </a:solidFill>
              </a:rPr>
              <a:t> </a:t>
            </a:r>
            <a:r>
              <a:rPr lang="de-DE" dirty="0" err="1" smtClean="0">
                <a:solidFill>
                  <a:schemeClr val="accent5"/>
                </a:solidFill>
              </a:rPr>
              <a:t>nisl</a:t>
            </a:r>
            <a:r>
              <a:rPr lang="de-DE" dirty="0" smtClean="0">
                <a:solidFill>
                  <a:schemeClr val="accent5"/>
                </a:solidFill>
              </a:rPr>
              <a:t> </a:t>
            </a:r>
            <a:r>
              <a:rPr lang="de-DE" dirty="0" err="1" smtClean="0">
                <a:solidFill>
                  <a:schemeClr val="accent5"/>
                </a:solidFill>
              </a:rPr>
              <a:t>ut</a:t>
            </a:r>
            <a:r>
              <a:rPr lang="de-DE" dirty="0" smtClean="0">
                <a:solidFill>
                  <a:schemeClr val="accent5"/>
                </a:solidFill>
              </a:rPr>
              <a:t> </a:t>
            </a:r>
            <a:r>
              <a:rPr lang="de-DE" dirty="0" err="1" smtClean="0">
                <a:solidFill>
                  <a:schemeClr val="accent5"/>
                </a:solidFill>
              </a:rPr>
              <a:t>aliquip</a:t>
            </a:r>
            <a:r>
              <a:rPr lang="de-DE" dirty="0" smtClean="0">
                <a:solidFill>
                  <a:schemeClr val="accent5"/>
                </a:solidFill>
              </a:rPr>
              <a:t> ex </a:t>
            </a:r>
            <a:r>
              <a:rPr lang="de-DE" dirty="0" err="1" smtClean="0">
                <a:solidFill>
                  <a:schemeClr val="accent5"/>
                </a:solidFill>
              </a:rPr>
              <a:t>ea</a:t>
            </a:r>
            <a:r>
              <a:rPr lang="de-DE" dirty="0" smtClean="0">
                <a:solidFill>
                  <a:schemeClr val="accent5"/>
                </a:solidFill>
              </a:rPr>
              <a:t> commodo </a:t>
            </a:r>
            <a:r>
              <a:rPr lang="de-DE" dirty="0" err="1" smtClean="0">
                <a:solidFill>
                  <a:schemeClr val="accent5"/>
                </a:solidFill>
              </a:rPr>
              <a:t>consequat</a:t>
            </a:r>
            <a:r>
              <a:rPr lang="de-DE" dirty="0" smtClean="0">
                <a:solidFill>
                  <a:schemeClr val="accent5"/>
                </a:solidFill>
              </a:rPr>
              <a:t>. Duis </a:t>
            </a:r>
            <a:r>
              <a:rPr lang="de-DE" dirty="0" err="1" smtClean="0">
                <a:solidFill>
                  <a:schemeClr val="accent5"/>
                </a:solidFill>
              </a:rPr>
              <a:t>autem</a:t>
            </a:r>
            <a:r>
              <a:rPr lang="de-DE" dirty="0" smtClean="0">
                <a:solidFill>
                  <a:schemeClr val="accent5"/>
                </a:solidFill>
              </a:rPr>
              <a:t> </a:t>
            </a:r>
            <a:r>
              <a:rPr lang="de-DE" dirty="0" err="1" smtClean="0">
                <a:solidFill>
                  <a:schemeClr val="accent5"/>
                </a:solidFill>
              </a:rPr>
              <a:t>vel</a:t>
            </a:r>
            <a:r>
              <a:rPr lang="de-DE" dirty="0" smtClean="0">
                <a:solidFill>
                  <a:schemeClr val="accent5"/>
                </a:solidFill>
              </a:rPr>
              <a:t> </a:t>
            </a:r>
            <a:r>
              <a:rPr lang="de-DE" dirty="0" err="1" smtClean="0">
                <a:solidFill>
                  <a:schemeClr val="accent5"/>
                </a:solidFill>
              </a:rPr>
              <a:t>eum</a:t>
            </a:r>
            <a:r>
              <a:rPr lang="de-DE" dirty="0" smtClean="0">
                <a:solidFill>
                  <a:schemeClr val="accent5"/>
                </a:solidFill>
              </a:rPr>
              <a:t> </a:t>
            </a:r>
            <a:r>
              <a:rPr lang="de-DE" dirty="0" err="1" smtClean="0">
                <a:solidFill>
                  <a:schemeClr val="accent5"/>
                </a:solidFill>
              </a:rPr>
              <a:t>iriure</a:t>
            </a:r>
            <a:r>
              <a:rPr lang="de-DE" dirty="0" smtClean="0">
                <a:solidFill>
                  <a:schemeClr val="accent5"/>
                </a:solidFill>
              </a:rPr>
              <a:t> </a:t>
            </a:r>
            <a:r>
              <a:rPr lang="de-DE" dirty="0" err="1" smtClean="0">
                <a:solidFill>
                  <a:schemeClr val="accent5"/>
                </a:solidFill>
              </a:rPr>
              <a:t>dolor</a:t>
            </a:r>
            <a:r>
              <a:rPr lang="de-DE" dirty="0" smtClean="0">
                <a:solidFill>
                  <a:schemeClr val="accent5"/>
                </a:solidFill>
              </a:rPr>
              <a:t> in </a:t>
            </a:r>
            <a:r>
              <a:rPr lang="de-DE" dirty="0" err="1" smtClean="0">
                <a:solidFill>
                  <a:schemeClr val="accent5"/>
                </a:solidFill>
              </a:rPr>
              <a:t>hendrerit</a:t>
            </a:r>
            <a:r>
              <a:rPr lang="de-DE" dirty="0" smtClean="0">
                <a:solidFill>
                  <a:schemeClr val="accent5"/>
                </a:solidFill>
              </a:rPr>
              <a:t> in </a:t>
            </a:r>
            <a:r>
              <a:rPr lang="de-DE" dirty="0" err="1" smtClean="0">
                <a:solidFill>
                  <a:schemeClr val="accent5"/>
                </a:solidFill>
              </a:rPr>
              <a:t>vulputate</a:t>
            </a:r>
            <a:r>
              <a:rPr lang="de-DE" dirty="0" smtClean="0">
                <a:solidFill>
                  <a:schemeClr val="accent5"/>
                </a:solidFill>
              </a:rPr>
              <a:t> </a:t>
            </a:r>
            <a:r>
              <a:rPr lang="de-DE" dirty="0" err="1" smtClean="0">
                <a:solidFill>
                  <a:schemeClr val="accent5"/>
                </a:solidFill>
              </a:rPr>
              <a:t>velit</a:t>
            </a:r>
            <a:r>
              <a:rPr lang="de-DE" dirty="0" smtClean="0">
                <a:solidFill>
                  <a:schemeClr val="accent5"/>
                </a:solidFill>
              </a:rPr>
              <a:t> esse </a:t>
            </a:r>
            <a:r>
              <a:rPr lang="de-DE" dirty="0" err="1" smtClean="0">
                <a:solidFill>
                  <a:schemeClr val="accent5"/>
                </a:solidFill>
              </a:rPr>
              <a:t>molestie</a:t>
            </a:r>
            <a:r>
              <a:rPr lang="de-DE" dirty="0" smtClean="0">
                <a:solidFill>
                  <a:schemeClr val="accent5"/>
                </a:solidFill>
              </a:rPr>
              <a:t> </a:t>
            </a:r>
            <a:r>
              <a:rPr lang="de-DE" dirty="0" err="1" smtClean="0">
                <a:solidFill>
                  <a:schemeClr val="accent5"/>
                </a:solidFill>
              </a:rPr>
              <a:t>consequat</a:t>
            </a:r>
            <a:r>
              <a:rPr lang="de-DE" dirty="0" smtClean="0">
                <a:solidFill>
                  <a:schemeClr val="accent5"/>
                </a:solidFill>
              </a:rPr>
              <a:t>, </a:t>
            </a:r>
            <a:r>
              <a:rPr lang="de-DE" dirty="0" err="1" smtClean="0">
                <a:solidFill>
                  <a:schemeClr val="accent5"/>
                </a:solidFill>
              </a:rPr>
              <a:t>vel</a:t>
            </a:r>
            <a:r>
              <a:rPr lang="de-DE" dirty="0" smtClean="0">
                <a:solidFill>
                  <a:schemeClr val="accent5"/>
                </a:solidFill>
              </a:rPr>
              <a:t> </a:t>
            </a:r>
            <a:r>
              <a:rPr lang="de-DE" dirty="0" err="1" smtClean="0">
                <a:solidFill>
                  <a:schemeClr val="accent5"/>
                </a:solidFill>
              </a:rPr>
              <a:t>illum</a:t>
            </a:r>
            <a:r>
              <a:rPr lang="de-DE" dirty="0" smtClean="0">
                <a:solidFill>
                  <a:schemeClr val="accent5"/>
                </a:solidFill>
              </a:rPr>
              <a:t> </a:t>
            </a:r>
            <a:r>
              <a:rPr lang="de-DE" dirty="0" err="1" smtClean="0">
                <a:solidFill>
                  <a:schemeClr val="accent5"/>
                </a:solidFill>
              </a:rPr>
              <a:t>dolore</a:t>
            </a:r>
            <a:r>
              <a:rPr lang="de-DE" dirty="0" smtClean="0">
                <a:solidFill>
                  <a:schemeClr val="accent5"/>
                </a:solidFill>
              </a:rPr>
              <a:t> </a:t>
            </a:r>
            <a:r>
              <a:rPr lang="de-DE" dirty="0" err="1" smtClean="0">
                <a:solidFill>
                  <a:schemeClr val="accent5"/>
                </a:solidFill>
              </a:rPr>
              <a:t>eu</a:t>
            </a:r>
            <a:r>
              <a:rPr lang="de-DE" dirty="0" smtClean="0">
                <a:solidFill>
                  <a:schemeClr val="accent5"/>
                </a:solidFill>
              </a:rPr>
              <a:t> </a:t>
            </a:r>
            <a:r>
              <a:rPr lang="de-DE" dirty="0" err="1" smtClean="0">
                <a:solidFill>
                  <a:schemeClr val="accent5"/>
                </a:solidFill>
              </a:rPr>
              <a:t>feugiat</a:t>
            </a:r>
            <a:r>
              <a:rPr lang="de-DE" dirty="0" smtClean="0">
                <a:solidFill>
                  <a:schemeClr val="accent5"/>
                </a:solidFill>
              </a:rPr>
              <a:t> </a:t>
            </a:r>
            <a:r>
              <a:rPr lang="de-DE" dirty="0" err="1" smtClean="0">
                <a:solidFill>
                  <a:schemeClr val="accent5"/>
                </a:solidFill>
              </a:rPr>
              <a:t>nulla</a:t>
            </a:r>
            <a:r>
              <a:rPr lang="de-DE" dirty="0" smtClean="0">
                <a:solidFill>
                  <a:schemeClr val="accent5"/>
                </a:solidFill>
              </a:rPr>
              <a:t> </a:t>
            </a:r>
            <a:r>
              <a:rPr lang="de-DE" dirty="0" err="1" smtClean="0">
                <a:solidFill>
                  <a:schemeClr val="accent5"/>
                </a:solidFill>
              </a:rPr>
              <a:t>facilisis</a:t>
            </a:r>
            <a:r>
              <a:rPr lang="de-DE" dirty="0" smtClean="0">
                <a:solidFill>
                  <a:schemeClr val="accent5"/>
                </a:solidFill>
              </a:rPr>
              <a:t> </a:t>
            </a:r>
            <a:r>
              <a:rPr lang="de-DE" dirty="0" err="1" smtClean="0">
                <a:solidFill>
                  <a:schemeClr val="accent5"/>
                </a:solidFill>
              </a:rPr>
              <a:t>at</a:t>
            </a:r>
            <a:r>
              <a:rPr lang="de-DE" dirty="0" smtClean="0">
                <a:solidFill>
                  <a:schemeClr val="accent5"/>
                </a:solidFill>
              </a:rPr>
              <a:t> </a:t>
            </a:r>
            <a:r>
              <a:rPr lang="de-DE" dirty="0" err="1" smtClean="0">
                <a:solidFill>
                  <a:schemeClr val="accent5"/>
                </a:solidFill>
              </a:rPr>
              <a:t>vero</a:t>
            </a:r>
            <a:r>
              <a:rPr lang="de-DE" dirty="0" smtClean="0">
                <a:solidFill>
                  <a:schemeClr val="accent5"/>
                </a:solidFill>
              </a:rPr>
              <a:t> </a:t>
            </a:r>
            <a:r>
              <a:rPr lang="de-DE" dirty="0" err="1" smtClean="0">
                <a:solidFill>
                  <a:schemeClr val="accent5"/>
                </a:solidFill>
              </a:rPr>
              <a:t>eros</a:t>
            </a:r>
            <a:r>
              <a:rPr lang="de-DE" dirty="0" smtClean="0">
                <a:solidFill>
                  <a:schemeClr val="accent5"/>
                </a:solidFill>
              </a:rPr>
              <a:t> et </a:t>
            </a:r>
            <a:r>
              <a:rPr lang="de-DE" dirty="0" err="1" smtClean="0">
                <a:solidFill>
                  <a:schemeClr val="accent5"/>
                </a:solidFill>
              </a:rPr>
              <a:t>accumsan</a:t>
            </a:r>
            <a:r>
              <a:rPr lang="de-DE" dirty="0" smtClean="0">
                <a:solidFill>
                  <a:schemeClr val="accent5"/>
                </a:solidFill>
              </a:rPr>
              <a:t> et </a:t>
            </a:r>
            <a:r>
              <a:rPr lang="de-DE" dirty="0" err="1" smtClean="0">
                <a:solidFill>
                  <a:schemeClr val="accent5"/>
                </a:solidFill>
              </a:rPr>
              <a:t>iusto</a:t>
            </a:r>
            <a:r>
              <a:rPr lang="de-DE" dirty="0" smtClean="0">
                <a:solidFill>
                  <a:schemeClr val="accent5"/>
                </a:solidFill>
              </a:rPr>
              <a:t> </a:t>
            </a:r>
            <a:r>
              <a:rPr lang="de-DE" dirty="0" err="1" smtClean="0">
                <a:solidFill>
                  <a:schemeClr val="accent5"/>
                </a:solidFill>
              </a:rPr>
              <a:t>odio</a:t>
            </a:r>
            <a:r>
              <a:rPr lang="de-DE" dirty="0" smtClean="0">
                <a:solidFill>
                  <a:schemeClr val="accent5"/>
                </a:solidFill>
              </a:rPr>
              <a:t> </a:t>
            </a:r>
            <a:r>
              <a:rPr lang="de-DE" dirty="0" err="1" smtClean="0">
                <a:solidFill>
                  <a:schemeClr val="accent5"/>
                </a:solidFill>
              </a:rPr>
              <a:t>dignissim</a:t>
            </a:r>
            <a:r>
              <a:rPr lang="de-DE" dirty="0" smtClean="0">
                <a:solidFill>
                  <a:schemeClr val="accent5"/>
                </a:solidFill>
              </a:rPr>
              <a:t> </a:t>
            </a:r>
            <a:r>
              <a:rPr lang="de-DE" dirty="0" err="1" smtClean="0">
                <a:solidFill>
                  <a:schemeClr val="accent5"/>
                </a:solidFill>
              </a:rPr>
              <a:t>qui</a:t>
            </a:r>
            <a:r>
              <a:rPr lang="de-DE" dirty="0" smtClean="0">
                <a:solidFill>
                  <a:schemeClr val="accent5"/>
                </a:solidFill>
              </a:rPr>
              <a:t> </a:t>
            </a:r>
            <a:r>
              <a:rPr lang="de-DE" dirty="0" err="1" smtClean="0">
                <a:solidFill>
                  <a:schemeClr val="accent5"/>
                </a:solidFill>
              </a:rPr>
              <a:t>blandit</a:t>
            </a:r>
            <a:r>
              <a:rPr lang="de-DE" dirty="0" smtClean="0">
                <a:solidFill>
                  <a:schemeClr val="accent5"/>
                </a:solidFill>
              </a:rPr>
              <a:t> </a:t>
            </a:r>
            <a:r>
              <a:rPr lang="de-DE" dirty="0" err="1" smtClean="0">
                <a:solidFill>
                  <a:schemeClr val="accent5"/>
                </a:solidFill>
              </a:rPr>
              <a:t>praesent</a:t>
            </a:r>
            <a:r>
              <a:rPr lang="de-DE" dirty="0" smtClean="0">
                <a:solidFill>
                  <a:schemeClr val="accent5"/>
                </a:solidFill>
              </a:rPr>
              <a:t> </a:t>
            </a:r>
            <a:r>
              <a:rPr lang="de-DE" dirty="0" err="1" smtClean="0">
                <a:solidFill>
                  <a:schemeClr val="accent5"/>
                </a:solidFill>
              </a:rPr>
              <a:t>luptatum</a:t>
            </a:r>
            <a:r>
              <a:rPr lang="de-DE" dirty="0" smtClean="0">
                <a:solidFill>
                  <a:schemeClr val="accent5"/>
                </a:solidFill>
              </a:rPr>
              <a:t> </a:t>
            </a:r>
            <a:r>
              <a:rPr lang="de-DE" dirty="0" err="1" smtClean="0">
                <a:solidFill>
                  <a:schemeClr val="accent5"/>
                </a:solidFill>
              </a:rPr>
              <a:t>zzril</a:t>
            </a:r>
            <a:r>
              <a:rPr lang="de-DE" dirty="0" smtClean="0">
                <a:solidFill>
                  <a:schemeClr val="accent5"/>
                </a:solidFill>
              </a:rPr>
              <a:t> </a:t>
            </a:r>
            <a:r>
              <a:rPr lang="de-DE" dirty="0" err="1" smtClean="0">
                <a:solidFill>
                  <a:schemeClr val="accent5"/>
                </a:solidFill>
              </a:rPr>
              <a:t>delenit</a:t>
            </a:r>
            <a:r>
              <a:rPr lang="de-DE" dirty="0" smtClean="0">
                <a:solidFill>
                  <a:schemeClr val="accent5"/>
                </a:solidFill>
              </a:rPr>
              <a:t> </a:t>
            </a:r>
            <a:r>
              <a:rPr lang="de-DE" dirty="0" err="1" smtClean="0">
                <a:solidFill>
                  <a:schemeClr val="accent5"/>
                </a:solidFill>
              </a:rPr>
              <a:t>augue</a:t>
            </a:r>
            <a:r>
              <a:rPr lang="de-DE" dirty="0" smtClean="0">
                <a:solidFill>
                  <a:schemeClr val="accent5"/>
                </a:solidFill>
              </a:rPr>
              <a:t> </a:t>
            </a:r>
            <a:r>
              <a:rPr lang="de-DE" dirty="0" err="1" smtClean="0">
                <a:solidFill>
                  <a:schemeClr val="accent5"/>
                </a:solidFill>
              </a:rPr>
              <a:t>duis</a:t>
            </a:r>
            <a:r>
              <a:rPr lang="de-DE" dirty="0" smtClean="0">
                <a:solidFill>
                  <a:schemeClr val="accent5"/>
                </a:solidFill>
              </a:rPr>
              <a:t> </a:t>
            </a:r>
            <a:r>
              <a:rPr lang="de-DE" dirty="0" err="1" smtClean="0">
                <a:solidFill>
                  <a:schemeClr val="accent5"/>
                </a:solidFill>
              </a:rPr>
              <a:t>dolore</a:t>
            </a:r>
            <a:r>
              <a:rPr lang="de-DE" dirty="0" smtClean="0">
                <a:solidFill>
                  <a:schemeClr val="accent5"/>
                </a:solidFill>
              </a:rPr>
              <a:t> </a:t>
            </a:r>
            <a:r>
              <a:rPr lang="de-DE" dirty="0" err="1" smtClean="0">
                <a:solidFill>
                  <a:schemeClr val="accent5"/>
                </a:solidFill>
              </a:rPr>
              <a:t>te</a:t>
            </a:r>
            <a:r>
              <a:rPr lang="de-DE" dirty="0" smtClean="0">
                <a:solidFill>
                  <a:schemeClr val="accent5"/>
                </a:solidFill>
              </a:rPr>
              <a:t> </a:t>
            </a:r>
            <a:r>
              <a:rPr lang="de-DE" dirty="0" err="1" smtClean="0">
                <a:solidFill>
                  <a:schemeClr val="accent5"/>
                </a:solidFill>
              </a:rPr>
              <a:t>feugait</a:t>
            </a:r>
            <a:r>
              <a:rPr lang="de-DE" dirty="0" smtClean="0">
                <a:solidFill>
                  <a:schemeClr val="accent5"/>
                </a:solidFill>
              </a:rPr>
              <a:t> </a:t>
            </a:r>
            <a:r>
              <a:rPr lang="de-DE" dirty="0" err="1" smtClean="0">
                <a:solidFill>
                  <a:schemeClr val="accent5"/>
                </a:solidFill>
              </a:rPr>
              <a:t>nulla</a:t>
            </a:r>
            <a:r>
              <a:rPr lang="de-DE" dirty="0" smtClean="0">
                <a:solidFill>
                  <a:schemeClr val="accent5"/>
                </a:solidFill>
              </a:rPr>
              <a:t> </a:t>
            </a:r>
            <a:r>
              <a:rPr lang="de-DE" dirty="0" err="1" smtClean="0">
                <a:solidFill>
                  <a:schemeClr val="accent5"/>
                </a:solidFill>
              </a:rPr>
              <a:t>facilisi</a:t>
            </a:r>
            <a:r>
              <a:rPr lang="de-DE" dirty="0" smtClean="0">
                <a:solidFill>
                  <a:schemeClr val="accent5"/>
                </a:solidFill>
              </a:rPr>
              <a:t>. Nam </a:t>
            </a:r>
            <a:r>
              <a:rPr lang="de-DE" dirty="0" err="1" smtClean="0">
                <a:solidFill>
                  <a:schemeClr val="accent5"/>
                </a:solidFill>
              </a:rPr>
              <a:t>liber</a:t>
            </a:r>
            <a:r>
              <a:rPr lang="de-DE" dirty="0" smtClean="0">
                <a:solidFill>
                  <a:schemeClr val="accent5"/>
                </a:solidFill>
              </a:rPr>
              <a:t> </a:t>
            </a:r>
            <a:r>
              <a:rPr lang="de-DE" dirty="0" err="1" smtClean="0">
                <a:solidFill>
                  <a:schemeClr val="accent5"/>
                </a:solidFill>
              </a:rPr>
              <a:t>tempor</a:t>
            </a:r>
            <a:r>
              <a:rPr lang="de-DE" dirty="0" smtClean="0">
                <a:solidFill>
                  <a:schemeClr val="accent5"/>
                </a:solidFill>
              </a:rPr>
              <a:t> cum </a:t>
            </a:r>
            <a:r>
              <a:rPr lang="de-DE" dirty="0" err="1" smtClean="0">
                <a:solidFill>
                  <a:schemeClr val="accent5"/>
                </a:solidFill>
              </a:rPr>
              <a:t>soluta</a:t>
            </a:r>
            <a:r>
              <a:rPr lang="de-DE" dirty="0" smtClean="0">
                <a:solidFill>
                  <a:schemeClr val="accent5"/>
                </a:solidFill>
              </a:rPr>
              <a:t> </a:t>
            </a:r>
            <a:r>
              <a:rPr lang="de-DE" dirty="0" err="1" smtClean="0">
                <a:solidFill>
                  <a:schemeClr val="accent5"/>
                </a:solidFill>
              </a:rPr>
              <a:t>nobis</a:t>
            </a:r>
            <a:r>
              <a:rPr lang="de-DE" dirty="0" smtClean="0">
                <a:solidFill>
                  <a:schemeClr val="accent5"/>
                </a:solidFill>
              </a:rPr>
              <a:t> </a:t>
            </a:r>
            <a:r>
              <a:rPr lang="de-DE" dirty="0" err="1" smtClean="0">
                <a:solidFill>
                  <a:schemeClr val="accent5"/>
                </a:solidFill>
              </a:rPr>
              <a:t>eleifend</a:t>
            </a:r>
            <a:r>
              <a:rPr lang="de-DE" dirty="0" smtClean="0">
                <a:solidFill>
                  <a:schemeClr val="accent5"/>
                </a:solidFill>
              </a:rPr>
              <a:t> </a:t>
            </a:r>
            <a:r>
              <a:rPr lang="de-DE" dirty="0" err="1" smtClean="0">
                <a:solidFill>
                  <a:schemeClr val="accent5"/>
                </a:solidFill>
              </a:rPr>
              <a:t>option</a:t>
            </a:r>
            <a:r>
              <a:rPr lang="de-DE" dirty="0" smtClean="0">
                <a:solidFill>
                  <a:schemeClr val="accent5"/>
                </a:solidFill>
              </a:rPr>
              <a:t> </a:t>
            </a:r>
            <a:r>
              <a:rPr lang="de-DE" dirty="0" err="1" smtClean="0">
                <a:solidFill>
                  <a:schemeClr val="accent5"/>
                </a:solidFill>
              </a:rPr>
              <a:t>congue</a:t>
            </a:r>
            <a:r>
              <a:rPr lang="de-DE" dirty="0" smtClean="0">
                <a:solidFill>
                  <a:schemeClr val="accent5"/>
                </a:solidFill>
              </a:rPr>
              <a:t> </a:t>
            </a:r>
            <a:r>
              <a:rPr lang="de-DE" dirty="0" err="1" smtClean="0">
                <a:solidFill>
                  <a:schemeClr val="accent5"/>
                </a:solidFill>
              </a:rPr>
              <a:t>nihil</a:t>
            </a:r>
            <a:r>
              <a:rPr lang="de-DE" dirty="0" smtClean="0">
                <a:solidFill>
                  <a:schemeClr val="accent5"/>
                </a:solidFill>
              </a:rPr>
              <a:t> </a:t>
            </a:r>
            <a:r>
              <a:rPr lang="de-DE" dirty="0" err="1" smtClean="0">
                <a:solidFill>
                  <a:schemeClr val="accent5"/>
                </a:solidFill>
              </a:rPr>
              <a:t>imperdiet</a:t>
            </a:r>
            <a:r>
              <a:rPr lang="de-DE" dirty="0" smtClean="0">
                <a:solidFill>
                  <a:schemeClr val="accent5"/>
                </a:solidFill>
              </a:rPr>
              <a:t> </a:t>
            </a:r>
            <a:r>
              <a:rPr lang="de-DE" dirty="0" err="1" smtClean="0">
                <a:solidFill>
                  <a:schemeClr val="accent5"/>
                </a:solidFill>
              </a:rPr>
              <a:t>doming</a:t>
            </a:r>
            <a:r>
              <a:rPr lang="de-DE" dirty="0" smtClean="0">
                <a:solidFill>
                  <a:schemeClr val="accent5"/>
                </a:solidFill>
              </a:rPr>
              <a:t> </a:t>
            </a:r>
            <a:r>
              <a:rPr lang="de-DE" dirty="0" err="1" smtClean="0">
                <a:solidFill>
                  <a:schemeClr val="accent5"/>
                </a:solidFill>
              </a:rPr>
              <a:t>id</a:t>
            </a:r>
            <a:r>
              <a:rPr lang="de-DE" dirty="0" smtClean="0">
                <a:solidFill>
                  <a:schemeClr val="accent5"/>
                </a:solidFill>
              </a:rPr>
              <a:t> </a:t>
            </a:r>
            <a:r>
              <a:rPr lang="de-DE" dirty="0" err="1" smtClean="0">
                <a:solidFill>
                  <a:schemeClr val="accent5"/>
                </a:solidFill>
              </a:rPr>
              <a:t>quod</a:t>
            </a:r>
            <a:r>
              <a:rPr lang="de-DE" dirty="0" smtClean="0">
                <a:solidFill>
                  <a:schemeClr val="accent5"/>
                </a:solidFill>
              </a:rPr>
              <a:t> </a:t>
            </a:r>
            <a:r>
              <a:rPr lang="de-DE" dirty="0" err="1" smtClean="0">
                <a:solidFill>
                  <a:schemeClr val="accent5"/>
                </a:solidFill>
              </a:rPr>
              <a:t>mazim</a:t>
            </a:r>
            <a:r>
              <a:rPr lang="de-DE" dirty="0" smtClean="0">
                <a:solidFill>
                  <a:schemeClr val="accent5"/>
                </a:solidFill>
              </a:rPr>
              <a:t> </a:t>
            </a:r>
            <a:r>
              <a:rPr lang="de-DE" dirty="0" err="1" smtClean="0">
                <a:solidFill>
                  <a:schemeClr val="accent5"/>
                </a:solidFill>
              </a:rPr>
              <a:t>placerat</a:t>
            </a:r>
            <a:r>
              <a:rPr lang="de-DE" dirty="0" smtClean="0">
                <a:solidFill>
                  <a:schemeClr val="accent5"/>
                </a:solidFill>
              </a:rPr>
              <a:t> </a:t>
            </a:r>
            <a:r>
              <a:rPr lang="de-DE" dirty="0" err="1" smtClean="0">
                <a:solidFill>
                  <a:schemeClr val="accent5"/>
                </a:solidFill>
              </a:rPr>
              <a:t>facer</a:t>
            </a:r>
            <a:r>
              <a:rPr lang="de-DE" dirty="0" smtClean="0">
                <a:solidFill>
                  <a:schemeClr val="accent5"/>
                </a:solidFill>
              </a:rPr>
              <a:t> </a:t>
            </a:r>
            <a:r>
              <a:rPr lang="de-DE" dirty="0" err="1" smtClean="0">
                <a:solidFill>
                  <a:schemeClr val="accent5"/>
                </a:solidFill>
              </a:rPr>
              <a:t>possim</a:t>
            </a:r>
            <a:r>
              <a:rPr lang="de-DE" dirty="0" smtClean="0">
                <a:solidFill>
                  <a:schemeClr val="accent5"/>
                </a:solidFill>
              </a:rPr>
              <a:t> </a:t>
            </a:r>
            <a:r>
              <a:rPr lang="de-DE" dirty="0" err="1" smtClean="0">
                <a:solidFill>
                  <a:schemeClr val="accent5"/>
                </a:solidFill>
              </a:rPr>
              <a:t>assum</a:t>
            </a:r>
            <a:r>
              <a:rPr lang="de-DE" dirty="0" smtClean="0">
                <a:solidFill>
                  <a:schemeClr val="accent5"/>
                </a:solidFill>
              </a:rPr>
              <a:t>. </a:t>
            </a:r>
            <a:r>
              <a:rPr lang="de-DE" dirty="0" err="1" smtClean="0">
                <a:solidFill>
                  <a:schemeClr val="accent5"/>
                </a:solidFill>
              </a:rPr>
              <a:t>Typi</a:t>
            </a:r>
            <a:r>
              <a:rPr lang="de-DE" dirty="0" smtClean="0">
                <a:solidFill>
                  <a:schemeClr val="accent5"/>
                </a:solidFill>
              </a:rPr>
              <a:t> non </a:t>
            </a:r>
            <a:r>
              <a:rPr lang="de-DE" dirty="0" err="1" smtClean="0">
                <a:solidFill>
                  <a:schemeClr val="accent5"/>
                </a:solidFill>
              </a:rPr>
              <a:t>habent</a:t>
            </a:r>
            <a:r>
              <a:rPr lang="de-DE" dirty="0" smtClean="0">
                <a:solidFill>
                  <a:schemeClr val="accent5"/>
                </a:solidFill>
              </a:rPr>
              <a:t> </a:t>
            </a:r>
            <a:r>
              <a:rPr lang="de-DE" dirty="0" err="1" smtClean="0">
                <a:solidFill>
                  <a:schemeClr val="accent5"/>
                </a:solidFill>
              </a:rPr>
              <a:t>claritatem</a:t>
            </a:r>
            <a:r>
              <a:rPr lang="de-DE" dirty="0" smtClean="0">
                <a:solidFill>
                  <a:schemeClr val="accent5"/>
                </a:solidFill>
              </a:rPr>
              <a:t> </a:t>
            </a:r>
            <a:r>
              <a:rPr lang="de-DE" dirty="0" err="1" smtClean="0">
                <a:solidFill>
                  <a:schemeClr val="accent5"/>
                </a:solidFill>
              </a:rPr>
              <a:t>insitam</a:t>
            </a:r>
            <a:r>
              <a:rPr lang="de-DE" dirty="0" smtClean="0">
                <a:solidFill>
                  <a:schemeClr val="accent5"/>
                </a:solidFill>
              </a:rPr>
              <a:t>.</a:t>
            </a:r>
            <a:endParaRPr lang="de-DE" dirty="0"/>
          </a:p>
        </p:txBody>
      </p:sp>
      <p:sp>
        <p:nvSpPr>
          <p:cNvPr id="14" name="Inhaltsplatzhalter 2"/>
          <p:cNvSpPr>
            <a:spLocks noGrp="1"/>
          </p:cNvSpPr>
          <p:nvPr>
            <p:ph idx="13" hasCustomPrompt="1"/>
          </p:nvPr>
        </p:nvSpPr>
        <p:spPr>
          <a:xfrm>
            <a:off x="4752000" y="529200"/>
            <a:ext cx="4392000" cy="5716800"/>
          </a:xfrm>
        </p:spPr>
        <p:txBody>
          <a:bodyPr/>
          <a:lstStyle>
            <a:lvl1pPr>
              <a:buNone/>
              <a:defRPr/>
            </a:lvl1pPr>
          </a:lstStyle>
          <a:p>
            <a:pPr lvl="0"/>
            <a:r>
              <a:rPr lang="de-DE" dirty="0" smtClean="0"/>
              <a:t>ABBILDUNG</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C ELAN_Inhalt_Freie Seite plus Bildunterschrift/Legende">
    <p:spTree>
      <p:nvGrpSpPr>
        <p:cNvPr id="1" name=""/>
        <p:cNvGrpSpPr/>
        <p:nvPr/>
      </p:nvGrpSpPr>
      <p:grpSpPr>
        <a:xfrm>
          <a:off x="0" y="0"/>
          <a:ext cx="0" cy="0"/>
          <a:chOff x="0" y="0"/>
          <a:chExt cx="0" cy="0"/>
        </a:xfrm>
      </p:grpSpPr>
      <p:sp>
        <p:nvSpPr>
          <p:cNvPr id="3" name="Inhaltsplatzhalter 2"/>
          <p:cNvSpPr>
            <a:spLocks noGrp="1"/>
          </p:cNvSpPr>
          <p:nvPr>
            <p:ph idx="13" hasCustomPrompt="1"/>
          </p:nvPr>
        </p:nvSpPr>
        <p:spPr>
          <a:xfrm>
            <a:off x="0" y="529200"/>
            <a:ext cx="9144000" cy="5716800"/>
          </a:xfrm>
        </p:spPr>
        <p:txBody>
          <a:bodyPr/>
          <a:lstStyle>
            <a:lvl1pPr>
              <a:buNone/>
              <a:defRPr/>
            </a:lvl1pPr>
          </a:lstStyle>
          <a:p>
            <a:pPr lvl="0"/>
            <a:r>
              <a:rPr lang="de-DE" dirty="0" smtClean="0"/>
              <a:t>Ganzseitiges Bild</a:t>
            </a:r>
            <a:endParaRPr lang="de-DE" dirty="0"/>
          </a:p>
        </p:txBody>
      </p:sp>
      <p:sp>
        <p:nvSpPr>
          <p:cNvPr id="4" name="Titel 1"/>
          <p:cNvSpPr>
            <a:spLocks noGrp="1"/>
          </p:cNvSpPr>
          <p:nvPr>
            <p:ph type="title" hasCustomPrompt="1"/>
          </p:nvPr>
        </p:nvSpPr>
        <p:spPr>
          <a:xfrm>
            <a:off x="0" y="3520667"/>
            <a:ext cx="4143175" cy="720000"/>
          </a:xfrm>
          <a:solidFill>
            <a:schemeClr val="bg1">
              <a:alpha val="65000"/>
            </a:schemeClr>
          </a:solidFill>
        </p:spPr>
        <p:txBody>
          <a:bodyPr lIns="414000" tIns="0" anchor="ctr" anchorCtr="0"/>
          <a:lstStyle>
            <a:lvl1pPr>
              <a:defRPr sz="1400" baseline="0">
                <a:solidFill>
                  <a:srgbClr val="333333"/>
                </a:solidFill>
              </a:defRPr>
            </a:lvl1pPr>
          </a:lstStyle>
          <a:p>
            <a:r>
              <a:rPr lang="de-DE" dirty="0" smtClean="0"/>
              <a:t>Bildbeschreibung  ̶  </a:t>
            </a:r>
            <a:r>
              <a:rPr lang="de-DE" dirty="0" err="1" smtClean="0"/>
              <a:t>Tahoma</a:t>
            </a:r>
            <a:r>
              <a:rPr lang="de-DE" dirty="0" smtClean="0"/>
              <a:t> Regular 14pt</a:t>
            </a:r>
            <a:br>
              <a:rPr lang="de-DE" dirty="0" smtClean="0"/>
            </a:br>
            <a:r>
              <a:rPr lang="de-DE" dirty="0" smtClean="0">
                <a:solidFill>
                  <a:srgbClr val="658E0C"/>
                </a:solidFill>
              </a:rPr>
              <a:t>Copyright, Jahr </a:t>
            </a:r>
            <a:r>
              <a:rPr lang="de-DE" dirty="0" err="1" smtClean="0">
                <a:solidFill>
                  <a:srgbClr val="658E0C"/>
                </a:solidFill>
              </a:rPr>
              <a:t>etc</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elfolie_mit Bild">
    <p:spTree>
      <p:nvGrpSpPr>
        <p:cNvPr id="1" name=""/>
        <p:cNvGrpSpPr/>
        <p:nvPr/>
      </p:nvGrpSpPr>
      <p:grpSpPr>
        <a:xfrm>
          <a:off x="0" y="0"/>
          <a:ext cx="0" cy="0"/>
          <a:chOff x="0" y="0"/>
          <a:chExt cx="0" cy="0"/>
        </a:xfrm>
      </p:grpSpPr>
      <p:pic>
        <p:nvPicPr>
          <p:cNvPr id="6" name="Picture 1" descr="fokus_rgb_85mm"/>
          <p:cNvPicPr>
            <a:picLocks noChangeAspect="1" noChangeArrowheads="1"/>
          </p:cNvPicPr>
          <p:nvPr userDrawn="1"/>
        </p:nvPicPr>
        <p:blipFill>
          <a:blip r:embed="rId2" cstate="print"/>
          <a:srcRect/>
          <a:stretch>
            <a:fillRect/>
          </a:stretch>
        </p:blipFill>
        <p:spPr bwMode="auto">
          <a:xfrm>
            <a:off x="1286461" y="1025471"/>
            <a:ext cx="3672000" cy="1084651"/>
          </a:xfrm>
          <a:prstGeom prst="rect">
            <a:avLst/>
          </a:prstGeom>
          <a:noFill/>
          <a:ln w="9525">
            <a:noFill/>
            <a:miter lim="800000"/>
            <a:headEnd/>
            <a:tailEnd/>
          </a:ln>
        </p:spPr>
      </p:pic>
      <p:pic>
        <p:nvPicPr>
          <p:cNvPr id="9" name="Bild 5" descr="fokus_gebaeude Kopie.jpg"/>
          <p:cNvPicPr>
            <a:picLocks noChangeAspect="1"/>
          </p:cNvPicPr>
          <p:nvPr userDrawn="1"/>
        </p:nvPicPr>
        <p:blipFill>
          <a:blip r:embed="rId3" cstate="print">
            <a:alphaModFix amt="27000"/>
          </a:blip>
          <a:srcRect l="8030" t="6460" r="44791"/>
          <a:stretch>
            <a:fillRect/>
          </a:stretch>
        </p:blipFill>
        <p:spPr>
          <a:xfrm>
            <a:off x="5486400" y="529201"/>
            <a:ext cx="3657599" cy="5719200"/>
          </a:xfrm>
          <a:prstGeom prst="rect">
            <a:avLst/>
          </a:prstGeom>
        </p:spPr>
      </p:pic>
      <p:sp>
        <p:nvSpPr>
          <p:cNvPr id="10" name="Textfeld 9"/>
          <p:cNvSpPr txBox="1"/>
          <p:nvPr userDrawn="1"/>
        </p:nvSpPr>
        <p:spPr>
          <a:xfrm>
            <a:off x="800635" y="2671569"/>
            <a:ext cx="4129087" cy="3597908"/>
          </a:xfrm>
          <a:prstGeom prst="rect">
            <a:avLst/>
          </a:prstGeom>
          <a:noFill/>
        </p:spPr>
        <p:txBody>
          <a:bodyPr wrap="square" lIns="0" tIns="0" rIns="0" bIns="0" rtlCol="0">
            <a:spAutoFit/>
          </a:bodyPr>
          <a:lstStyle/>
          <a:p>
            <a:pPr algn="r" eaLnBrk="1" hangingPunct="1">
              <a:lnSpc>
                <a:spcPct val="90000"/>
              </a:lnSpc>
              <a:buFont typeface="Wingdings" pitchFamily="2" charset="2"/>
              <a:buNone/>
            </a:pPr>
            <a:r>
              <a:rPr lang="de-DE" sz="1400" b="0" i="0" kern="1200" dirty="0" smtClean="0">
                <a:solidFill>
                  <a:schemeClr val="tx1"/>
                </a:solidFill>
                <a:latin typeface="Tahoma" pitchFamily="34" charset="0"/>
                <a:ea typeface="+mn-ea"/>
                <a:cs typeface="Tahoma" pitchFamily="34" charset="0"/>
              </a:rPr>
              <a:t>Dipl.-Ing. Jens Klessmann</a:t>
            </a:r>
          </a:p>
          <a:p>
            <a:pPr algn="r"/>
            <a:endParaRPr lang="de-DE" sz="1400" dirty="0" smtClean="0">
              <a:solidFill>
                <a:srgbClr val="606060"/>
              </a:solidFill>
              <a:latin typeface="Tahoma" pitchFamily="34" charset="0"/>
              <a:cs typeface="Tahoma" pitchFamily="34" charset="0"/>
            </a:endParaRPr>
          </a:p>
          <a:p>
            <a:pPr algn="r"/>
            <a:r>
              <a:rPr lang="de-DE" sz="1400" dirty="0" smtClean="0">
                <a:solidFill>
                  <a:srgbClr val="606060"/>
                </a:solidFill>
                <a:latin typeface="Tahoma" pitchFamily="34" charset="0"/>
                <a:cs typeface="Tahoma" pitchFamily="34" charset="0"/>
              </a:rPr>
              <a:t>Fraunhofer</a:t>
            </a:r>
            <a:r>
              <a:rPr lang="de-DE" sz="1400" baseline="0" dirty="0" smtClean="0">
                <a:solidFill>
                  <a:srgbClr val="606060"/>
                </a:solidFill>
                <a:latin typeface="Tahoma" pitchFamily="34" charset="0"/>
                <a:cs typeface="Tahoma" pitchFamily="34" charset="0"/>
              </a:rPr>
              <a:t> Institute </a:t>
            </a:r>
            <a:r>
              <a:rPr lang="en-US" sz="1400" baseline="0" noProof="0" dirty="0" smtClean="0">
                <a:solidFill>
                  <a:srgbClr val="606060"/>
                </a:solidFill>
                <a:latin typeface="Tahoma" pitchFamily="34" charset="0"/>
                <a:cs typeface="Tahoma" pitchFamily="34" charset="0"/>
              </a:rPr>
              <a:t>for</a:t>
            </a:r>
            <a:r>
              <a:rPr lang="de-DE" sz="1400" baseline="0" dirty="0" smtClean="0">
                <a:solidFill>
                  <a:srgbClr val="606060"/>
                </a:solidFill>
                <a:latin typeface="Tahoma" pitchFamily="34" charset="0"/>
                <a:cs typeface="Tahoma" pitchFamily="34" charset="0"/>
              </a:rPr>
              <a:t> Open </a:t>
            </a:r>
          </a:p>
          <a:p>
            <a:pPr algn="r"/>
            <a:r>
              <a:rPr lang="de-DE" sz="1400" baseline="0" dirty="0" smtClean="0">
                <a:solidFill>
                  <a:srgbClr val="606060"/>
                </a:solidFill>
                <a:latin typeface="Tahoma" pitchFamily="34" charset="0"/>
                <a:cs typeface="Tahoma" pitchFamily="34" charset="0"/>
              </a:rPr>
              <a:t>Communication Systems</a:t>
            </a:r>
          </a:p>
          <a:p>
            <a:pPr algn="r"/>
            <a:endParaRPr lang="de-DE" sz="700" baseline="0" dirty="0" smtClean="0">
              <a:solidFill>
                <a:srgbClr val="606060"/>
              </a:solidFill>
              <a:latin typeface="Tahoma" pitchFamily="34" charset="0"/>
              <a:cs typeface="Tahoma" pitchFamily="34" charset="0"/>
            </a:endParaRPr>
          </a:p>
          <a:p>
            <a:pPr algn="r"/>
            <a:r>
              <a:rPr lang="de-DE" sz="1400" baseline="0" dirty="0" smtClean="0">
                <a:solidFill>
                  <a:srgbClr val="606060"/>
                </a:solidFill>
                <a:latin typeface="Tahoma" pitchFamily="34" charset="0"/>
                <a:cs typeface="Tahoma" pitchFamily="34" charset="0"/>
              </a:rPr>
              <a:t>Kaiserin-Augusta-Allee 31</a:t>
            </a:r>
          </a:p>
          <a:p>
            <a:pPr algn="r"/>
            <a:r>
              <a:rPr lang="de-DE" sz="1400" baseline="0" dirty="0" smtClean="0">
                <a:solidFill>
                  <a:srgbClr val="606060"/>
                </a:solidFill>
                <a:latin typeface="Tahoma" pitchFamily="34" charset="0"/>
                <a:cs typeface="Tahoma" pitchFamily="34" charset="0"/>
              </a:rPr>
              <a:t>10589 Berlin, Germany</a:t>
            </a:r>
          </a:p>
          <a:p>
            <a:pPr algn="r"/>
            <a:endParaRPr lang="de-DE" sz="1400" baseline="0" dirty="0" smtClean="0">
              <a:solidFill>
                <a:srgbClr val="606060"/>
              </a:solidFill>
              <a:latin typeface="Tahoma" pitchFamily="34" charset="0"/>
              <a:cs typeface="Tahoma" pitchFamily="34" charset="0"/>
            </a:endParaRPr>
          </a:p>
          <a:p>
            <a:pPr algn="r" eaLnBrk="1" hangingPunct="1">
              <a:lnSpc>
                <a:spcPct val="90000"/>
              </a:lnSpc>
              <a:buFont typeface="Wingdings" pitchFamily="2" charset="2"/>
              <a:buNone/>
            </a:pPr>
            <a:r>
              <a:rPr lang="de-DE" sz="1400" kern="1200" dirty="0" smtClean="0">
                <a:solidFill>
                  <a:srgbClr val="606060"/>
                </a:solidFill>
                <a:latin typeface="Tahoma" pitchFamily="34" charset="0"/>
                <a:ea typeface="+mn-ea"/>
                <a:cs typeface="Tahoma" pitchFamily="34" charset="0"/>
              </a:rPr>
              <a:t>Tel: 030-3463-7285</a:t>
            </a:r>
          </a:p>
          <a:p>
            <a:pPr algn="r" eaLnBrk="1" hangingPunct="1">
              <a:lnSpc>
                <a:spcPct val="90000"/>
              </a:lnSpc>
              <a:buFont typeface="Wingdings" pitchFamily="2" charset="2"/>
              <a:buNone/>
            </a:pPr>
            <a:r>
              <a:rPr lang="de-DE" sz="1400" kern="1200" dirty="0" smtClean="0">
                <a:solidFill>
                  <a:srgbClr val="606060"/>
                </a:solidFill>
                <a:latin typeface="Tahoma" pitchFamily="34" charset="0"/>
                <a:ea typeface="+mn-ea"/>
                <a:cs typeface="Tahoma" pitchFamily="34" charset="0"/>
              </a:rPr>
              <a:t>Fax: 030-3463-8000</a:t>
            </a:r>
          </a:p>
          <a:p>
            <a:pPr algn="r" eaLnBrk="1" hangingPunct="1">
              <a:lnSpc>
                <a:spcPct val="90000"/>
              </a:lnSpc>
              <a:buFont typeface="Wingdings" pitchFamily="2" charset="2"/>
              <a:buNone/>
            </a:pPr>
            <a:r>
              <a:rPr lang="de-DE" sz="1400" kern="1200" dirty="0" err="1" smtClean="0">
                <a:solidFill>
                  <a:srgbClr val="606060"/>
                </a:solidFill>
                <a:latin typeface="Tahoma" pitchFamily="34" charset="0"/>
                <a:ea typeface="+mn-ea"/>
                <a:cs typeface="Tahoma" pitchFamily="34" charset="0"/>
                <a:hlinkClick r:id="rId4"/>
              </a:rPr>
              <a:t>jens.klessmann</a:t>
            </a:r>
            <a:r>
              <a:rPr lang="de-DE" sz="1400" kern="1200" dirty="0" smtClean="0">
                <a:solidFill>
                  <a:srgbClr val="606060"/>
                </a:solidFill>
                <a:latin typeface="Tahoma" pitchFamily="34" charset="0"/>
                <a:ea typeface="+mn-ea"/>
                <a:cs typeface="Tahoma" pitchFamily="34" charset="0"/>
                <a:hlinkClick r:id="rId4"/>
              </a:rPr>
              <a:t/>
            </a:r>
            <a:br>
              <a:rPr lang="de-DE" sz="1400" kern="1200" dirty="0" smtClean="0">
                <a:solidFill>
                  <a:srgbClr val="606060"/>
                </a:solidFill>
                <a:latin typeface="Tahoma" pitchFamily="34" charset="0"/>
                <a:ea typeface="+mn-ea"/>
                <a:cs typeface="Tahoma" pitchFamily="34" charset="0"/>
                <a:hlinkClick r:id="rId4"/>
              </a:rPr>
            </a:br>
            <a:r>
              <a:rPr lang="de-DE" sz="1400" kern="1200" dirty="0" smtClean="0">
                <a:solidFill>
                  <a:srgbClr val="606060"/>
                </a:solidFill>
                <a:latin typeface="Tahoma" pitchFamily="34" charset="0"/>
                <a:ea typeface="+mn-ea"/>
                <a:cs typeface="Tahoma" pitchFamily="34" charset="0"/>
                <a:hlinkClick r:id="rId4"/>
              </a:rPr>
              <a:t>@fokus.fraunhofer.de</a:t>
            </a:r>
            <a:r>
              <a:rPr lang="de-DE" sz="1400" kern="1200" dirty="0" smtClean="0">
                <a:solidFill>
                  <a:srgbClr val="606060"/>
                </a:solidFill>
                <a:latin typeface="Tahoma" pitchFamily="34" charset="0"/>
                <a:ea typeface="+mn-ea"/>
                <a:cs typeface="Tahoma" pitchFamily="34" charset="0"/>
              </a:rPr>
              <a:t>  </a:t>
            </a:r>
          </a:p>
          <a:p>
            <a:pPr algn="r"/>
            <a:endParaRPr lang="de-DE" sz="1400" baseline="0" dirty="0" smtClean="0">
              <a:solidFill>
                <a:srgbClr val="606060"/>
              </a:solidFill>
              <a:latin typeface="Tahoma" pitchFamily="34" charset="0"/>
              <a:cs typeface="Tahoma" pitchFamily="34" charset="0"/>
            </a:endParaRPr>
          </a:p>
          <a:p>
            <a:pPr algn="r"/>
            <a:r>
              <a:rPr lang="de-DE" sz="1400" baseline="0" dirty="0" smtClean="0">
                <a:solidFill>
                  <a:srgbClr val="606060"/>
                </a:solidFill>
                <a:latin typeface="Tahoma" pitchFamily="34" charset="0"/>
                <a:cs typeface="Tahoma" pitchFamily="34" charset="0"/>
                <a:hlinkClick r:id="rId5"/>
              </a:rPr>
              <a:t>www.fokus.fraunhofer.de</a:t>
            </a:r>
            <a:endParaRPr lang="de-DE" sz="1400" baseline="0" dirty="0" smtClean="0">
              <a:solidFill>
                <a:srgbClr val="606060"/>
              </a:solidFill>
              <a:latin typeface="Tahoma" pitchFamily="34" charset="0"/>
              <a:cs typeface="Tahoma" pitchFamily="34" charset="0"/>
            </a:endParaRPr>
          </a:p>
          <a:p>
            <a:pPr algn="r" eaLnBrk="1" hangingPunct="1">
              <a:lnSpc>
                <a:spcPct val="90000"/>
              </a:lnSpc>
              <a:buFont typeface="Wingdings" pitchFamily="2" charset="2"/>
              <a:buNone/>
            </a:pPr>
            <a:r>
              <a:rPr lang="de-DE" sz="1400" kern="1200" dirty="0" smtClean="0">
                <a:solidFill>
                  <a:srgbClr val="606060"/>
                </a:solidFill>
                <a:latin typeface="Tahoma" pitchFamily="34" charset="0"/>
                <a:ea typeface="+mn-ea"/>
                <a:cs typeface="Tahoma" pitchFamily="34" charset="0"/>
                <a:hlinkClick r:id="rId6"/>
              </a:rPr>
              <a:t>www.fokus.fraunhofer.de/elan</a:t>
            </a:r>
            <a:r>
              <a:rPr lang="de-DE" sz="1400" kern="1200" dirty="0" smtClean="0">
                <a:solidFill>
                  <a:srgbClr val="606060"/>
                </a:solidFill>
                <a:latin typeface="Tahoma" pitchFamily="34" charset="0"/>
                <a:ea typeface="+mn-ea"/>
                <a:cs typeface="Tahoma" pitchFamily="34" charset="0"/>
              </a:rPr>
              <a:t> </a:t>
            </a:r>
          </a:p>
          <a:p>
            <a:pPr algn="r" eaLnBrk="1" hangingPunct="1">
              <a:lnSpc>
                <a:spcPct val="90000"/>
              </a:lnSpc>
              <a:buFont typeface="Wingdings" pitchFamily="2" charset="2"/>
              <a:buNone/>
            </a:pPr>
            <a:r>
              <a:rPr lang="en-US" sz="1400" kern="1200" dirty="0" smtClean="0">
                <a:solidFill>
                  <a:srgbClr val="606060"/>
                </a:solidFill>
                <a:latin typeface="Tahoma" pitchFamily="34" charset="0"/>
                <a:ea typeface="+mn-ea"/>
                <a:cs typeface="Tahoma" pitchFamily="34" charset="0"/>
                <a:hlinkClick r:id="rId6"/>
              </a:rPr>
              <a:t>www.fokus.fraunhofer.de/go/hpp</a:t>
            </a:r>
            <a:endParaRPr lang="de-DE" sz="1400" kern="1200" dirty="0" smtClean="0">
              <a:solidFill>
                <a:srgbClr val="606060"/>
              </a:solidFill>
              <a:latin typeface="Tahoma" pitchFamily="34" charset="0"/>
              <a:ea typeface="+mn-ea"/>
              <a:cs typeface="Tahoma" pitchFamily="34" charset="0"/>
              <a:hlinkClick r:id="rId6"/>
            </a:endParaRPr>
          </a:p>
          <a:p>
            <a:pPr algn="r" eaLnBrk="1" hangingPunct="1">
              <a:lnSpc>
                <a:spcPct val="90000"/>
              </a:lnSpc>
              <a:buFont typeface="Wingdings" pitchFamily="2" charset="2"/>
              <a:buNone/>
            </a:pPr>
            <a:r>
              <a:rPr lang="de-DE" sz="1400" kern="1200" dirty="0" smtClean="0">
                <a:solidFill>
                  <a:srgbClr val="606060"/>
                </a:solidFill>
                <a:latin typeface="Tahoma" pitchFamily="34" charset="0"/>
                <a:ea typeface="+mn-ea"/>
                <a:cs typeface="Tahoma" pitchFamily="34" charset="0"/>
                <a:hlinkClick r:id="rId7"/>
              </a:rPr>
              <a:t>www.egov-zentrum.fraunhofer.de</a:t>
            </a:r>
            <a:endParaRPr lang="de-DE" sz="1400" kern="1200" dirty="0" smtClean="0">
              <a:solidFill>
                <a:srgbClr val="606060"/>
              </a:solidFill>
              <a:latin typeface="Tahoma" pitchFamily="34" charset="0"/>
              <a:ea typeface="+mn-ea"/>
              <a:cs typeface="Tahoma" pitchFamily="34" charset="0"/>
            </a:endParaRPr>
          </a:p>
          <a:p>
            <a:pPr algn="r"/>
            <a:endParaRPr lang="de-DE" sz="1400" dirty="0">
              <a:solidFill>
                <a:srgbClr val="606060"/>
              </a:solidFill>
              <a:latin typeface="Tahoma" pitchFamily="34" charset="0"/>
              <a:cs typeface="Tahom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7"/>
          <p:cNvSpPr>
            <a:spLocks noChangeArrowheads="1"/>
          </p:cNvSpPr>
          <p:nvPr/>
        </p:nvSpPr>
        <p:spPr bwMode="auto">
          <a:xfrm>
            <a:off x="0" y="0"/>
            <a:ext cx="9144000" cy="529200"/>
          </a:xfrm>
          <a:prstGeom prst="rect">
            <a:avLst/>
          </a:prstGeom>
          <a:solidFill>
            <a:srgbClr val="658E0C"/>
          </a:solidFill>
          <a:ln w="9525">
            <a:noFill/>
            <a:miter lim="800000"/>
            <a:headEnd/>
            <a:tailEnd/>
          </a:ln>
        </p:spPr>
        <p:txBody>
          <a:bodyPr wrap="none" lIns="0" tIns="0" rIns="0" bIns="0" anchor="ctr">
            <a:prstTxWarp prst="textNoShape">
              <a:avLst/>
            </a:prstTxWarp>
          </a:bodyPr>
          <a:lstStyle/>
          <a:p>
            <a:endParaRPr lang="de-DE" dirty="0">
              <a:solidFill>
                <a:srgbClr val="658E0C"/>
              </a:solidFill>
            </a:endParaRPr>
          </a:p>
        </p:txBody>
      </p:sp>
      <p:sp>
        <p:nvSpPr>
          <p:cNvPr id="20" name="Rectangle 7"/>
          <p:cNvSpPr>
            <a:spLocks noChangeArrowheads="1"/>
          </p:cNvSpPr>
          <p:nvPr/>
        </p:nvSpPr>
        <p:spPr bwMode="auto">
          <a:xfrm>
            <a:off x="5486400" y="0"/>
            <a:ext cx="3657600" cy="529200"/>
          </a:xfrm>
          <a:prstGeom prst="rect">
            <a:avLst/>
          </a:prstGeom>
          <a:solidFill>
            <a:schemeClr val="tx2"/>
          </a:solidFill>
          <a:ln w="9525">
            <a:noFill/>
            <a:miter lim="800000"/>
            <a:headEnd/>
            <a:tailEnd/>
          </a:ln>
        </p:spPr>
        <p:txBody>
          <a:bodyPr wrap="none" lIns="0" tIns="0" rIns="0" bIns="0" anchor="ctr">
            <a:prstTxWarp prst="textNoShape">
              <a:avLst/>
            </a:prstTxWarp>
          </a:bodyPr>
          <a:lstStyle/>
          <a:p>
            <a:endParaRPr lang="de-DE" dirty="0"/>
          </a:p>
        </p:txBody>
      </p:sp>
      <p:sp>
        <p:nvSpPr>
          <p:cNvPr id="29" name="Textfeld 28"/>
          <p:cNvSpPr txBox="1"/>
          <p:nvPr/>
        </p:nvSpPr>
        <p:spPr>
          <a:xfrm>
            <a:off x="310551" y="144003"/>
            <a:ext cx="2915728" cy="246221"/>
          </a:xfrm>
          <a:prstGeom prst="rect">
            <a:avLst/>
          </a:prstGeom>
          <a:noFill/>
        </p:spPr>
        <p:txBody>
          <a:bodyPr wrap="square" lIns="0" tIns="0" rIns="0" bIns="0" rtlCol="0">
            <a:spAutoFit/>
          </a:bodyPr>
          <a:lstStyle/>
          <a:p>
            <a:pPr algn="l"/>
            <a:r>
              <a:rPr lang="de-DE" sz="1600" b="0" i="0" kern="1200" dirty="0" smtClean="0">
                <a:solidFill>
                  <a:schemeClr val="bg1"/>
                </a:solidFill>
                <a:latin typeface="+mj-lt"/>
                <a:ea typeface="+mn-ea"/>
                <a:cs typeface="Arial"/>
              </a:rPr>
              <a:t>Competence Center </a:t>
            </a:r>
            <a:r>
              <a:rPr lang="de-DE" sz="1600" b="1" i="0" kern="1200" dirty="0" smtClean="0">
                <a:solidFill>
                  <a:schemeClr val="bg1"/>
                </a:solidFill>
                <a:latin typeface="+mj-lt"/>
                <a:ea typeface="+mn-ea"/>
                <a:cs typeface="Arial"/>
              </a:rPr>
              <a:t>ELAN</a:t>
            </a:r>
            <a:endParaRPr lang="de-DE" sz="1600" b="1" i="0" kern="1200" dirty="0">
              <a:solidFill>
                <a:schemeClr val="bg1"/>
              </a:solidFill>
              <a:latin typeface="+mj-lt"/>
              <a:ea typeface="+mn-ea"/>
              <a:cs typeface="Arial"/>
            </a:endParaRPr>
          </a:p>
        </p:txBody>
      </p:sp>
      <p:sp>
        <p:nvSpPr>
          <p:cNvPr id="2" name="Titelplatzhalter 1"/>
          <p:cNvSpPr>
            <a:spLocks noGrp="1"/>
          </p:cNvSpPr>
          <p:nvPr>
            <p:ph type="title"/>
          </p:nvPr>
        </p:nvSpPr>
        <p:spPr>
          <a:xfrm>
            <a:off x="442913" y="720000"/>
            <a:ext cx="8280000" cy="720000"/>
          </a:xfrm>
          <a:prstGeom prst="rect">
            <a:avLst/>
          </a:prstGeom>
        </p:spPr>
        <p:txBody>
          <a:bodyPr vert="horz" lIns="0" tIns="0" rIns="91440" bIns="0" rtlCol="0" anchor="t" anchorCtr="0">
            <a:noAutofit/>
          </a:bodyPr>
          <a:lstStyle/>
          <a:p>
            <a:r>
              <a:rPr lang="de-DE" dirty="0" smtClean="0"/>
              <a:t>Headline  ̶  </a:t>
            </a:r>
            <a:r>
              <a:rPr lang="de-DE" dirty="0" err="1" smtClean="0"/>
              <a:t>Tahoma</a:t>
            </a:r>
            <a:r>
              <a:rPr lang="de-DE" dirty="0" smtClean="0"/>
              <a:t> Regular 22pt</a:t>
            </a:r>
            <a:br>
              <a:rPr lang="de-DE" dirty="0" smtClean="0"/>
            </a:br>
            <a:r>
              <a:rPr lang="de-DE" dirty="0" smtClean="0">
                <a:solidFill>
                  <a:srgbClr val="658E0C"/>
                </a:solidFill>
              </a:rPr>
              <a:t>Zweite Zeile bitte immer in Kopfbalkenfarbe</a:t>
            </a:r>
            <a:endParaRPr lang="de-DE" dirty="0"/>
          </a:p>
        </p:txBody>
      </p:sp>
      <p:sp>
        <p:nvSpPr>
          <p:cNvPr id="3" name="Textplatzhalter 2"/>
          <p:cNvSpPr>
            <a:spLocks noGrp="1"/>
          </p:cNvSpPr>
          <p:nvPr>
            <p:ph type="body" idx="1"/>
          </p:nvPr>
        </p:nvSpPr>
        <p:spPr>
          <a:xfrm>
            <a:off x="442913" y="1717200"/>
            <a:ext cx="8280000" cy="4410000"/>
          </a:xfrm>
          <a:prstGeom prst="rect">
            <a:avLst/>
          </a:prstGeom>
        </p:spPr>
        <p:txBody>
          <a:bodyPr vert="horz" lIns="0" tIns="0" rIns="0" bIns="0" rtlCol="0">
            <a:noAutofit/>
          </a:bodyPr>
          <a:lstStyle/>
          <a:p>
            <a:pPr lvl="0"/>
            <a:r>
              <a:rPr lang="de-DE" dirty="0" smtClean="0"/>
              <a:t>Stichpunkt (</a:t>
            </a:r>
            <a:r>
              <a:rPr lang="de-DE" dirty="0" err="1" smtClean="0"/>
              <a:t>Tahoma</a:t>
            </a:r>
            <a:r>
              <a:rPr lang="de-DE" dirty="0" smtClean="0"/>
              <a:t> Regular, 16pt)</a:t>
            </a:r>
            <a:br>
              <a:rPr lang="de-DE" dirty="0" smtClean="0"/>
            </a:br>
            <a:r>
              <a:rPr lang="de-DE" dirty="0" smtClean="0"/>
              <a:t>Zeile 2</a:t>
            </a:r>
          </a:p>
          <a:p>
            <a:pPr lvl="1"/>
            <a:r>
              <a:rPr lang="de-DE" dirty="0" smtClean="0"/>
              <a:t>Zweite Ebene</a:t>
            </a:r>
            <a:br>
              <a:rPr lang="de-DE" dirty="0" smtClean="0"/>
            </a:br>
            <a:r>
              <a:rPr lang="de-DE" dirty="0" smtClean="0"/>
              <a:t>Zeile 2</a:t>
            </a:r>
          </a:p>
          <a:p>
            <a:pPr lvl="2"/>
            <a:r>
              <a:rPr lang="de-DE" dirty="0" smtClean="0"/>
              <a:t>Dritte Ebene</a:t>
            </a:r>
            <a:br>
              <a:rPr lang="de-DE" dirty="0" smtClean="0"/>
            </a:br>
            <a:r>
              <a:rPr lang="de-DE" dirty="0" smtClean="0"/>
              <a:t>Zeile 2</a:t>
            </a:r>
          </a:p>
          <a:p>
            <a:pPr lvl="3"/>
            <a:r>
              <a:rPr lang="de-DE" dirty="0" smtClean="0"/>
              <a:t>Vierte Ebene</a:t>
            </a:r>
            <a:br>
              <a:rPr lang="de-DE" dirty="0" smtClean="0"/>
            </a:br>
            <a:r>
              <a:rPr lang="de-DE" dirty="0" smtClean="0"/>
              <a:t>Zeile 2</a:t>
            </a:r>
          </a:p>
          <a:p>
            <a:pPr lvl="4"/>
            <a:r>
              <a:rPr lang="de-DE" dirty="0" smtClean="0"/>
              <a:t>Fünfte Ebene</a:t>
            </a:r>
            <a:br>
              <a:rPr lang="de-DE" dirty="0" smtClean="0"/>
            </a:br>
            <a:r>
              <a:rPr lang="de-DE" dirty="0" smtClean="0"/>
              <a:t>Zeile 2</a:t>
            </a:r>
          </a:p>
          <a:p>
            <a:pPr lvl="4"/>
            <a:endParaRPr lang="de-DE" dirty="0" smtClean="0"/>
          </a:p>
        </p:txBody>
      </p:sp>
      <p:sp>
        <p:nvSpPr>
          <p:cNvPr id="21" name="Rechteck 20"/>
          <p:cNvSpPr/>
          <p:nvPr/>
        </p:nvSpPr>
        <p:spPr bwMode="auto">
          <a:xfrm>
            <a:off x="8241323" y="6400801"/>
            <a:ext cx="199292" cy="215900"/>
          </a:xfrm>
          <a:prstGeom prst="rect">
            <a:avLst/>
          </a:prstGeom>
          <a:solidFill>
            <a:srgbClr val="658E0C"/>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2" name="Rechteck 21"/>
          <p:cNvSpPr/>
          <p:nvPr/>
        </p:nvSpPr>
        <p:spPr bwMode="auto">
          <a:xfrm>
            <a:off x="7889631" y="6400801"/>
            <a:ext cx="199292" cy="215900"/>
          </a:xfrm>
          <a:prstGeom prst="rect">
            <a:avLst/>
          </a:prstGeom>
          <a:solidFill>
            <a:srgbClr val="6D99C0"/>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3" name="Rechteck 22"/>
          <p:cNvSpPr/>
          <p:nvPr/>
        </p:nvSpPr>
        <p:spPr bwMode="auto">
          <a:xfrm>
            <a:off x="7537939" y="6400801"/>
            <a:ext cx="199292" cy="215900"/>
          </a:xfrm>
          <a:prstGeom prst="rect">
            <a:avLst/>
          </a:prstGeom>
          <a:solidFill>
            <a:srgbClr val="123C8B"/>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4" name="Rechteck 23"/>
          <p:cNvSpPr/>
          <p:nvPr/>
        </p:nvSpPr>
        <p:spPr bwMode="auto">
          <a:xfrm>
            <a:off x="6482863" y="6400801"/>
            <a:ext cx="199292" cy="215900"/>
          </a:xfrm>
          <a:prstGeom prst="rect">
            <a:avLst/>
          </a:prstGeom>
          <a:solidFill>
            <a:srgbClr val="F1631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5" name="Rechteck 24"/>
          <p:cNvSpPr/>
          <p:nvPr/>
        </p:nvSpPr>
        <p:spPr bwMode="auto">
          <a:xfrm>
            <a:off x="6131170" y="6400801"/>
            <a:ext cx="199292" cy="215900"/>
          </a:xfrm>
          <a:prstGeom prst="rect">
            <a:avLst/>
          </a:prstGeom>
          <a:solidFill>
            <a:srgbClr val="F8CB12"/>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6" name="Rechteck 25"/>
          <p:cNvSpPr/>
          <p:nvPr/>
        </p:nvSpPr>
        <p:spPr bwMode="auto">
          <a:xfrm>
            <a:off x="7186247" y="6400801"/>
            <a:ext cx="199292" cy="215900"/>
          </a:xfrm>
          <a:prstGeom prst="rect">
            <a:avLst/>
          </a:prstGeom>
          <a:solidFill>
            <a:srgbClr val="69045E"/>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7" name="Rechteck 26"/>
          <p:cNvSpPr/>
          <p:nvPr/>
        </p:nvSpPr>
        <p:spPr bwMode="auto">
          <a:xfrm>
            <a:off x="6834555" y="6400801"/>
            <a:ext cx="199292" cy="215900"/>
          </a:xfrm>
          <a:prstGeom prst="rect">
            <a:avLst/>
          </a:prstGeom>
          <a:solidFill>
            <a:srgbClr val="90090F"/>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de-DE">
              <a:solidFill>
                <a:srgbClr val="FFFFFF"/>
              </a:solidFill>
            </a:endParaRPr>
          </a:p>
        </p:txBody>
      </p:sp>
      <p:sp>
        <p:nvSpPr>
          <p:cNvPr id="28" name="Textfeld 27"/>
          <p:cNvSpPr txBox="1"/>
          <p:nvPr/>
        </p:nvSpPr>
        <p:spPr>
          <a:xfrm>
            <a:off x="6705605" y="144004"/>
            <a:ext cx="2093913" cy="246221"/>
          </a:xfrm>
          <a:prstGeom prst="rect">
            <a:avLst/>
          </a:prstGeom>
          <a:noFill/>
        </p:spPr>
        <p:txBody>
          <a:bodyPr wrap="square" lIns="0" tIns="0" rIns="0" bIns="0" rtlCol="0">
            <a:spAutoFit/>
          </a:bodyPr>
          <a:lstStyle/>
          <a:p>
            <a:pPr algn="r"/>
            <a:r>
              <a:rPr lang="de-DE" sz="1600" b="0" i="0" dirty="0" smtClean="0">
                <a:solidFill>
                  <a:schemeClr val="bg1"/>
                </a:solidFill>
                <a:latin typeface="+mn-lt"/>
                <a:cs typeface="Arial"/>
              </a:rPr>
              <a:t>Fraunhofer </a:t>
            </a:r>
            <a:r>
              <a:rPr lang="de-DE" sz="1600" b="1" i="0" dirty="0" smtClean="0">
                <a:solidFill>
                  <a:schemeClr val="bg1"/>
                </a:solidFill>
                <a:latin typeface="+mn-lt"/>
                <a:cs typeface="Arial"/>
              </a:rPr>
              <a:t>FOKUS</a:t>
            </a:r>
            <a:endParaRPr lang="de-DE" sz="1600" b="1" i="0" dirty="0">
              <a:solidFill>
                <a:schemeClr val="bg1"/>
              </a:solidFill>
              <a:latin typeface="+mn-lt"/>
              <a:cs typeface="Arial"/>
            </a:endParaRPr>
          </a:p>
        </p:txBody>
      </p:sp>
      <p:cxnSp>
        <p:nvCxnSpPr>
          <p:cNvPr id="30" name="Gerade Verbindung 29"/>
          <p:cNvCxnSpPr/>
          <p:nvPr/>
        </p:nvCxnSpPr>
        <p:spPr>
          <a:xfrm>
            <a:off x="0" y="6246722"/>
            <a:ext cx="9144000" cy="1588"/>
          </a:xfrm>
          <a:prstGeom prst="line">
            <a:avLst/>
          </a:prstGeom>
          <a:ln w="6350">
            <a:solidFill>
              <a:srgbClr val="606060"/>
            </a:solidFill>
          </a:ln>
          <a:effectLst/>
        </p:spPr>
        <p:style>
          <a:lnRef idx="2">
            <a:schemeClr val="accent1"/>
          </a:lnRef>
          <a:fillRef idx="0">
            <a:schemeClr val="accent1"/>
          </a:fillRef>
          <a:effectRef idx="1">
            <a:schemeClr val="accent1"/>
          </a:effectRef>
          <a:fontRef idx="minor">
            <a:schemeClr val="tx1"/>
          </a:fontRef>
        </p:style>
      </p:cxnSp>
      <p:pic>
        <p:nvPicPr>
          <p:cNvPr id="32" name="Grafik 31" descr="fokus_rgb_nur signet.wmf"/>
          <p:cNvPicPr>
            <a:picLocks noChangeAspect="1"/>
          </p:cNvPicPr>
          <p:nvPr/>
        </p:nvPicPr>
        <p:blipFill>
          <a:blip r:embed="rId11" cstate="print"/>
          <a:stretch>
            <a:fillRect/>
          </a:stretch>
        </p:blipFill>
        <p:spPr>
          <a:xfrm>
            <a:off x="8582404" y="6400800"/>
            <a:ext cx="214271" cy="216000"/>
          </a:xfrm>
          <a:prstGeom prst="rect">
            <a:avLst/>
          </a:prstGeom>
        </p:spPr>
      </p:pic>
      <p:sp>
        <p:nvSpPr>
          <p:cNvPr id="17" name="Foliennummernplatzhalter 16"/>
          <p:cNvSpPr>
            <a:spLocks noGrp="1"/>
          </p:cNvSpPr>
          <p:nvPr>
            <p:ph type="sldNum" sz="quarter" idx="4"/>
          </p:nvPr>
        </p:nvSpPr>
        <p:spPr>
          <a:xfrm>
            <a:off x="130044"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86CA4AE9-6384-4838-8D1C-D381F111402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6294" r:id="rId1"/>
    <p:sldLayoutId id="2147486296" r:id="rId2"/>
    <p:sldLayoutId id="2147486295" r:id="rId3"/>
    <p:sldLayoutId id="2147486297" r:id="rId4"/>
    <p:sldLayoutId id="2147486298" r:id="rId5"/>
    <p:sldLayoutId id="2147486328" r:id="rId6"/>
    <p:sldLayoutId id="2147486301" r:id="rId7"/>
    <p:sldLayoutId id="2147486302" r:id="rId8"/>
    <p:sldLayoutId id="2147486293" r:id="rId9"/>
  </p:sldLayoutIdLst>
  <p:hf hdr="0" ftr="0" dt="0"/>
  <p:txStyles>
    <p:titleStyle>
      <a:lvl1pPr algn="l" defTabSz="457200" rtl="0" eaLnBrk="1" latinLnBrk="0" hangingPunct="1">
        <a:spcBef>
          <a:spcPct val="0"/>
        </a:spcBef>
        <a:buNone/>
        <a:defRPr sz="2200" kern="1200">
          <a:solidFill>
            <a:srgbClr val="333333"/>
          </a:solidFill>
          <a:latin typeface="+mj-lt"/>
          <a:ea typeface="+mj-ea"/>
          <a:cs typeface="+mj-cs"/>
        </a:defRPr>
      </a:lvl1pPr>
    </p:titleStyle>
    <p:bodyStyle>
      <a:lvl1pPr marL="363538" indent="-363538" algn="l" defTabSz="457200" rtl="0" eaLnBrk="1" latinLnBrk="0" hangingPunct="1">
        <a:spcBef>
          <a:spcPct val="20000"/>
        </a:spcBef>
        <a:buClr>
          <a:srgbClr val="658E0C"/>
        </a:buClr>
        <a:buFont typeface="Wingdings" pitchFamily="2" charset="2"/>
        <a:buChar char=""/>
        <a:defRPr sz="16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Clr>
          <a:schemeClr val="accent3"/>
        </a:buClr>
        <a:buFont typeface="Wingdings"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Symbol" pitchFamily="18" charset="2"/>
        <a:buChar char="-"/>
        <a:defRPr sz="1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Wingdings" pitchFamily="2"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wmf"/><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solidFill>
                  <a:srgbClr val="648A0A"/>
                </a:solidFill>
              </a:rPr>
              <a:t>GeMo</a:t>
            </a:r>
            <a:endParaRPr lang="de-AT" dirty="0">
              <a:solidFill>
                <a:srgbClr val="648A0A"/>
              </a:solidFill>
            </a:endParaRPr>
          </a:p>
        </p:txBody>
      </p:sp>
      <p:sp>
        <p:nvSpPr>
          <p:cNvPr id="5" name="Textplatzhalter 4"/>
          <p:cNvSpPr>
            <a:spLocks noGrp="1"/>
          </p:cNvSpPr>
          <p:nvPr>
            <p:ph type="body" sz="quarter" idx="10"/>
          </p:nvPr>
        </p:nvSpPr>
        <p:spPr/>
        <p:txBody>
          <a:bodyPr/>
          <a:lstStyle/>
          <a:p>
            <a:r>
              <a:rPr lang="de-AT" dirty="0" smtClean="0"/>
              <a:t>19. Dezember 2011 | Stuttgart</a:t>
            </a:r>
          </a:p>
          <a:p>
            <a:endParaRPr lang="de-AT" dirty="0" smtClean="0"/>
          </a:p>
          <a:p>
            <a:endParaRPr lang="de-AT" dirty="0" smtClean="0"/>
          </a:p>
          <a:p>
            <a:endParaRPr lang="de-AT" dirty="0"/>
          </a:p>
        </p:txBody>
      </p:sp>
      <p:pic>
        <p:nvPicPr>
          <p:cNvPr id="6" name="Picture 1" descr="fokus_rgb_85mm"/>
          <p:cNvPicPr>
            <a:picLocks noChangeAspect="1" noChangeArrowheads="1"/>
          </p:cNvPicPr>
          <p:nvPr/>
        </p:nvPicPr>
        <p:blipFill>
          <a:blip r:embed="rId2" cstate="print"/>
          <a:srcRect/>
          <a:stretch>
            <a:fillRect/>
          </a:stretch>
        </p:blipFill>
        <p:spPr bwMode="auto">
          <a:xfrm>
            <a:off x="6126016" y="5430100"/>
            <a:ext cx="2697943" cy="796932"/>
          </a:xfrm>
          <a:prstGeom prst="rect">
            <a:avLst/>
          </a:prstGeom>
          <a:noFill/>
          <a:ln w="9525">
            <a:noFill/>
            <a:miter lim="800000"/>
            <a:headEnd/>
            <a:tailEnd/>
          </a:ln>
        </p:spPr>
      </p:pic>
      <p:grpSp>
        <p:nvGrpSpPr>
          <p:cNvPr id="2" name="Gruppieren 13"/>
          <p:cNvGrpSpPr/>
          <p:nvPr/>
        </p:nvGrpSpPr>
        <p:grpSpPr>
          <a:xfrm>
            <a:off x="211963" y="1086901"/>
            <a:ext cx="2839783" cy="1879025"/>
            <a:chOff x="2285984" y="1214422"/>
            <a:chExt cx="4986360" cy="3357562"/>
          </a:xfrm>
        </p:grpSpPr>
        <p:pic>
          <p:nvPicPr>
            <p:cNvPr id="8" name="Picture 7" descr="Silhouetten_transparent_1"/>
            <p:cNvPicPr>
              <a:picLocks noChangeAspect="1" noChangeArrowheads="1"/>
            </p:cNvPicPr>
            <p:nvPr/>
          </p:nvPicPr>
          <p:blipFill>
            <a:blip r:embed="rId3" cstate="print"/>
            <a:srcRect/>
            <a:stretch>
              <a:fillRect/>
            </a:stretch>
          </p:blipFill>
          <p:spPr bwMode="auto">
            <a:xfrm>
              <a:off x="2285984" y="1214422"/>
              <a:ext cx="1439863" cy="3357562"/>
            </a:xfrm>
            <a:prstGeom prst="rect">
              <a:avLst/>
            </a:prstGeom>
            <a:noFill/>
            <a:ln w="9525">
              <a:noFill/>
              <a:miter lim="800000"/>
              <a:headEnd/>
              <a:tailEnd/>
            </a:ln>
          </p:spPr>
        </p:pic>
        <p:pic>
          <p:nvPicPr>
            <p:cNvPr id="9" name="Picture 5" descr="Silhouetten_transparent_3"/>
            <p:cNvPicPr>
              <a:picLocks noChangeAspect="1" noChangeArrowheads="1"/>
            </p:cNvPicPr>
            <p:nvPr/>
          </p:nvPicPr>
          <p:blipFill>
            <a:blip r:embed="rId4" cstate="print"/>
            <a:srcRect/>
            <a:stretch>
              <a:fillRect/>
            </a:stretch>
          </p:blipFill>
          <p:spPr bwMode="auto">
            <a:xfrm>
              <a:off x="5500694" y="1428736"/>
              <a:ext cx="1771650" cy="3071813"/>
            </a:xfrm>
            <a:prstGeom prst="rect">
              <a:avLst/>
            </a:prstGeom>
            <a:noFill/>
            <a:ln w="9525">
              <a:noFill/>
              <a:miter lim="800000"/>
              <a:headEnd/>
              <a:tailEnd/>
            </a:ln>
          </p:spPr>
        </p:pic>
        <p:pic>
          <p:nvPicPr>
            <p:cNvPr id="10" name="Picture 4" descr="Silhouetten_transparent_4"/>
            <p:cNvPicPr>
              <a:picLocks noChangeAspect="1" noChangeArrowheads="1"/>
            </p:cNvPicPr>
            <p:nvPr/>
          </p:nvPicPr>
          <p:blipFill>
            <a:blip r:embed="rId5" cstate="print"/>
            <a:srcRect/>
            <a:stretch>
              <a:fillRect/>
            </a:stretch>
          </p:blipFill>
          <p:spPr bwMode="auto">
            <a:xfrm>
              <a:off x="3214678" y="1714488"/>
              <a:ext cx="3130550" cy="2601913"/>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AP 4.2 </a:t>
            </a:r>
            <a:r>
              <a:rPr lang="de-DE" dirty="0"/>
              <a:t>Mobilitätsdienste - </a:t>
            </a:r>
            <a:r>
              <a:rPr lang="de-DE" dirty="0" err="1" smtClean="0"/>
              <a:t>Partizipative</a:t>
            </a:r>
            <a:r>
              <a:rPr lang="de-DE" dirty="0" smtClean="0"/>
              <a:t>-e-Mobilität (1)</a:t>
            </a:r>
            <a:br>
              <a:rPr lang="de-DE" dirty="0" smtClean="0"/>
            </a:br>
            <a:r>
              <a:rPr lang="de-DE" dirty="0" smtClean="0"/>
              <a:t/>
            </a:r>
            <a:br>
              <a:rPr lang="de-DE" dirty="0" smtClean="0"/>
            </a:br>
            <a:endParaRPr lang="de-DE" dirty="0"/>
          </a:p>
        </p:txBody>
      </p:sp>
      <p:sp>
        <p:nvSpPr>
          <p:cNvPr id="3" name="Inhaltsplatzhalter 2"/>
          <p:cNvSpPr>
            <a:spLocks noGrp="1"/>
          </p:cNvSpPr>
          <p:nvPr>
            <p:ph idx="14"/>
          </p:nvPr>
        </p:nvSpPr>
        <p:spPr>
          <a:noFill/>
          <a:ln>
            <a:noFill/>
          </a:ln>
        </p:spPr>
        <p:txBody>
          <a:bodyPr/>
          <a:lstStyle/>
          <a:p>
            <a:r>
              <a:rPr lang="de-DE" dirty="0" smtClean="0"/>
              <a:t>Mobile App für die </a:t>
            </a:r>
            <a:r>
              <a:rPr lang="de-DE" dirty="0"/>
              <a:t>Einbeziehung und Beteiligung von E-Mobilitätsnutzer bei der Planung und Bereitstellung von </a:t>
            </a:r>
            <a:r>
              <a:rPr lang="de-DE" dirty="0" smtClean="0"/>
              <a:t>E-Mobilitätsressourcen. Z.B</a:t>
            </a:r>
            <a:r>
              <a:rPr lang="de-DE" dirty="0"/>
              <a:t>. Standorte Fahrzeuge und </a:t>
            </a:r>
            <a:r>
              <a:rPr lang="de-DE" dirty="0" smtClean="0"/>
              <a:t>Ladestationen</a:t>
            </a:r>
            <a:endParaRPr lang="de-DE" dirty="0"/>
          </a:p>
          <a:p>
            <a:pPr marL="363538" lvl="1" indent="-363538">
              <a:buClr>
                <a:srgbClr val="658E0C"/>
              </a:buClr>
              <a:buFont typeface="Wingdings" pitchFamily="2" charset="2"/>
              <a:buChar char=""/>
            </a:pPr>
            <a:r>
              <a:rPr lang="de-DE" dirty="0" smtClean="0"/>
              <a:t>Ortsbezogenen </a:t>
            </a:r>
            <a:r>
              <a:rPr lang="de-DE" dirty="0"/>
              <a:t>Smartphone-basierten Übermittlung von Anliegen und deren </a:t>
            </a:r>
            <a:r>
              <a:rPr lang="de-DE" dirty="0" smtClean="0"/>
              <a:t>Nachverfolgung z.B. beschädigte </a:t>
            </a:r>
            <a:r>
              <a:rPr lang="de-DE" dirty="0"/>
              <a:t>Ladestationen, </a:t>
            </a:r>
            <a:r>
              <a:rPr lang="de-DE" dirty="0" err="1"/>
              <a:t>eFZ</a:t>
            </a:r>
            <a:r>
              <a:rPr lang="de-DE" dirty="0"/>
              <a:t> usw</a:t>
            </a:r>
            <a:r>
              <a:rPr lang="de-DE" dirty="0" smtClean="0"/>
              <a:t>.</a:t>
            </a:r>
          </a:p>
          <a:p>
            <a:pPr marL="363538" lvl="1" indent="-363538">
              <a:buClr>
                <a:srgbClr val="658E0C"/>
              </a:buClr>
              <a:buFont typeface="Wingdings" pitchFamily="2" charset="2"/>
              <a:buChar char=""/>
            </a:pPr>
            <a:endParaRPr lang="de-DE" dirty="0" smtClean="0"/>
          </a:p>
          <a:p>
            <a:pPr marL="363538" lvl="1" indent="-363538">
              <a:buClr>
                <a:srgbClr val="658E0C"/>
              </a:buClr>
              <a:buFont typeface="Wingdings" pitchFamily="2" charset="2"/>
              <a:buChar char=""/>
            </a:pPr>
            <a:endParaRPr lang="de-DE" dirty="0" smtClean="0"/>
          </a:p>
          <a:p>
            <a:pPr marL="363538" lvl="1" indent="-363538">
              <a:buClr>
                <a:srgbClr val="658E0C"/>
              </a:buClr>
              <a:buFont typeface="Wingdings" pitchFamily="2" charset="2"/>
              <a:buChar char=""/>
            </a:pPr>
            <a:endParaRPr lang="de-DE" dirty="0" smtClean="0"/>
          </a:p>
          <a:p>
            <a:pPr lvl="1"/>
            <a:endParaRPr lang="de-DE" dirty="0" smtClean="0"/>
          </a:p>
        </p:txBody>
      </p:sp>
      <p:grpSp>
        <p:nvGrpSpPr>
          <p:cNvPr id="28" name="Gruppieren 27"/>
          <p:cNvGrpSpPr/>
          <p:nvPr/>
        </p:nvGrpSpPr>
        <p:grpSpPr>
          <a:xfrm>
            <a:off x="1439487" y="3157625"/>
            <a:ext cx="5802075" cy="2967763"/>
            <a:chOff x="678629" y="1185850"/>
            <a:chExt cx="7786742" cy="4486300"/>
          </a:xfrm>
        </p:grpSpPr>
        <p:sp>
          <p:nvSpPr>
            <p:cNvPr id="4" name="Rectangle 7"/>
            <p:cNvSpPr/>
            <p:nvPr/>
          </p:nvSpPr>
          <p:spPr>
            <a:xfrm>
              <a:off x="678629" y="3543304"/>
              <a:ext cx="1643074"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PHOTO</a:t>
              </a:r>
              <a:endParaRPr lang="de-DE" sz="1100" b="1" dirty="0">
                <a:solidFill>
                  <a:srgbClr val="92D050"/>
                </a:solidFill>
              </a:endParaRPr>
            </a:p>
          </p:txBody>
        </p:sp>
        <p:sp>
          <p:nvSpPr>
            <p:cNvPr id="5" name="Rectangle 8"/>
            <p:cNvSpPr/>
            <p:nvPr/>
          </p:nvSpPr>
          <p:spPr>
            <a:xfrm>
              <a:off x="3742773" y="1185850"/>
              <a:ext cx="1643074"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STATUS</a:t>
              </a:r>
              <a:endParaRPr lang="de-DE" sz="1100" b="1" dirty="0">
                <a:solidFill>
                  <a:srgbClr val="92D050"/>
                </a:solidFill>
              </a:endParaRPr>
            </a:p>
          </p:txBody>
        </p:sp>
        <p:sp>
          <p:nvSpPr>
            <p:cNvPr id="6" name="Rectangle 9"/>
            <p:cNvSpPr/>
            <p:nvPr/>
          </p:nvSpPr>
          <p:spPr>
            <a:xfrm>
              <a:off x="678632" y="1900230"/>
              <a:ext cx="2143141"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CATEGORY</a:t>
              </a:r>
              <a:endParaRPr lang="de-DE" sz="1100" b="1" dirty="0">
                <a:solidFill>
                  <a:srgbClr val="92D050"/>
                </a:solidFill>
              </a:endParaRPr>
            </a:p>
          </p:txBody>
        </p:sp>
        <p:sp>
          <p:nvSpPr>
            <p:cNvPr id="7" name="Rectangle 10"/>
            <p:cNvSpPr/>
            <p:nvPr/>
          </p:nvSpPr>
          <p:spPr>
            <a:xfrm>
              <a:off x="2035951" y="5043502"/>
              <a:ext cx="2357454"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GEOLOCATION</a:t>
              </a:r>
              <a:endParaRPr lang="de-DE" sz="1100" b="1" dirty="0">
                <a:solidFill>
                  <a:srgbClr val="92D050"/>
                </a:solidFill>
              </a:endParaRPr>
            </a:p>
          </p:txBody>
        </p:sp>
        <p:sp>
          <p:nvSpPr>
            <p:cNvPr id="8" name="Rectangle 11"/>
            <p:cNvSpPr/>
            <p:nvPr/>
          </p:nvSpPr>
          <p:spPr>
            <a:xfrm>
              <a:off x="5179223" y="4972064"/>
              <a:ext cx="1857388"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ADDRESS</a:t>
              </a:r>
              <a:endParaRPr lang="de-DE" sz="1100" b="1" dirty="0">
                <a:solidFill>
                  <a:srgbClr val="92D050"/>
                </a:solidFill>
              </a:endParaRPr>
            </a:p>
          </p:txBody>
        </p:sp>
        <p:sp>
          <p:nvSpPr>
            <p:cNvPr id="9" name="Rectangle 12"/>
            <p:cNvSpPr/>
            <p:nvPr/>
          </p:nvSpPr>
          <p:spPr>
            <a:xfrm>
              <a:off x="6607983" y="3757618"/>
              <a:ext cx="1857388"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RATING</a:t>
              </a:r>
              <a:endParaRPr lang="de-DE" sz="1100" b="1" dirty="0">
                <a:solidFill>
                  <a:srgbClr val="92D050"/>
                </a:solidFill>
              </a:endParaRPr>
            </a:p>
          </p:txBody>
        </p:sp>
        <p:cxnSp>
          <p:nvCxnSpPr>
            <p:cNvPr id="10" name="Straight Arrow Connector 15"/>
            <p:cNvCxnSpPr>
              <a:endCxn id="7" idx="0"/>
            </p:cNvCxnSpPr>
            <p:nvPr/>
          </p:nvCxnSpPr>
          <p:spPr>
            <a:xfrm rot="5400000">
              <a:off x="3248126" y="4160051"/>
              <a:ext cx="850004" cy="916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7"/>
            <p:cNvCxnSpPr>
              <a:endCxn id="8" idx="0"/>
            </p:cNvCxnSpPr>
            <p:nvPr/>
          </p:nvCxnSpPr>
          <p:spPr>
            <a:xfrm rot="16200000" flipH="1">
              <a:off x="5245638" y="4109785"/>
              <a:ext cx="797052" cy="927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20"/>
            <p:cNvCxnSpPr>
              <a:endCxn id="9" idx="1"/>
            </p:cNvCxnSpPr>
            <p:nvPr/>
          </p:nvCxnSpPr>
          <p:spPr>
            <a:xfrm>
              <a:off x="5825375" y="3653642"/>
              <a:ext cx="782608" cy="418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22"/>
            <p:cNvCxnSpPr>
              <a:endCxn id="18" idx="1"/>
            </p:cNvCxnSpPr>
            <p:nvPr/>
          </p:nvCxnSpPr>
          <p:spPr>
            <a:xfrm flipV="1">
              <a:off x="5580776" y="2643182"/>
              <a:ext cx="741455" cy="378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24"/>
            <p:cNvCxnSpPr>
              <a:endCxn id="5" idx="2"/>
            </p:cNvCxnSpPr>
            <p:nvPr/>
          </p:nvCxnSpPr>
          <p:spPr>
            <a:xfrm rot="16200000" flipV="1">
              <a:off x="4158832" y="2219976"/>
              <a:ext cx="941211" cy="130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26"/>
            <p:cNvCxnSpPr>
              <a:endCxn id="6" idx="3"/>
            </p:cNvCxnSpPr>
            <p:nvPr/>
          </p:nvCxnSpPr>
          <p:spPr>
            <a:xfrm flipH="1" flipV="1">
              <a:off x="2821772" y="2214555"/>
              <a:ext cx="869063" cy="8407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28"/>
            <p:cNvCxnSpPr>
              <a:endCxn id="4" idx="3"/>
            </p:cNvCxnSpPr>
            <p:nvPr/>
          </p:nvCxnSpPr>
          <p:spPr>
            <a:xfrm rot="10800000" flipV="1">
              <a:off x="2321703" y="3695180"/>
              <a:ext cx="1146938" cy="1624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39"/>
            <p:cNvCxnSpPr>
              <a:stCxn id="18" idx="0"/>
              <a:endCxn id="5" idx="3"/>
            </p:cNvCxnSpPr>
            <p:nvPr/>
          </p:nvCxnSpPr>
          <p:spPr>
            <a:xfrm flipH="1" flipV="1">
              <a:off x="5385847" y="1500175"/>
              <a:ext cx="1865079" cy="828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3"/>
            <p:cNvSpPr/>
            <p:nvPr/>
          </p:nvSpPr>
          <p:spPr>
            <a:xfrm>
              <a:off x="6322231" y="2328858"/>
              <a:ext cx="1857388" cy="6286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COMMENT</a:t>
              </a:r>
              <a:endParaRPr lang="de-DE" sz="1100" b="1" dirty="0">
                <a:solidFill>
                  <a:srgbClr val="92D050"/>
                </a:solidFill>
              </a:endParaRPr>
            </a:p>
          </p:txBody>
        </p:sp>
        <p:sp>
          <p:nvSpPr>
            <p:cNvPr id="19" name="TextBox 154"/>
            <p:cNvSpPr txBox="1"/>
            <p:nvPr/>
          </p:nvSpPr>
          <p:spPr>
            <a:xfrm>
              <a:off x="4536280" y="1828793"/>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1..1</a:t>
              </a:r>
              <a:endParaRPr lang="de-DE" sz="1050" b="1" dirty="0">
                <a:solidFill>
                  <a:schemeClr val="bg2">
                    <a:lumMod val="50000"/>
                  </a:schemeClr>
                </a:solidFill>
              </a:endParaRPr>
            </a:p>
          </p:txBody>
        </p:sp>
        <p:sp>
          <p:nvSpPr>
            <p:cNvPr id="20" name="TextBox 155"/>
            <p:cNvSpPr txBox="1"/>
            <p:nvPr/>
          </p:nvSpPr>
          <p:spPr>
            <a:xfrm>
              <a:off x="2893206" y="2114543"/>
              <a:ext cx="505992" cy="36220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00" b="1" dirty="0" smtClean="0">
                  <a:solidFill>
                    <a:schemeClr val="bg2">
                      <a:lumMod val="50000"/>
                    </a:schemeClr>
                  </a:solidFill>
                </a:rPr>
                <a:t>1..1</a:t>
              </a:r>
              <a:endParaRPr lang="de-DE" sz="1000" b="1" dirty="0">
                <a:solidFill>
                  <a:schemeClr val="bg2">
                    <a:lumMod val="50000"/>
                  </a:schemeClr>
                </a:solidFill>
              </a:endParaRPr>
            </a:p>
          </p:txBody>
        </p:sp>
        <p:sp>
          <p:nvSpPr>
            <p:cNvPr id="21" name="TextBox 156"/>
            <p:cNvSpPr txBox="1"/>
            <p:nvPr/>
          </p:nvSpPr>
          <p:spPr>
            <a:xfrm>
              <a:off x="2204189" y="3300077"/>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0..*</a:t>
              </a:r>
              <a:endParaRPr lang="de-DE" sz="1050" b="1" dirty="0">
                <a:solidFill>
                  <a:schemeClr val="bg2">
                    <a:lumMod val="50000"/>
                  </a:schemeClr>
                </a:solidFill>
              </a:endParaRPr>
            </a:p>
          </p:txBody>
        </p:sp>
        <p:sp>
          <p:nvSpPr>
            <p:cNvPr id="22" name="TextBox 157"/>
            <p:cNvSpPr txBox="1"/>
            <p:nvPr/>
          </p:nvSpPr>
          <p:spPr>
            <a:xfrm>
              <a:off x="3527775" y="4647192"/>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1..1</a:t>
              </a:r>
              <a:endParaRPr lang="de-DE" sz="1050" b="1" dirty="0">
                <a:solidFill>
                  <a:schemeClr val="bg2">
                    <a:lumMod val="50000"/>
                  </a:schemeClr>
                </a:solidFill>
              </a:endParaRPr>
            </a:p>
          </p:txBody>
        </p:sp>
        <p:sp>
          <p:nvSpPr>
            <p:cNvPr id="23" name="TextBox 158"/>
            <p:cNvSpPr txBox="1"/>
            <p:nvPr/>
          </p:nvSpPr>
          <p:spPr>
            <a:xfrm>
              <a:off x="4878919" y="4564971"/>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1..1</a:t>
              </a:r>
              <a:endParaRPr lang="de-DE" sz="1050" b="1" dirty="0">
                <a:solidFill>
                  <a:schemeClr val="bg2">
                    <a:lumMod val="50000"/>
                  </a:schemeClr>
                </a:solidFill>
              </a:endParaRPr>
            </a:p>
          </p:txBody>
        </p:sp>
        <p:sp>
          <p:nvSpPr>
            <p:cNvPr id="24" name="TextBox 159"/>
            <p:cNvSpPr txBox="1"/>
            <p:nvPr/>
          </p:nvSpPr>
          <p:spPr>
            <a:xfrm>
              <a:off x="6223446" y="3335189"/>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0..*</a:t>
              </a:r>
              <a:endParaRPr lang="de-DE" sz="1050" b="1" dirty="0">
                <a:solidFill>
                  <a:schemeClr val="bg2">
                    <a:lumMod val="50000"/>
                  </a:schemeClr>
                </a:solidFill>
              </a:endParaRPr>
            </a:p>
          </p:txBody>
        </p:sp>
        <p:sp>
          <p:nvSpPr>
            <p:cNvPr id="25" name="TextBox 160"/>
            <p:cNvSpPr txBox="1"/>
            <p:nvPr/>
          </p:nvSpPr>
          <p:spPr>
            <a:xfrm>
              <a:off x="5514179" y="2288744"/>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0..*</a:t>
              </a:r>
              <a:endParaRPr lang="de-DE" sz="1050" b="1" dirty="0">
                <a:solidFill>
                  <a:schemeClr val="bg2">
                    <a:lumMod val="50000"/>
                  </a:schemeClr>
                </a:solidFill>
              </a:endParaRPr>
            </a:p>
          </p:txBody>
        </p:sp>
        <p:sp>
          <p:nvSpPr>
            <p:cNvPr id="26" name="TextBox 161"/>
            <p:cNvSpPr txBox="1"/>
            <p:nvPr/>
          </p:nvSpPr>
          <p:spPr>
            <a:xfrm>
              <a:off x="5644163" y="1306354"/>
              <a:ext cx="518900" cy="373529"/>
            </a:xfrm>
            <a:prstGeom prst="rect">
              <a:avLst/>
            </a:prstGeom>
            <a:noFill/>
          </p:spPr>
          <p:txBody>
            <a:bodyPr wrap="none" rtlCol="0">
              <a:spAutoFit/>
            </a:bodyPr>
            <a:lstStyle>
              <a:defPPr>
                <a:defRPr lang="de-DE"/>
              </a:defPPr>
              <a:lvl1pPr algn="l" rtl="0" fontAlgn="base">
                <a:spcBef>
                  <a:spcPct val="0"/>
                </a:spcBef>
                <a:spcAft>
                  <a:spcPct val="0"/>
                </a:spcAft>
                <a:defRPr sz="2400" kern="1200">
                  <a:solidFill>
                    <a:schemeClr val="tx1"/>
                  </a:solidFill>
                  <a:latin typeface="Times New Roman" pitchFamily="-65" charset="0"/>
                  <a:ea typeface="+mn-ea"/>
                  <a:cs typeface="+mn-cs"/>
                </a:defRPr>
              </a:lvl1pPr>
              <a:lvl2pPr marL="457200" algn="l" rtl="0" fontAlgn="base">
                <a:spcBef>
                  <a:spcPct val="0"/>
                </a:spcBef>
                <a:spcAft>
                  <a:spcPct val="0"/>
                </a:spcAft>
                <a:defRPr sz="2400" kern="1200">
                  <a:solidFill>
                    <a:schemeClr val="tx1"/>
                  </a:solidFill>
                  <a:latin typeface="Times New Roman" pitchFamily="-65" charset="0"/>
                  <a:ea typeface="+mn-ea"/>
                  <a:cs typeface="+mn-cs"/>
                </a:defRPr>
              </a:lvl2pPr>
              <a:lvl3pPr marL="914400" algn="l" rtl="0" fontAlgn="base">
                <a:spcBef>
                  <a:spcPct val="0"/>
                </a:spcBef>
                <a:spcAft>
                  <a:spcPct val="0"/>
                </a:spcAft>
                <a:defRPr sz="2400" kern="1200">
                  <a:solidFill>
                    <a:schemeClr val="tx1"/>
                  </a:solidFill>
                  <a:latin typeface="Times New Roman" pitchFamily="-65" charset="0"/>
                  <a:ea typeface="+mn-ea"/>
                  <a:cs typeface="+mn-cs"/>
                </a:defRPr>
              </a:lvl3pPr>
              <a:lvl4pPr marL="1371600" algn="l" rtl="0" fontAlgn="base">
                <a:spcBef>
                  <a:spcPct val="0"/>
                </a:spcBef>
                <a:spcAft>
                  <a:spcPct val="0"/>
                </a:spcAft>
                <a:defRPr sz="2400" kern="1200">
                  <a:solidFill>
                    <a:schemeClr val="tx1"/>
                  </a:solidFill>
                  <a:latin typeface="Times New Roman" pitchFamily="-65" charset="0"/>
                  <a:ea typeface="+mn-ea"/>
                  <a:cs typeface="+mn-cs"/>
                </a:defRPr>
              </a:lvl4pPr>
              <a:lvl5pPr marL="1828800" algn="l" rtl="0" fontAlgn="base">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a:lstStyle>
            <a:p>
              <a:r>
                <a:rPr lang="de-DE" sz="1050" b="1" dirty="0" smtClean="0">
                  <a:solidFill>
                    <a:schemeClr val="bg2">
                      <a:lumMod val="50000"/>
                    </a:schemeClr>
                  </a:solidFill>
                </a:rPr>
                <a:t>0..1</a:t>
              </a:r>
              <a:endParaRPr lang="de-DE" sz="1050" b="1" dirty="0">
                <a:solidFill>
                  <a:schemeClr val="bg2">
                    <a:lumMod val="50000"/>
                  </a:schemeClr>
                </a:solidFill>
              </a:endParaRPr>
            </a:p>
          </p:txBody>
        </p:sp>
        <p:sp>
          <p:nvSpPr>
            <p:cNvPr id="27" name="Rectangle 162"/>
            <p:cNvSpPr/>
            <p:nvPr/>
          </p:nvSpPr>
          <p:spPr>
            <a:xfrm>
              <a:off x="3464711" y="2757486"/>
              <a:ext cx="2357454" cy="15001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de-DE"/>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de-DE" sz="1100" b="1" dirty="0" smtClean="0">
                  <a:solidFill>
                    <a:srgbClr val="92D050"/>
                  </a:solidFill>
                </a:rPr>
                <a:t>COMPLAINT</a:t>
              </a:r>
              <a:endParaRPr lang="de-DE" sz="1100" b="1" dirty="0">
                <a:solidFill>
                  <a:srgbClr val="92D050"/>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4.2 Mobilitätsdienste - </a:t>
            </a:r>
            <a:r>
              <a:rPr lang="de-DE" dirty="0" err="1" smtClean="0"/>
              <a:t>Partizipative</a:t>
            </a:r>
            <a:r>
              <a:rPr lang="de-DE" dirty="0" smtClean="0"/>
              <a:t>-e-Mobilität (2)</a:t>
            </a:r>
            <a:r>
              <a:rPr lang="de-DE" dirty="0"/>
              <a:t/>
            </a:r>
            <a:br>
              <a:rPr lang="de-DE" dirty="0"/>
            </a:br>
            <a:r>
              <a:rPr lang="de-DE" dirty="0"/>
              <a:t/>
            </a:r>
            <a:br>
              <a:rPr lang="de-DE" dirty="0"/>
            </a:br>
            <a:endParaRPr lang="de-DE"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1371600"/>
            <a:ext cx="5208642" cy="486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p:nvSpPr>
        <p:spPr>
          <a:xfrm>
            <a:off x="432000" y="1717482"/>
            <a:ext cx="1518364" cy="338554"/>
          </a:xfrm>
          <a:prstGeom prst="rect">
            <a:avLst/>
          </a:prstGeom>
          <a:noFill/>
        </p:spPr>
        <p:txBody>
          <a:bodyPr wrap="none" rtlCol="0">
            <a:spAutoFit/>
          </a:bodyPr>
          <a:lstStyle/>
          <a:p>
            <a:r>
              <a:rPr lang="de-DE" sz="1600" dirty="0" smtClean="0">
                <a:latin typeface="+mn-lt"/>
              </a:rPr>
              <a:t>App </a:t>
            </a:r>
            <a:r>
              <a:rPr lang="de-DE" sz="1600" dirty="0" err="1" smtClean="0">
                <a:latin typeface="+mn-lt"/>
              </a:rPr>
              <a:t>Use</a:t>
            </a:r>
            <a:r>
              <a:rPr lang="de-DE" sz="1600" dirty="0" smtClean="0">
                <a:latin typeface="+mn-lt"/>
              </a:rPr>
              <a:t> Cases</a:t>
            </a:r>
            <a:endParaRPr lang="de-DE" sz="1600" dirty="0">
              <a:latin typeface="+mn-lt"/>
            </a:endParaRPr>
          </a:p>
        </p:txBody>
      </p:sp>
    </p:spTree>
    <p:extLst>
      <p:ext uri="{BB962C8B-B14F-4D97-AF65-F5344CB8AC3E}">
        <p14:creationId xmlns:p14="http://schemas.microsoft.com/office/powerpoint/2010/main" val="328298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4.2 Mobilitätsdienste - </a:t>
            </a:r>
            <a:r>
              <a:rPr lang="de-DE" dirty="0" smtClean="0"/>
              <a:t>Deliverables</a:t>
            </a:r>
            <a:r>
              <a:rPr lang="de-DE" dirty="0"/>
              <a:t/>
            </a:r>
            <a:br>
              <a:rPr lang="de-DE" dirty="0"/>
            </a:br>
            <a:endParaRPr lang="de-DE" dirty="0"/>
          </a:p>
        </p:txBody>
      </p:sp>
      <p:sp>
        <p:nvSpPr>
          <p:cNvPr id="4" name="Rechteck 3"/>
          <p:cNvSpPr/>
          <p:nvPr/>
        </p:nvSpPr>
        <p:spPr>
          <a:xfrm>
            <a:off x="3857957" y="2427511"/>
            <a:ext cx="2054432" cy="570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a:solidFill>
                  <a:schemeClr val="accent3"/>
                </a:solidFill>
              </a:rPr>
              <a:t>Layout und Design</a:t>
            </a:r>
          </a:p>
        </p:txBody>
      </p:sp>
      <p:sp>
        <p:nvSpPr>
          <p:cNvPr id="5" name="Rechteck 4"/>
          <p:cNvSpPr/>
          <p:nvPr/>
        </p:nvSpPr>
        <p:spPr>
          <a:xfrm>
            <a:off x="6214751" y="2427510"/>
            <a:ext cx="2054432" cy="570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Prototypische Implementierung</a:t>
            </a:r>
            <a:endParaRPr lang="de-DE" sz="1600" dirty="0">
              <a:solidFill>
                <a:schemeClr val="accent3"/>
              </a:solidFill>
            </a:endParaRPr>
          </a:p>
        </p:txBody>
      </p:sp>
      <p:sp>
        <p:nvSpPr>
          <p:cNvPr id="6" name="Rechteck 5"/>
          <p:cNvSpPr/>
          <p:nvPr/>
        </p:nvSpPr>
        <p:spPr>
          <a:xfrm>
            <a:off x="991588" y="2427512"/>
            <a:ext cx="2535384" cy="570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Szenarien</a:t>
            </a:r>
          </a:p>
          <a:p>
            <a:pPr algn="ctr"/>
            <a:r>
              <a:rPr lang="de-DE" sz="1600" dirty="0" smtClean="0">
                <a:solidFill>
                  <a:schemeClr val="accent3"/>
                </a:solidFill>
              </a:rPr>
              <a:t>(</a:t>
            </a:r>
            <a:r>
              <a:rPr lang="de-DE" sz="1600" dirty="0" err="1" smtClean="0">
                <a:solidFill>
                  <a:schemeClr val="accent3"/>
                </a:solidFill>
              </a:rPr>
              <a:t>use</a:t>
            </a:r>
            <a:r>
              <a:rPr lang="de-DE" sz="1600" dirty="0" smtClean="0">
                <a:solidFill>
                  <a:schemeClr val="accent3"/>
                </a:solidFill>
              </a:rPr>
              <a:t> </a:t>
            </a:r>
            <a:r>
              <a:rPr lang="de-DE" sz="1600" dirty="0" err="1" smtClean="0">
                <a:solidFill>
                  <a:schemeClr val="accent3"/>
                </a:solidFill>
              </a:rPr>
              <a:t>cases</a:t>
            </a:r>
            <a:r>
              <a:rPr lang="de-DE" sz="1600" dirty="0" smtClean="0">
                <a:solidFill>
                  <a:schemeClr val="accent3"/>
                </a:solidFill>
              </a:rPr>
              <a:t> &amp; Timelines)</a:t>
            </a:r>
            <a:endParaRPr lang="de-DE" sz="1600" dirty="0">
              <a:solidFill>
                <a:schemeClr val="accent3"/>
              </a:solidFill>
            </a:endParaRPr>
          </a:p>
        </p:txBody>
      </p:sp>
      <p:sp>
        <p:nvSpPr>
          <p:cNvPr id="3" name="Rechteck 2"/>
          <p:cNvSpPr/>
          <p:nvPr/>
        </p:nvSpPr>
        <p:spPr>
          <a:xfrm>
            <a:off x="1294410" y="3847605"/>
            <a:ext cx="2232562" cy="8075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smtClean="0"/>
              <a:t>Plannung</a:t>
            </a:r>
            <a:endParaRPr lang="de-DE" dirty="0"/>
          </a:p>
        </p:txBody>
      </p:sp>
    </p:spTree>
    <p:extLst>
      <p:ext uri="{BB962C8B-B14F-4D97-AF65-F5344CB8AC3E}">
        <p14:creationId xmlns:p14="http://schemas.microsoft.com/office/powerpoint/2010/main" val="336998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4"/>
          </p:nvPr>
        </p:nvSpPr>
        <p:spPr/>
        <p:txBody>
          <a:bodyPr/>
          <a:lstStyle/>
          <a:p>
            <a:r>
              <a:rPr lang="de-DE" dirty="0" smtClean="0"/>
              <a:t>Festlegung auf welcher Art von App:</a:t>
            </a:r>
          </a:p>
          <a:p>
            <a:pPr lvl="1"/>
            <a:r>
              <a:rPr lang="de-DE" dirty="0" smtClean="0"/>
              <a:t>Native App (</a:t>
            </a:r>
            <a:r>
              <a:rPr lang="de-DE" dirty="0" err="1" smtClean="0"/>
              <a:t>iPhone</a:t>
            </a:r>
            <a:r>
              <a:rPr lang="de-DE" dirty="0" smtClean="0"/>
              <a:t>, </a:t>
            </a:r>
            <a:r>
              <a:rPr lang="de-DE" dirty="0" err="1" smtClean="0"/>
              <a:t>Android</a:t>
            </a:r>
            <a:r>
              <a:rPr lang="de-DE" dirty="0" smtClean="0"/>
              <a:t>, Windows7… </a:t>
            </a:r>
            <a:r>
              <a:rPr lang="de-DE" dirty="0" err="1" smtClean="0"/>
              <a:t>etc</a:t>
            </a:r>
            <a:r>
              <a:rPr lang="de-DE" dirty="0" smtClean="0"/>
              <a:t>), </a:t>
            </a:r>
            <a:r>
              <a:rPr lang="de-DE" dirty="0" err="1" smtClean="0"/>
              <a:t>Widget</a:t>
            </a:r>
            <a:r>
              <a:rPr lang="de-DE" dirty="0" smtClean="0"/>
              <a:t> oder mobile </a:t>
            </a:r>
            <a:r>
              <a:rPr lang="de-DE" dirty="0"/>
              <a:t>W</a:t>
            </a:r>
            <a:r>
              <a:rPr lang="de-DE" dirty="0" smtClean="0"/>
              <a:t>ebsite</a:t>
            </a:r>
          </a:p>
          <a:p>
            <a:pPr lvl="1"/>
            <a:endParaRPr lang="de-DE" dirty="0"/>
          </a:p>
          <a:p>
            <a:pPr lvl="1"/>
            <a:endParaRPr lang="de-DE" dirty="0" smtClean="0"/>
          </a:p>
          <a:p>
            <a:pPr lvl="1"/>
            <a:r>
              <a:rPr lang="de-DE" u="sng" dirty="0">
                <a:uFill>
                  <a:solidFill>
                    <a:srgbClr val="92D050"/>
                  </a:solidFill>
                </a:uFill>
              </a:rPr>
              <a:t>Deliverables : prototypische Implementierung, Pflichtenheft (?), Dokumentation, Handbuch </a:t>
            </a:r>
            <a:r>
              <a:rPr lang="de-DE" u="sng" dirty="0" smtClean="0">
                <a:uFill>
                  <a:solidFill>
                    <a:srgbClr val="92D050"/>
                  </a:solidFill>
                </a:uFill>
              </a:rPr>
              <a:t>(?)</a:t>
            </a:r>
          </a:p>
          <a:p>
            <a:pPr lvl="1"/>
            <a:endParaRPr lang="de-DE" u="sng" dirty="0">
              <a:uFill>
                <a:solidFill>
                  <a:srgbClr val="92D050"/>
                </a:solidFill>
              </a:uFill>
            </a:endParaRPr>
          </a:p>
          <a:p>
            <a:r>
              <a:rPr lang="de-DE" dirty="0">
                <a:solidFill>
                  <a:srgbClr val="FFC000"/>
                </a:solidFill>
              </a:rPr>
              <a:t>E-</a:t>
            </a:r>
            <a:r>
              <a:rPr lang="de-DE" dirty="0" err="1">
                <a:solidFill>
                  <a:srgbClr val="FFC000"/>
                </a:solidFill>
              </a:rPr>
              <a:t>Partizipative</a:t>
            </a:r>
            <a:r>
              <a:rPr lang="de-DE" dirty="0">
                <a:solidFill>
                  <a:srgbClr val="FFC000"/>
                </a:solidFill>
              </a:rPr>
              <a:t> Mobilität</a:t>
            </a:r>
          </a:p>
          <a:p>
            <a:pPr lvl="1"/>
            <a:r>
              <a:rPr lang="de-DE" dirty="0">
                <a:solidFill>
                  <a:srgbClr val="FFC000"/>
                </a:solidFill>
              </a:rPr>
              <a:t>Eigenschaften und Funktionalität</a:t>
            </a:r>
          </a:p>
          <a:p>
            <a:pPr lvl="1"/>
            <a:r>
              <a:rPr lang="de-DE" dirty="0">
                <a:solidFill>
                  <a:srgbClr val="FFC000"/>
                </a:solidFill>
              </a:rPr>
              <a:t>Bild (User </a:t>
            </a:r>
            <a:r>
              <a:rPr lang="de-DE" dirty="0" err="1">
                <a:solidFill>
                  <a:srgbClr val="FFC000"/>
                </a:solidFill>
              </a:rPr>
              <a:t>case</a:t>
            </a:r>
            <a:r>
              <a:rPr lang="de-DE" dirty="0">
                <a:solidFill>
                  <a:srgbClr val="FFC000"/>
                </a:solidFill>
              </a:rPr>
              <a:t> oder </a:t>
            </a:r>
            <a:r>
              <a:rPr lang="de-DE" dirty="0" err="1">
                <a:solidFill>
                  <a:srgbClr val="FFC000"/>
                </a:solidFill>
              </a:rPr>
              <a:t>mockup</a:t>
            </a:r>
            <a:r>
              <a:rPr lang="de-DE" dirty="0">
                <a:solidFill>
                  <a:srgbClr val="FFC000"/>
                </a:solidFill>
              </a:rPr>
              <a:t>)</a:t>
            </a:r>
          </a:p>
          <a:p>
            <a:pPr lvl="1"/>
            <a:r>
              <a:rPr lang="de-DE" dirty="0">
                <a:solidFill>
                  <a:srgbClr val="FFC000"/>
                </a:solidFill>
              </a:rPr>
              <a:t>Weitere </a:t>
            </a:r>
            <a:r>
              <a:rPr lang="de-DE" dirty="0" err="1">
                <a:solidFill>
                  <a:srgbClr val="FFC000"/>
                </a:solidFill>
              </a:rPr>
              <a:t>eigenschaften</a:t>
            </a:r>
            <a:r>
              <a:rPr lang="de-DE" dirty="0">
                <a:solidFill>
                  <a:srgbClr val="FFC000"/>
                </a:solidFill>
              </a:rPr>
              <a:t>… </a:t>
            </a:r>
            <a:r>
              <a:rPr lang="de-DE" dirty="0" err="1">
                <a:solidFill>
                  <a:srgbClr val="FFC000"/>
                </a:solidFill>
              </a:rPr>
              <a:t>user</a:t>
            </a:r>
            <a:r>
              <a:rPr lang="de-DE" dirty="0">
                <a:solidFill>
                  <a:srgbClr val="FFC000"/>
                </a:solidFill>
              </a:rPr>
              <a:t> </a:t>
            </a:r>
            <a:r>
              <a:rPr lang="de-DE" dirty="0" err="1">
                <a:solidFill>
                  <a:srgbClr val="FFC000"/>
                </a:solidFill>
              </a:rPr>
              <a:t>friendly</a:t>
            </a:r>
            <a:r>
              <a:rPr lang="de-DE" dirty="0">
                <a:solidFill>
                  <a:srgbClr val="FFC000"/>
                </a:solidFill>
              </a:rPr>
              <a:t>, </a:t>
            </a:r>
            <a:r>
              <a:rPr lang="de-DE" dirty="0" err="1">
                <a:solidFill>
                  <a:srgbClr val="FFC000"/>
                </a:solidFill>
              </a:rPr>
              <a:t>usability</a:t>
            </a:r>
            <a:r>
              <a:rPr lang="de-DE" dirty="0">
                <a:solidFill>
                  <a:srgbClr val="FFC000"/>
                </a:solidFill>
              </a:rPr>
              <a:t>…</a:t>
            </a:r>
          </a:p>
          <a:p>
            <a:pPr lvl="1"/>
            <a:endParaRPr lang="de-DE" u="sng" dirty="0">
              <a:uFill>
                <a:solidFill>
                  <a:srgbClr val="92D050"/>
                </a:solidFill>
              </a:uFill>
            </a:endParaRPr>
          </a:p>
          <a:p>
            <a:pPr lvl="1"/>
            <a:endParaRPr lang="de-DE" dirty="0" smtClean="0"/>
          </a:p>
          <a:p>
            <a:pPr lvl="1"/>
            <a:endParaRPr lang="de-DE" dirty="0"/>
          </a:p>
          <a:p>
            <a:pPr lvl="1"/>
            <a:endParaRPr lang="de-DE" dirty="0"/>
          </a:p>
        </p:txBody>
      </p:sp>
    </p:spTree>
    <p:extLst>
      <p:ext uri="{BB962C8B-B14F-4D97-AF65-F5344CB8AC3E}">
        <p14:creationId xmlns:p14="http://schemas.microsoft.com/office/powerpoint/2010/main" val="598096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AP 5.3 Demonstrator</a:t>
            </a:r>
            <a:br>
              <a:rPr lang="de-DE" dirty="0" smtClean="0"/>
            </a:br>
            <a:endParaRPr lang="de-DE" dirty="0"/>
          </a:p>
        </p:txBody>
      </p:sp>
      <p:sp>
        <p:nvSpPr>
          <p:cNvPr id="3" name="Inhaltsplatzhalter 2"/>
          <p:cNvSpPr>
            <a:spLocks noGrp="1"/>
          </p:cNvSpPr>
          <p:nvPr>
            <p:ph idx="14"/>
          </p:nvPr>
        </p:nvSpPr>
        <p:spPr/>
        <p:txBody>
          <a:bodyPr/>
          <a:lstStyle/>
          <a:p>
            <a:r>
              <a:rPr lang="de-DE" dirty="0" smtClean="0"/>
              <a:t>Integration der Ergebnisse aus AP 4 in ein Gesamtszenario</a:t>
            </a:r>
          </a:p>
          <a:p>
            <a:endParaRPr lang="de-DE" dirty="0" smtClean="0"/>
          </a:p>
          <a:p>
            <a:r>
              <a:rPr lang="de-DE" dirty="0" smtClean="0"/>
              <a:t>Der Demonstrator ist damit ein wesentlicher Baustein für die Verbreitung und Verstetigung der Projektergebnisse sowie für die Akquisition von Folge-/Transferprojekten.</a:t>
            </a:r>
          </a:p>
          <a:p>
            <a:endParaRPr lang="de-DE" dirty="0"/>
          </a:p>
          <a:p>
            <a:r>
              <a:rPr lang="de-DE" dirty="0" smtClean="0"/>
              <a:t>Um </a:t>
            </a:r>
            <a:r>
              <a:rPr lang="de-DE" dirty="0"/>
              <a:t>den Inhalt des Demonstrators </a:t>
            </a:r>
            <a:r>
              <a:rPr lang="de-DE" dirty="0" smtClean="0"/>
              <a:t>festzulegen, wird ein Fragebogen </a:t>
            </a:r>
            <a:r>
              <a:rPr lang="de-DE" dirty="0"/>
              <a:t>erstellt  und </a:t>
            </a:r>
            <a:r>
              <a:rPr lang="de-DE" dirty="0" smtClean="0"/>
              <a:t>an beteiligte </a:t>
            </a:r>
            <a:r>
              <a:rPr lang="de-DE" dirty="0"/>
              <a:t>Institute </a:t>
            </a:r>
            <a:r>
              <a:rPr lang="de-DE" dirty="0" smtClean="0"/>
              <a:t>verschickt (setzt grundlegende Daten und Dienste für AP 4.1 fest):</a:t>
            </a:r>
            <a:endParaRPr lang="de-DE" dirty="0"/>
          </a:p>
          <a:p>
            <a:pPr lvl="1"/>
            <a:r>
              <a:rPr lang="de-DE" dirty="0" smtClean="0"/>
              <a:t>Welche Szenarien sollen integriert werden</a:t>
            </a:r>
          </a:p>
          <a:p>
            <a:pPr lvl="1"/>
            <a:r>
              <a:rPr lang="de-DE" dirty="0" smtClean="0"/>
              <a:t>Welche Daten und Dienste gebraucht sind </a:t>
            </a:r>
          </a:p>
          <a:p>
            <a:pPr lvl="1"/>
            <a:r>
              <a:rPr lang="de-DE" dirty="0" smtClean="0"/>
              <a:t>Schnittstellen Beschreibung, z.B. Sensoren</a:t>
            </a:r>
          </a:p>
          <a:p>
            <a:endParaRPr lang="de-DE" dirty="0" smtClean="0"/>
          </a:p>
          <a:p>
            <a:r>
              <a:rPr lang="de-DE" dirty="0" smtClean="0"/>
              <a:t>Deliverables </a:t>
            </a:r>
          </a:p>
          <a:p>
            <a:pPr marL="0" indent="0">
              <a:buNone/>
            </a:pPr>
            <a:endParaRPr lang="de-DE" dirty="0"/>
          </a:p>
          <a:p>
            <a:endParaRPr lang="de-DE" dirty="0"/>
          </a:p>
        </p:txBody>
      </p:sp>
      <p:sp>
        <p:nvSpPr>
          <p:cNvPr id="5" name="Rechteck 4"/>
          <p:cNvSpPr/>
          <p:nvPr/>
        </p:nvSpPr>
        <p:spPr>
          <a:xfrm>
            <a:off x="718758" y="5581277"/>
            <a:ext cx="1303867"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Pflichtenheft</a:t>
            </a:r>
            <a:endParaRPr lang="de-DE" sz="1600" dirty="0">
              <a:solidFill>
                <a:schemeClr val="accent3"/>
              </a:solidFill>
            </a:endParaRPr>
          </a:p>
        </p:txBody>
      </p:sp>
      <p:sp>
        <p:nvSpPr>
          <p:cNvPr id="6" name="Rechteck 5"/>
          <p:cNvSpPr/>
          <p:nvPr/>
        </p:nvSpPr>
        <p:spPr>
          <a:xfrm>
            <a:off x="2313830" y="5574881"/>
            <a:ext cx="1442672"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Szenarios</a:t>
            </a:r>
          </a:p>
          <a:p>
            <a:pPr algn="ctr"/>
            <a:r>
              <a:rPr lang="de-DE" sz="1600" dirty="0" smtClean="0">
                <a:solidFill>
                  <a:schemeClr val="accent3"/>
                </a:solidFill>
              </a:rPr>
              <a:t>Live/Statisch</a:t>
            </a:r>
            <a:endParaRPr lang="de-DE" sz="1600" dirty="0">
              <a:solidFill>
                <a:schemeClr val="accent3"/>
              </a:solidFill>
            </a:endParaRPr>
          </a:p>
        </p:txBody>
      </p:sp>
      <p:sp>
        <p:nvSpPr>
          <p:cNvPr id="7" name="Rechteck 6"/>
          <p:cNvSpPr/>
          <p:nvPr/>
        </p:nvSpPr>
        <p:spPr>
          <a:xfrm>
            <a:off x="3980116" y="5574881"/>
            <a:ext cx="1303867"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Marketing Material</a:t>
            </a:r>
            <a:endParaRPr lang="de-DE" sz="1600" dirty="0">
              <a:solidFill>
                <a:schemeClr val="accent3"/>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Überlegungen</a:t>
            </a:r>
            <a:endParaRPr lang="de-DE" dirty="0"/>
          </a:p>
        </p:txBody>
      </p:sp>
      <p:sp>
        <p:nvSpPr>
          <p:cNvPr id="3" name="Inhaltsplatzhalter 2"/>
          <p:cNvSpPr>
            <a:spLocks noGrp="1"/>
          </p:cNvSpPr>
          <p:nvPr>
            <p:ph idx="14"/>
          </p:nvPr>
        </p:nvSpPr>
        <p:spPr/>
        <p:txBody>
          <a:bodyPr/>
          <a:lstStyle/>
          <a:p>
            <a:r>
              <a:rPr lang="de-DE" dirty="0" smtClean="0"/>
              <a:t>Cloud Föderation</a:t>
            </a:r>
          </a:p>
          <a:p>
            <a:r>
              <a:rPr lang="de-DE" dirty="0" smtClean="0"/>
              <a:t>Open </a:t>
            </a:r>
            <a:r>
              <a:rPr lang="de-DE" dirty="0" err="1" smtClean="0"/>
              <a:t>source</a:t>
            </a:r>
            <a:r>
              <a:rPr lang="de-DE" dirty="0" smtClean="0"/>
              <a:t> </a:t>
            </a:r>
            <a:r>
              <a:rPr lang="de-DE" dirty="0" err="1" smtClean="0"/>
              <a:t>stack</a:t>
            </a:r>
            <a:endParaRPr lang="de-DE" dirty="0" smtClean="0"/>
          </a:p>
          <a:p>
            <a:r>
              <a:rPr lang="de-DE" dirty="0" smtClean="0"/>
              <a:t>Offene API für App Entwickler</a:t>
            </a:r>
            <a:endParaRPr lang="de-DE" dirty="0"/>
          </a:p>
        </p:txBody>
      </p:sp>
    </p:spTree>
    <p:extLst>
      <p:ext uri="{BB962C8B-B14F-4D97-AF65-F5344CB8AC3E}">
        <p14:creationId xmlns:p14="http://schemas.microsoft.com/office/powerpoint/2010/main" val="548436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Backup </a:t>
            </a:r>
            <a:r>
              <a:rPr lang="de-DE" dirty="0" smtClean="0"/>
              <a:t>1</a:t>
            </a:r>
            <a:endParaRPr lang="de-DE" dirty="0"/>
          </a:p>
        </p:txBody>
      </p:sp>
      <p:sp>
        <p:nvSpPr>
          <p:cNvPr id="3" name="Inhaltsplatzhalter 2"/>
          <p:cNvSpPr>
            <a:spLocks noGrp="1"/>
          </p:cNvSpPr>
          <p:nvPr>
            <p:ph idx="14"/>
          </p:nvPr>
        </p:nvSpPr>
        <p:spPr/>
        <p:txBody>
          <a:bodyPr/>
          <a:lstStyle/>
          <a:p>
            <a:r>
              <a:rPr lang="de-DE" dirty="0" smtClean="0"/>
              <a:t>Private Cloud: Von </a:t>
            </a:r>
            <a:r>
              <a:rPr lang="de-DE" dirty="0"/>
              <a:t>einer Private Cloud wird gesprochen, wenn Organisationen ihre eigenen Rechenzentren betreiben bzw. eigene Server angemietet haben und ihre Dienste nur für Ihre eigenen (geschäftlichen) Zwecke innerhalb ihrer eigenen privaten Netze verwenden und der Allgemeinheit nicht zur Verfügung stellen. </a:t>
            </a:r>
            <a:r>
              <a:rPr lang="de-DE" dirty="0" smtClean="0"/>
              <a:t>Die Datensicherheit</a:t>
            </a:r>
            <a:r>
              <a:rPr lang="de-DE" dirty="0"/>
              <a:t>, ‘Corporate </a:t>
            </a:r>
            <a:r>
              <a:rPr lang="de-DE" dirty="0" err="1"/>
              <a:t>Governance</a:t>
            </a:r>
            <a:r>
              <a:rPr lang="de-DE" dirty="0"/>
              <a:t>’ und Zuverlässigkeit liegen damit in ihrem eigenen Einflussbereich. Aus diesem Grund werden Private Clouds nur indirekt zum Cloud Computing gezählt.</a:t>
            </a:r>
          </a:p>
        </p:txBody>
      </p:sp>
    </p:spTree>
    <p:extLst>
      <p:ext uri="{BB962C8B-B14F-4D97-AF65-F5344CB8AC3E}">
        <p14:creationId xmlns:p14="http://schemas.microsoft.com/office/powerpoint/2010/main" val="859114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idx="14"/>
          </p:nvPr>
        </p:nvSpPr>
        <p:spPr/>
        <p:txBody>
          <a:bodyPr/>
          <a:lstStyle/>
          <a:p>
            <a:endParaRPr lang="de-DE" dirty="0" smtClean="0"/>
          </a:p>
          <a:p>
            <a:r>
              <a:rPr lang="de-DE" dirty="0" smtClean="0"/>
              <a:t>Organisatorisches</a:t>
            </a:r>
          </a:p>
          <a:p>
            <a:r>
              <a:rPr lang="de-DE" dirty="0" smtClean="0"/>
              <a:t>Arbeitspakete</a:t>
            </a:r>
          </a:p>
          <a:p>
            <a:pPr lvl="1"/>
            <a:r>
              <a:rPr lang="de-DE" dirty="0" smtClean="0"/>
              <a:t>AP 4.1 Mobilitätsdaten-Cloud</a:t>
            </a:r>
          </a:p>
          <a:p>
            <a:pPr lvl="1"/>
            <a:r>
              <a:rPr lang="de-DE" dirty="0" smtClean="0"/>
              <a:t>AP 4.2 Mobilitätsdienste</a:t>
            </a:r>
          </a:p>
          <a:p>
            <a:pPr lvl="2"/>
            <a:r>
              <a:rPr lang="de-DE" dirty="0" err="1" smtClean="0"/>
              <a:t>Partizipative</a:t>
            </a:r>
            <a:r>
              <a:rPr lang="de-DE" dirty="0" smtClean="0"/>
              <a:t>-e-Mobilität </a:t>
            </a:r>
          </a:p>
          <a:p>
            <a:pPr lvl="1"/>
            <a:r>
              <a:rPr lang="de-DE" dirty="0" smtClean="0"/>
              <a:t>AP 5.3 Demonstrator</a:t>
            </a:r>
          </a:p>
          <a:p>
            <a:endParaRPr lang="de-DE" dirty="0" smtClean="0"/>
          </a:p>
          <a:p>
            <a:r>
              <a:rPr lang="de-DE" dirty="0" smtClean="0"/>
              <a:t>Roadmap</a:t>
            </a:r>
          </a:p>
          <a:p>
            <a:pPr lvl="1"/>
            <a:r>
              <a:rPr lang="de-DE" dirty="0" smtClean="0"/>
              <a:t>Meilensteine</a:t>
            </a:r>
          </a:p>
          <a:p>
            <a:endParaRPr lang="de-DE" dirty="0"/>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Organisatorisches</a:t>
            </a:r>
          </a:p>
        </p:txBody>
      </p:sp>
      <p:sp>
        <p:nvSpPr>
          <p:cNvPr id="3" name="Inhaltsplatzhalter 2"/>
          <p:cNvSpPr>
            <a:spLocks noGrp="1"/>
          </p:cNvSpPr>
          <p:nvPr>
            <p:ph idx="14"/>
          </p:nvPr>
        </p:nvSpPr>
        <p:spPr/>
        <p:txBody>
          <a:bodyPr/>
          <a:lstStyle/>
          <a:p>
            <a:r>
              <a:rPr lang="de-DE" dirty="0" smtClean="0"/>
              <a:t>Ressourcen</a:t>
            </a:r>
          </a:p>
          <a:p>
            <a:pPr lvl="1"/>
            <a:r>
              <a:rPr lang="de-DE" dirty="0" smtClean="0"/>
              <a:t>ELAN</a:t>
            </a:r>
          </a:p>
          <a:p>
            <a:pPr lvl="2"/>
            <a:r>
              <a:rPr lang="de-DE" dirty="0" smtClean="0"/>
              <a:t>Lena Farid</a:t>
            </a:r>
          </a:p>
          <a:p>
            <a:pPr lvl="2"/>
            <a:r>
              <a:rPr lang="de-DE" dirty="0" smtClean="0"/>
              <a:t>Benjamin Dittwald (Student)</a:t>
            </a:r>
          </a:p>
          <a:p>
            <a:pPr lvl="1"/>
            <a:r>
              <a:rPr lang="de-DE" dirty="0" smtClean="0"/>
              <a:t>MOTION FIXME</a:t>
            </a:r>
          </a:p>
          <a:p>
            <a:pPr lvl="2"/>
            <a:r>
              <a:rPr lang="de-DE" dirty="0" smtClean="0"/>
              <a:t>Florian Marienfeld</a:t>
            </a:r>
          </a:p>
          <a:p>
            <a:pPr lvl="2"/>
            <a:r>
              <a:rPr lang="de-DE" dirty="0" smtClean="0"/>
              <a:t>Evanela Lapi</a:t>
            </a:r>
          </a:p>
          <a:p>
            <a:pPr lvl="2"/>
            <a:endParaRPr lang="de-DE" dirty="0"/>
          </a:p>
          <a:p>
            <a:r>
              <a:rPr lang="de-DE" dirty="0"/>
              <a:t>Dokumentenablage</a:t>
            </a:r>
          </a:p>
          <a:p>
            <a:pPr lvl="1"/>
            <a:r>
              <a:rPr lang="de-DE" dirty="0"/>
              <a:t>SVN/Track (Zugang zu externe möglich</a:t>
            </a:r>
            <a:r>
              <a:rPr lang="de-DE" dirty="0" smtClean="0"/>
              <a:t>)</a:t>
            </a:r>
          </a:p>
          <a:p>
            <a:r>
              <a:rPr lang="de-DE" dirty="0" err="1" smtClean="0"/>
              <a:t>Staging</a:t>
            </a:r>
            <a:r>
              <a:rPr lang="de-DE" dirty="0" smtClean="0"/>
              <a:t> Umgebung</a:t>
            </a:r>
          </a:p>
          <a:p>
            <a:pPr lvl="1"/>
            <a:r>
              <a:rPr lang="de-DE" dirty="0" smtClean="0"/>
              <a:t>Virtuelle Maschine bei FOKUS (Zugriff über VPN möglich)</a:t>
            </a:r>
            <a:endParaRPr lang="de-DE" dirty="0"/>
          </a:p>
          <a:p>
            <a:r>
              <a:rPr lang="de-DE" dirty="0" smtClean="0"/>
              <a:t>FOKUS 1 PM zu AP 1.3 Systemkonzept schiften </a:t>
            </a:r>
          </a:p>
          <a:p>
            <a:pPr lvl="2"/>
            <a:r>
              <a:rPr lang="de-DE" dirty="0" smtClean="0"/>
              <a:t>Verantwortlich  ESK</a:t>
            </a:r>
          </a:p>
          <a:p>
            <a:pPr lvl="2"/>
            <a:r>
              <a:rPr lang="de-DE" dirty="0" smtClean="0"/>
              <a:t>Input: Ergebnisse </a:t>
            </a:r>
            <a:r>
              <a:rPr lang="de-DE" dirty="0"/>
              <a:t>aus AP 1.1, 1.2</a:t>
            </a:r>
            <a:endParaRPr lang="de-DE" dirty="0" smtClean="0"/>
          </a:p>
          <a:p>
            <a:pPr lvl="2"/>
            <a:r>
              <a:rPr lang="de-DE" dirty="0"/>
              <a:t>Grobe Definition der Systemarchitektur und der </a:t>
            </a:r>
            <a:r>
              <a:rPr lang="de-DE" dirty="0" smtClean="0"/>
              <a:t>Schnittstellen</a:t>
            </a:r>
          </a:p>
          <a:p>
            <a:pPr lvl="2"/>
            <a:r>
              <a:rPr lang="de-DE" dirty="0" smtClean="0"/>
              <a:t>Anforderungen </a:t>
            </a:r>
            <a:r>
              <a:rPr lang="de-DE" dirty="0"/>
              <a:t>an Daten und </a:t>
            </a:r>
            <a:r>
              <a:rPr lang="de-DE" dirty="0" smtClean="0"/>
              <a:t>Dienste</a:t>
            </a:r>
          </a:p>
          <a:p>
            <a:pPr lvl="2"/>
            <a:endParaRPr lang="de-DE" dirty="0"/>
          </a:p>
        </p:txBody>
      </p:sp>
    </p:spTree>
    <p:extLst>
      <p:ext uri="{BB962C8B-B14F-4D97-AF65-F5344CB8AC3E}">
        <p14:creationId xmlns:p14="http://schemas.microsoft.com/office/powerpoint/2010/main" val="2340148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4.1 Mobilitätsdaten-Cloud</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204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361449"/>
            <a:ext cx="4355660" cy="2586367"/>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p:cNvSpPr>
            <a:spLocks noGrp="1"/>
          </p:cNvSpPr>
          <p:nvPr>
            <p:ph idx="14"/>
          </p:nvPr>
        </p:nvSpPr>
        <p:spPr>
          <a:xfrm>
            <a:off x="432000" y="1447358"/>
            <a:ext cx="8280000" cy="4410000"/>
          </a:xfrm>
        </p:spPr>
        <p:txBody>
          <a:bodyPr/>
          <a:lstStyle/>
          <a:p>
            <a:r>
              <a:rPr lang="de-DE" dirty="0"/>
              <a:t>Ermöglicht eine gemeinschaftliche Nutzung von </a:t>
            </a:r>
            <a:r>
              <a:rPr lang="de-DE" dirty="0" smtClean="0"/>
              <a:t>Mobilitätsressourcen</a:t>
            </a:r>
          </a:p>
          <a:p>
            <a:endParaRPr lang="de-DE" dirty="0" smtClean="0"/>
          </a:p>
          <a:p>
            <a:r>
              <a:rPr lang="de-DE" dirty="0" smtClean="0"/>
              <a:t>Offene </a:t>
            </a:r>
            <a:r>
              <a:rPr lang="de-DE" dirty="0"/>
              <a:t>internetbasierte Datenintegrationsplattform für die Erhebung, Aggregation, Bereitstellung und Auswertung mobilitätsrelevanter </a:t>
            </a:r>
            <a:r>
              <a:rPr lang="de-DE" dirty="0" smtClean="0"/>
              <a:t>Daten</a:t>
            </a:r>
          </a:p>
          <a:p>
            <a:endParaRPr lang="de-DE" dirty="0" smtClean="0"/>
          </a:p>
          <a:p>
            <a:r>
              <a:rPr lang="de-DE" dirty="0" smtClean="0"/>
              <a:t>Daten </a:t>
            </a:r>
            <a:r>
              <a:rPr lang="de-DE" dirty="0"/>
              <a:t>können von verschiedenen Mobilitätsressourcen aus dem öffentlichen Bereich </a:t>
            </a:r>
            <a:r>
              <a:rPr lang="de-DE" dirty="0" smtClean="0"/>
              <a:t>mit </a:t>
            </a:r>
            <a:r>
              <a:rPr lang="de-DE" dirty="0"/>
              <a:t>privaten Daten </a:t>
            </a:r>
            <a:r>
              <a:rPr lang="de-DE" dirty="0" smtClean="0"/>
              <a:t>intelligent </a:t>
            </a:r>
            <a:r>
              <a:rPr lang="de-DE" dirty="0"/>
              <a:t>integriert, </a:t>
            </a:r>
            <a:r>
              <a:rPr lang="de-DE" dirty="0" smtClean="0"/>
              <a:t>kombiniert </a:t>
            </a:r>
            <a:r>
              <a:rPr lang="de-DE" dirty="0"/>
              <a:t>und aufbereitet werden, </a:t>
            </a:r>
            <a:endParaRPr lang="de-DE" dirty="0" smtClean="0"/>
          </a:p>
          <a:p>
            <a:pPr marL="379412" lvl="1" indent="0">
              <a:buNone/>
            </a:pPr>
            <a:r>
              <a:rPr lang="de-DE" dirty="0" smtClean="0"/>
              <a:t>um </a:t>
            </a:r>
            <a:r>
              <a:rPr lang="de-DE" dirty="0"/>
              <a:t>sie anschließend umfassend </a:t>
            </a:r>
          </a:p>
          <a:p>
            <a:pPr marL="379412" lvl="1" indent="0">
              <a:buNone/>
            </a:pPr>
            <a:r>
              <a:rPr lang="de-DE" dirty="0" smtClean="0"/>
              <a:t>applikationsspezifisch </a:t>
            </a:r>
            <a:r>
              <a:rPr lang="de-DE" dirty="0"/>
              <a:t>nutzbar zu machen.</a:t>
            </a:r>
          </a:p>
          <a:p>
            <a:pPr marL="0" indent="0">
              <a:buNone/>
            </a:pPr>
            <a:endParaRPr lang="de-DE" dirty="0"/>
          </a:p>
        </p:txBody>
      </p:sp>
    </p:spTree>
    <p:extLst>
      <p:ext uri="{BB962C8B-B14F-4D97-AF65-F5344CB8AC3E}">
        <p14:creationId xmlns:p14="http://schemas.microsoft.com/office/powerpoint/2010/main" val="79312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4.1 </a:t>
            </a:r>
            <a:r>
              <a:rPr lang="de-DE" dirty="0" smtClean="0"/>
              <a:t>Mobilitätsdaten-Cloud – Teilpakete (1)</a:t>
            </a:r>
            <a:endParaRPr lang="de-DE" dirty="0"/>
          </a:p>
        </p:txBody>
      </p:sp>
      <p:sp>
        <p:nvSpPr>
          <p:cNvPr id="3" name="Inhaltsplatzhalter 2"/>
          <p:cNvSpPr>
            <a:spLocks noGrp="1"/>
          </p:cNvSpPr>
          <p:nvPr>
            <p:ph idx="14"/>
          </p:nvPr>
        </p:nvSpPr>
        <p:spPr/>
        <p:txBody>
          <a:bodyPr/>
          <a:lstStyle/>
          <a:p>
            <a:r>
              <a:rPr lang="de-DE" dirty="0" smtClean="0"/>
              <a:t>Zwei Teil-Pakete</a:t>
            </a:r>
          </a:p>
          <a:p>
            <a:endParaRPr lang="de-DE" dirty="0" smtClean="0"/>
          </a:p>
          <a:p>
            <a:pPr marL="800100" lvl="1" indent="-342900">
              <a:buFont typeface="+mj-lt"/>
              <a:buAutoNum type="arabicPeriod"/>
            </a:pPr>
            <a:r>
              <a:rPr lang="de-DE" dirty="0" smtClean="0"/>
              <a:t>Cloud Infrastruktur/</a:t>
            </a:r>
            <a:r>
              <a:rPr lang="de-DE" dirty="0" err="1" smtClean="0"/>
              <a:t>Platform</a:t>
            </a:r>
            <a:endParaRPr lang="de-DE" dirty="0" smtClean="0"/>
          </a:p>
          <a:p>
            <a:pPr lvl="2"/>
            <a:r>
              <a:rPr lang="de-DE" dirty="0" smtClean="0"/>
              <a:t>Warum?</a:t>
            </a:r>
          </a:p>
          <a:p>
            <a:pPr lvl="3"/>
            <a:r>
              <a:rPr lang="de-DE" dirty="0" smtClean="0"/>
              <a:t>Kostenreduktion und Kostentransparenz, skalierbar und dynamisch, keine </a:t>
            </a:r>
            <a:r>
              <a:rPr lang="de-DE" dirty="0"/>
              <a:t>physikalisch dedizierte Server, </a:t>
            </a:r>
            <a:r>
              <a:rPr lang="de-DE" dirty="0" smtClean="0"/>
              <a:t>keine System Administration (Hardware)</a:t>
            </a:r>
          </a:p>
          <a:p>
            <a:pPr lvl="2"/>
            <a:r>
              <a:rPr lang="de-DE" dirty="0" smtClean="0"/>
              <a:t>Was?</a:t>
            </a:r>
          </a:p>
          <a:p>
            <a:pPr lvl="3"/>
            <a:r>
              <a:rPr lang="de-DE" dirty="0" smtClean="0"/>
              <a:t>Erstellung einer Anforderungsanalyse für eine Cloud-Strategie unter Betracht wichtiger Cloud Merkmale wie:</a:t>
            </a:r>
          </a:p>
          <a:p>
            <a:pPr lvl="3"/>
            <a:r>
              <a:rPr lang="de-DE" dirty="0" smtClean="0"/>
              <a:t>Sicherheit, Datenschutz, Compliance, Transparenz, Portabilität, Interoperabilität, private/</a:t>
            </a:r>
            <a:r>
              <a:rPr lang="de-DE" dirty="0" err="1" smtClean="0"/>
              <a:t>public</a:t>
            </a:r>
            <a:r>
              <a:rPr lang="de-DE" dirty="0" smtClean="0"/>
              <a:t> Clouds, Zuverlässigkeit, Vertragsgestaltung</a:t>
            </a:r>
          </a:p>
          <a:p>
            <a:pPr lvl="2"/>
            <a:r>
              <a:rPr lang="de-DE" dirty="0" smtClean="0"/>
              <a:t>Wie?</a:t>
            </a:r>
          </a:p>
          <a:p>
            <a:pPr lvl="3"/>
            <a:r>
              <a:rPr lang="de-DE" dirty="0" smtClean="0"/>
              <a:t>In Betracht der Anforderungsanalyse Auswahl einer Cloud Infrastruktur </a:t>
            </a:r>
          </a:p>
          <a:p>
            <a:pPr lvl="3"/>
            <a:r>
              <a:rPr lang="de-DE" dirty="0" smtClean="0"/>
              <a:t>Z.B. Google App Engine, Amazon, Cloud </a:t>
            </a:r>
            <a:r>
              <a:rPr lang="de-DE" dirty="0" err="1" smtClean="0"/>
              <a:t>Foundry</a:t>
            </a:r>
            <a:r>
              <a:rPr lang="de-DE" dirty="0" smtClean="0"/>
              <a:t>, </a:t>
            </a:r>
            <a:r>
              <a:rPr lang="de-DE" dirty="0" err="1" smtClean="0"/>
              <a:t>Jelastic</a:t>
            </a:r>
            <a:r>
              <a:rPr lang="de-DE" dirty="0" smtClean="0"/>
              <a:t> Cloud, </a:t>
            </a:r>
            <a:r>
              <a:rPr lang="de-DE" dirty="0" err="1" smtClean="0"/>
              <a:t>Dot</a:t>
            </a:r>
            <a:r>
              <a:rPr lang="de-DE" dirty="0" smtClean="0"/>
              <a:t> Cloud, </a:t>
            </a:r>
            <a:r>
              <a:rPr lang="de-DE" dirty="0" err="1" smtClean="0"/>
              <a:t>Zimory</a:t>
            </a:r>
            <a:r>
              <a:rPr lang="de-DE" dirty="0" smtClean="0"/>
              <a:t>, Microsoft </a:t>
            </a:r>
            <a:r>
              <a:rPr lang="de-DE" dirty="0" err="1" smtClean="0"/>
              <a:t>Azure</a:t>
            </a:r>
            <a:r>
              <a:rPr lang="de-DE" dirty="0" smtClean="0"/>
              <a:t> oder Fokus in-house (Microsoft)</a:t>
            </a:r>
          </a:p>
          <a:p>
            <a:pPr lvl="3"/>
            <a:endParaRPr lang="de-DE" dirty="0" smtClean="0"/>
          </a:p>
        </p:txBody>
      </p:sp>
    </p:spTree>
    <p:extLst>
      <p:ext uri="{BB962C8B-B14F-4D97-AF65-F5344CB8AC3E}">
        <p14:creationId xmlns:p14="http://schemas.microsoft.com/office/powerpoint/2010/main" val="4136023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4.1 Mobilitätsdaten-Cloud </a:t>
            </a:r>
            <a:r>
              <a:rPr lang="de-DE" dirty="0" smtClean="0"/>
              <a:t>–  Teilpakete (2)</a:t>
            </a:r>
            <a:endParaRPr lang="de-DE" dirty="0"/>
          </a:p>
        </p:txBody>
      </p:sp>
      <p:sp>
        <p:nvSpPr>
          <p:cNvPr id="5" name="Textfeld 4"/>
          <p:cNvSpPr txBox="1"/>
          <p:nvPr/>
        </p:nvSpPr>
        <p:spPr>
          <a:xfrm>
            <a:off x="759485" y="5467349"/>
            <a:ext cx="5860389" cy="400110"/>
          </a:xfrm>
          <a:prstGeom prst="rect">
            <a:avLst/>
          </a:prstGeom>
          <a:noFill/>
        </p:spPr>
        <p:txBody>
          <a:bodyPr wrap="square" rtlCol="0">
            <a:spAutoFit/>
          </a:bodyPr>
          <a:lstStyle/>
          <a:p>
            <a:r>
              <a:rPr lang="de-DE" sz="1000" dirty="0" smtClean="0">
                <a:latin typeface="+mn-lt"/>
              </a:rPr>
              <a:t>Quelle:</a:t>
            </a:r>
            <a:r>
              <a:rPr lang="de-DE" sz="1000" dirty="0">
                <a:latin typeface="+mn-lt"/>
              </a:rPr>
              <a:t> Microsoft Press</a:t>
            </a:r>
            <a:br>
              <a:rPr lang="de-DE" sz="1000" dirty="0">
                <a:latin typeface="+mn-lt"/>
              </a:rPr>
            </a:br>
            <a:r>
              <a:rPr lang="de-DE" sz="1000" dirty="0">
                <a:latin typeface="+mn-lt"/>
              </a:rPr>
              <a:t>Cloud Computing mit der Microsoft </a:t>
            </a:r>
            <a:r>
              <a:rPr lang="de-DE" sz="1000" dirty="0" smtClean="0">
                <a:latin typeface="+mn-lt"/>
              </a:rPr>
              <a:t>Plattform, Microsoft </a:t>
            </a:r>
            <a:r>
              <a:rPr lang="de-DE" sz="1000" dirty="0">
                <a:latin typeface="+mn-lt"/>
              </a:rPr>
              <a:t>Press </a:t>
            </a:r>
            <a:r>
              <a:rPr lang="de-DE" sz="1000" dirty="0" err="1">
                <a:latin typeface="+mn-lt"/>
              </a:rPr>
              <a:t>PreView</a:t>
            </a:r>
            <a:r>
              <a:rPr lang="de-DE" sz="1000" dirty="0">
                <a:latin typeface="+mn-lt"/>
              </a:rPr>
              <a:t> 1-2009</a:t>
            </a:r>
          </a:p>
        </p:txBody>
      </p:sp>
      <p:pic>
        <p:nvPicPr>
          <p:cNvPr id="1026" name="Picture 2" descr="Infrastructure as a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86" y="1666874"/>
            <a:ext cx="7365339" cy="3800475"/>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3808072" y="1533853"/>
            <a:ext cx="1657350" cy="16192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smtClean="0">
                <a:solidFill>
                  <a:srgbClr val="92D050"/>
                </a:solidFill>
              </a:rPr>
              <a:t>voraussichtlich</a:t>
            </a:r>
            <a:endParaRPr lang="de-DE" sz="1400" dirty="0">
              <a:solidFill>
                <a:srgbClr val="92D050"/>
              </a:solidFill>
            </a:endParaRPr>
          </a:p>
        </p:txBody>
      </p:sp>
      <p:sp>
        <p:nvSpPr>
          <p:cNvPr id="7" name="Rechteck 6"/>
          <p:cNvSpPr/>
          <p:nvPr/>
        </p:nvSpPr>
        <p:spPr>
          <a:xfrm>
            <a:off x="3551014" y="1828800"/>
            <a:ext cx="45719" cy="27936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Rechteck 8"/>
          <p:cNvSpPr/>
          <p:nvPr/>
        </p:nvSpPr>
        <p:spPr>
          <a:xfrm>
            <a:off x="2362668" y="1828800"/>
            <a:ext cx="45719" cy="27936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Rechteck 9"/>
          <p:cNvSpPr/>
          <p:nvPr/>
        </p:nvSpPr>
        <p:spPr>
          <a:xfrm>
            <a:off x="2150722" y="4541525"/>
            <a:ext cx="1657350" cy="16192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a:off x="2032329" y="1684911"/>
            <a:ext cx="1657350" cy="16192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Rechteck 10"/>
          <p:cNvSpPr/>
          <p:nvPr/>
        </p:nvSpPr>
        <p:spPr>
          <a:xfrm>
            <a:off x="3551014" y="1828800"/>
            <a:ext cx="2289069" cy="2793688"/>
          </a:xfrm>
          <a:prstGeom prst="rect">
            <a:avLst/>
          </a:prstGeom>
          <a:noFill/>
          <a:ln w="9525">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Textfeld 11"/>
          <p:cNvSpPr txBox="1"/>
          <p:nvPr/>
        </p:nvSpPr>
        <p:spPr>
          <a:xfrm>
            <a:off x="401875" y="1254315"/>
            <a:ext cx="1960793" cy="461665"/>
          </a:xfrm>
          <a:prstGeom prst="rect">
            <a:avLst/>
          </a:prstGeom>
          <a:noFill/>
        </p:spPr>
        <p:txBody>
          <a:bodyPr wrap="none" rtlCol="0">
            <a:spAutoFit/>
          </a:bodyPr>
          <a:lstStyle/>
          <a:p>
            <a:r>
              <a:rPr lang="de-DE" dirty="0"/>
              <a:t>*-</a:t>
            </a:r>
            <a:r>
              <a:rPr lang="de-DE" dirty="0" err="1" smtClean="0"/>
              <a:t>as</a:t>
            </a:r>
            <a:r>
              <a:rPr lang="de-DE" dirty="0" smtClean="0"/>
              <a:t>-a-Service</a:t>
            </a:r>
            <a:endParaRPr lang="de-DE" dirty="0"/>
          </a:p>
        </p:txBody>
      </p:sp>
    </p:spTree>
    <p:extLst>
      <p:ext uri="{BB962C8B-B14F-4D97-AF65-F5344CB8AC3E}">
        <p14:creationId xmlns:p14="http://schemas.microsoft.com/office/powerpoint/2010/main" val="35387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4.1 </a:t>
            </a:r>
            <a:r>
              <a:rPr lang="de-DE" dirty="0" smtClean="0"/>
              <a:t>Mobilitätsdaten-Cloud – Teilpakete (3)</a:t>
            </a:r>
            <a:endParaRPr lang="de-DE" dirty="0"/>
          </a:p>
        </p:txBody>
      </p:sp>
      <p:cxnSp>
        <p:nvCxnSpPr>
          <p:cNvPr id="49" name="Gerade Verbindung 48"/>
          <p:cNvCxnSpPr/>
          <p:nvPr/>
        </p:nvCxnSpPr>
        <p:spPr>
          <a:xfrm>
            <a:off x="5425355" y="4727236"/>
            <a:ext cx="1439186" cy="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63" name="Textfeld 62"/>
          <p:cNvSpPr txBox="1"/>
          <p:nvPr/>
        </p:nvSpPr>
        <p:spPr>
          <a:xfrm>
            <a:off x="161361" y="1298756"/>
            <a:ext cx="3014315" cy="4358116"/>
          </a:xfrm>
          <a:prstGeom prst="rect">
            <a:avLst/>
          </a:prstGeom>
          <a:noFill/>
        </p:spPr>
        <p:txBody>
          <a:bodyPr wrap="square" rtlCol="0">
            <a:spAutoFit/>
          </a:bodyPr>
          <a:lstStyle/>
          <a:p>
            <a:r>
              <a:rPr lang="de-DE" sz="1600" dirty="0">
                <a:latin typeface="+mn-lt"/>
              </a:rPr>
              <a:t>2. Daten</a:t>
            </a:r>
            <a:r>
              <a:rPr lang="de-DE" dirty="0" smtClean="0"/>
              <a:t> </a:t>
            </a:r>
            <a:r>
              <a:rPr lang="de-DE" sz="1600" dirty="0">
                <a:latin typeface="+mn-lt"/>
              </a:rPr>
              <a:t>und</a:t>
            </a:r>
            <a:r>
              <a:rPr lang="de-DE" dirty="0" smtClean="0"/>
              <a:t> </a:t>
            </a:r>
            <a:r>
              <a:rPr lang="de-DE" sz="1600" dirty="0" smtClean="0">
                <a:latin typeface="+mn-lt"/>
              </a:rPr>
              <a:t>Dienste</a:t>
            </a:r>
          </a:p>
          <a:p>
            <a:pPr defTabSz="457200">
              <a:spcBef>
                <a:spcPct val="20000"/>
              </a:spcBef>
              <a:buClr>
                <a:srgbClr val="658E0C"/>
              </a:buClr>
            </a:pPr>
            <a:r>
              <a:rPr lang="de-DE" sz="1600" dirty="0" smtClean="0">
                <a:latin typeface="+mn-lt"/>
              </a:rPr>
              <a:t> </a:t>
            </a:r>
            <a:endParaRPr lang="de-DE" sz="1600" dirty="0">
              <a:latin typeface="+mn-lt"/>
            </a:endParaRPr>
          </a:p>
          <a:p>
            <a:pPr marL="363538" indent="-363538" defTabSz="457200">
              <a:spcBef>
                <a:spcPct val="20000"/>
              </a:spcBef>
              <a:buClr>
                <a:srgbClr val="658E0C"/>
              </a:buClr>
              <a:buFont typeface="Wingdings" pitchFamily="2" charset="2"/>
              <a:buChar char=""/>
            </a:pPr>
            <a:r>
              <a:rPr lang="de-DE" sz="1400" dirty="0">
                <a:latin typeface="+mn-lt"/>
              </a:rPr>
              <a:t>Wichtig: </a:t>
            </a:r>
            <a:r>
              <a:rPr lang="de-DE" sz="1400" dirty="0" smtClean="0">
                <a:latin typeface="+mn-lt"/>
              </a:rPr>
              <a:t>nur </a:t>
            </a:r>
            <a:r>
              <a:rPr lang="de-DE" sz="1400" dirty="0">
                <a:latin typeface="+mn-lt"/>
              </a:rPr>
              <a:t>wiederverwendbare Daten sollen im Cloud angesiedelt </a:t>
            </a:r>
            <a:r>
              <a:rPr lang="de-DE" sz="1400" dirty="0" smtClean="0">
                <a:latin typeface="+mn-lt"/>
              </a:rPr>
              <a:t>werden</a:t>
            </a:r>
          </a:p>
          <a:p>
            <a:pPr marL="363538" indent="-363538" defTabSz="457200">
              <a:spcBef>
                <a:spcPct val="20000"/>
              </a:spcBef>
              <a:buClr>
                <a:srgbClr val="658E0C"/>
              </a:buClr>
              <a:buFont typeface="Wingdings" pitchFamily="2" charset="2"/>
              <a:buChar char=""/>
            </a:pPr>
            <a:endParaRPr lang="de-DE" sz="1400" dirty="0">
              <a:latin typeface="+mn-lt"/>
            </a:endParaRPr>
          </a:p>
          <a:p>
            <a:pPr marL="363538" indent="-363538" defTabSz="457200">
              <a:spcBef>
                <a:spcPct val="20000"/>
              </a:spcBef>
              <a:buClr>
                <a:srgbClr val="658E0C"/>
              </a:buClr>
              <a:buFont typeface="Wingdings" pitchFamily="2" charset="2"/>
              <a:buChar char=""/>
            </a:pPr>
            <a:r>
              <a:rPr lang="de-DE" sz="1400" dirty="0" smtClean="0">
                <a:latin typeface="+mn-lt"/>
              </a:rPr>
              <a:t>Einsatz von Meta-Daten Register: z.B. CKAN</a:t>
            </a:r>
          </a:p>
          <a:p>
            <a:pPr marL="363538" indent="-363538" defTabSz="457200">
              <a:spcBef>
                <a:spcPct val="20000"/>
              </a:spcBef>
              <a:buClr>
                <a:srgbClr val="658E0C"/>
              </a:buClr>
              <a:buFont typeface="Wingdings" pitchFamily="2" charset="2"/>
              <a:buChar char=""/>
            </a:pPr>
            <a:endParaRPr lang="de-DE" sz="1400" dirty="0" smtClean="0">
              <a:latin typeface="+mn-lt"/>
            </a:endParaRPr>
          </a:p>
          <a:p>
            <a:pPr marL="363538" indent="-363538" defTabSz="457200">
              <a:spcBef>
                <a:spcPct val="20000"/>
              </a:spcBef>
              <a:buClr>
                <a:srgbClr val="658E0C"/>
              </a:buClr>
              <a:buFont typeface="Wingdings" pitchFamily="2" charset="2"/>
              <a:buChar char=""/>
            </a:pPr>
            <a:r>
              <a:rPr lang="de-DE" sz="1400" dirty="0">
                <a:latin typeface="+mn-lt"/>
              </a:rPr>
              <a:t>Schnittstellen </a:t>
            </a:r>
            <a:r>
              <a:rPr lang="de-DE" sz="1400" dirty="0" smtClean="0">
                <a:latin typeface="+mn-lt"/>
              </a:rPr>
              <a:t>Spezifikation Vorschläge</a:t>
            </a:r>
          </a:p>
          <a:p>
            <a:pPr marL="742950" lvl="1" indent="-285750">
              <a:buFont typeface="Symbol" pitchFamily="18" charset="2"/>
              <a:buChar char="-"/>
            </a:pPr>
            <a:r>
              <a:rPr lang="de-DE" sz="1400" dirty="0" err="1" smtClean="0">
                <a:latin typeface="+mn-lt"/>
              </a:rPr>
              <a:t>RESTful</a:t>
            </a:r>
            <a:r>
              <a:rPr lang="de-DE" sz="1400" dirty="0" smtClean="0">
                <a:latin typeface="+mn-lt"/>
              </a:rPr>
              <a:t> </a:t>
            </a:r>
            <a:r>
              <a:rPr lang="de-DE" sz="1400" dirty="0">
                <a:latin typeface="+mn-lt"/>
              </a:rPr>
              <a:t>Services mit JSON</a:t>
            </a:r>
          </a:p>
          <a:p>
            <a:pPr marL="742950" lvl="1" indent="-285750">
              <a:buFont typeface="Symbol" pitchFamily="18" charset="2"/>
              <a:buChar char="-"/>
            </a:pPr>
            <a:r>
              <a:rPr lang="de-DE" sz="1400" dirty="0">
                <a:latin typeface="+mn-lt"/>
              </a:rPr>
              <a:t>RDF/</a:t>
            </a:r>
            <a:r>
              <a:rPr lang="de-DE" sz="1400" dirty="0" err="1">
                <a:latin typeface="+mn-lt"/>
              </a:rPr>
              <a:t>Linked</a:t>
            </a:r>
            <a:r>
              <a:rPr lang="de-DE" sz="1400" dirty="0">
                <a:latin typeface="+mn-lt"/>
              </a:rPr>
              <a:t> </a:t>
            </a:r>
            <a:r>
              <a:rPr lang="de-DE" sz="1400" dirty="0" smtClean="0">
                <a:latin typeface="+mn-lt"/>
              </a:rPr>
              <a:t>Data</a:t>
            </a:r>
          </a:p>
          <a:p>
            <a:pPr marL="742950" lvl="1" indent="-285750">
              <a:buFont typeface="Symbol" pitchFamily="18" charset="2"/>
              <a:buChar char="-"/>
            </a:pPr>
            <a:r>
              <a:rPr lang="de-DE" sz="1400" dirty="0" smtClean="0">
                <a:latin typeface="+mn-lt"/>
              </a:rPr>
              <a:t>FIXME Input </a:t>
            </a:r>
            <a:r>
              <a:rPr lang="de-DE" sz="1400" dirty="0">
                <a:latin typeface="+mn-lt"/>
              </a:rPr>
              <a:t>von Motion</a:t>
            </a:r>
          </a:p>
          <a:p>
            <a:pPr marL="363538" indent="-363538" defTabSz="457200">
              <a:spcBef>
                <a:spcPct val="20000"/>
              </a:spcBef>
              <a:buClr>
                <a:srgbClr val="658E0C"/>
              </a:buClr>
              <a:buFont typeface="Wingdings" pitchFamily="2" charset="2"/>
              <a:buChar char=""/>
            </a:pPr>
            <a:endParaRPr lang="de-DE" sz="1600" dirty="0">
              <a:latin typeface="+mn-lt"/>
            </a:endParaRPr>
          </a:p>
          <a:p>
            <a:pPr marL="285750" indent="-285750">
              <a:buFont typeface="Arial" pitchFamily="34" charset="0"/>
              <a:buChar char="•"/>
            </a:pPr>
            <a:endParaRPr lang="de-DE" sz="1600" dirty="0">
              <a:solidFill>
                <a:schemeClr val="tx1">
                  <a:lumMod val="85000"/>
                  <a:lumOff val="15000"/>
                </a:schemeClr>
              </a:solidFill>
              <a:latin typeface="+mn-lt"/>
            </a:endParaRPr>
          </a:p>
        </p:txBody>
      </p:sp>
      <p:grpSp>
        <p:nvGrpSpPr>
          <p:cNvPr id="71" name="Gruppieren 70"/>
          <p:cNvGrpSpPr/>
          <p:nvPr/>
        </p:nvGrpSpPr>
        <p:grpSpPr>
          <a:xfrm>
            <a:off x="6314510" y="1444928"/>
            <a:ext cx="2698839" cy="4208790"/>
            <a:chOff x="3236648" y="1454928"/>
            <a:chExt cx="2698839" cy="4208790"/>
          </a:xfrm>
        </p:grpSpPr>
        <p:sp>
          <p:nvSpPr>
            <p:cNvPr id="35" name="Wolke 34"/>
            <p:cNvSpPr/>
            <p:nvPr/>
          </p:nvSpPr>
          <p:spPr>
            <a:xfrm>
              <a:off x="4592211" y="3099041"/>
              <a:ext cx="1282275" cy="78101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smtClean="0">
                  <a:solidFill>
                    <a:srgbClr val="92D050"/>
                  </a:solidFill>
                </a:rPr>
                <a:t>Echte Cloud Dienste</a:t>
              </a:r>
              <a:endParaRPr lang="de-DE" sz="1400" dirty="0">
                <a:solidFill>
                  <a:srgbClr val="92D050"/>
                </a:solidFill>
              </a:endParaRPr>
            </a:p>
          </p:txBody>
        </p:sp>
        <p:cxnSp>
          <p:nvCxnSpPr>
            <p:cNvPr id="37" name="Gerade Verbindung 36"/>
            <p:cNvCxnSpPr/>
            <p:nvPr/>
          </p:nvCxnSpPr>
          <p:spPr>
            <a:xfrm>
              <a:off x="3845139" y="2097583"/>
              <a:ext cx="1439186" cy="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38" name="Textfeld 37"/>
            <p:cNvSpPr txBox="1"/>
            <p:nvPr/>
          </p:nvSpPr>
          <p:spPr>
            <a:xfrm>
              <a:off x="4049475" y="1637319"/>
              <a:ext cx="1116011" cy="430887"/>
            </a:xfrm>
            <a:prstGeom prst="rect">
              <a:avLst/>
            </a:prstGeom>
            <a:noFill/>
          </p:spPr>
          <p:txBody>
            <a:bodyPr wrap="none" rtlCol="0">
              <a:spAutoFit/>
            </a:bodyPr>
            <a:lstStyle/>
            <a:p>
              <a:r>
                <a:rPr lang="de-DE" sz="2200" dirty="0" smtClean="0">
                  <a:solidFill>
                    <a:srgbClr val="333333"/>
                  </a:solidFill>
                  <a:latin typeface="+mj-lt"/>
                  <a:ea typeface="+mj-ea"/>
                  <a:cs typeface="+mj-cs"/>
                </a:rPr>
                <a:t>Dienste</a:t>
              </a:r>
              <a:endParaRPr lang="de-DE" sz="2200" dirty="0">
                <a:solidFill>
                  <a:srgbClr val="333333"/>
                </a:solidFill>
                <a:latin typeface="+mj-lt"/>
                <a:ea typeface="+mj-ea"/>
                <a:cs typeface="+mj-cs"/>
              </a:endParaRPr>
            </a:p>
          </p:txBody>
        </p:sp>
        <p:sp>
          <p:nvSpPr>
            <p:cNvPr id="39" name="Textfeld 38"/>
            <p:cNvSpPr txBox="1"/>
            <p:nvPr/>
          </p:nvSpPr>
          <p:spPr>
            <a:xfrm>
              <a:off x="4780106" y="2496019"/>
              <a:ext cx="1155381" cy="338554"/>
            </a:xfrm>
            <a:prstGeom prst="rect">
              <a:avLst/>
            </a:prstGeom>
            <a:noFill/>
          </p:spPr>
          <p:txBody>
            <a:bodyPr wrap="none" rtlCol="0">
              <a:spAutoFit/>
            </a:bodyPr>
            <a:lstStyle/>
            <a:p>
              <a:r>
                <a:rPr lang="de-DE" sz="1600" dirty="0" smtClean="0">
                  <a:solidFill>
                    <a:srgbClr val="92D050"/>
                  </a:solidFill>
                  <a:latin typeface="+mn-lt"/>
                </a:rPr>
                <a:t>Portabilität</a:t>
              </a:r>
              <a:endParaRPr lang="de-DE" sz="1600" dirty="0">
                <a:solidFill>
                  <a:srgbClr val="92D050"/>
                </a:solidFill>
                <a:latin typeface="+mn-lt"/>
              </a:endParaRPr>
            </a:p>
          </p:txBody>
        </p:sp>
        <p:sp>
          <p:nvSpPr>
            <p:cNvPr id="41" name="Textfeld 40"/>
            <p:cNvSpPr txBox="1"/>
            <p:nvPr/>
          </p:nvSpPr>
          <p:spPr>
            <a:xfrm>
              <a:off x="3492792" y="4423575"/>
              <a:ext cx="1071512" cy="338554"/>
            </a:xfrm>
            <a:prstGeom prst="rect">
              <a:avLst/>
            </a:prstGeom>
            <a:noFill/>
          </p:spPr>
          <p:txBody>
            <a:bodyPr wrap="none" rtlCol="0">
              <a:spAutoFit/>
            </a:bodyPr>
            <a:lstStyle/>
            <a:p>
              <a:r>
                <a:rPr lang="de-DE" sz="1600" dirty="0" smtClean="0">
                  <a:solidFill>
                    <a:srgbClr val="92D050"/>
                  </a:solidFill>
                  <a:latin typeface="+mn-lt"/>
                </a:rPr>
                <a:t>Sicherheit</a:t>
              </a:r>
              <a:endParaRPr lang="de-DE" sz="1600" dirty="0">
                <a:solidFill>
                  <a:srgbClr val="92D050"/>
                </a:solidFill>
                <a:latin typeface="+mn-lt"/>
              </a:endParaRPr>
            </a:p>
          </p:txBody>
        </p:sp>
        <p:sp>
          <p:nvSpPr>
            <p:cNvPr id="42" name="Textfeld 41"/>
            <p:cNvSpPr txBox="1"/>
            <p:nvPr/>
          </p:nvSpPr>
          <p:spPr>
            <a:xfrm>
              <a:off x="3531376" y="3424137"/>
              <a:ext cx="801117" cy="345206"/>
            </a:xfrm>
            <a:prstGeom prst="rect">
              <a:avLst/>
            </a:prstGeom>
            <a:noFill/>
          </p:spPr>
          <p:txBody>
            <a:bodyPr wrap="none" rtlCol="0">
              <a:spAutoFit/>
            </a:bodyPr>
            <a:lstStyle/>
            <a:p>
              <a:r>
                <a:rPr lang="de-DE" sz="1600" dirty="0" smtClean="0">
                  <a:solidFill>
                    <a:srgbClr val="92D050"/>
                  </a:solidFill>
                  <a:latin typeface="+mn-lt"/>
                </a:rPr>
                <a:t>Private</a:t>
              </a:r>
              <a:endParaRPr lang="de-DE" sz="1600" dirty="0">
                <a:solidFill>
                  <a:srgbClr val="92D050"/>
                </a:solidFill>
                <a:latin typeface="+mn-lt"/>
              </a:endParaRPr>
            </a:p>
          </p:txBody>
        </p:sp>
        <p:sp>
          <p:nvSpPr>
            <p:cNvPr id="43" name="Textfeld 42"/>
            <p:cNvSpPr txBox="1"/>
            <p:nvPr/>
          </p:nvSpPr>
          <p:spPr>
            <a:xfrm>
              <a:off x="3878361" y="3834875"/>
              <a:ext cx="713850" cy="345206"/>
            </a:xfrm>
            <a:prstGeom prst="rect">
              <a:avLst/>
            </a:prstGeom>
            <a:noFill/>
          </p:spPr>
          <p:txBody>
            <a:bodyPr wrap="none" rtlCol="0">
              <a:spAutoFit/>
            </a:bodyPr>
            <a:lstStyle/>
            <a:p>
              <a:r>
                <a:rPr lang="de-DE" sz="1600" dirty="0" smtClean="0">
                  <a:solidFill>
                    <a:srgbClr val="92D050"/>
                  </a:solidFill>
                  <a:latin typeface="+mn-lt"/>
                </a:rPr>
                <a:t>Public</a:t>
              </a:r>
              <a:endParaRPr lang="de-DE" sz="1600" dirty="0">
                <a:solidFill>
                  <a:srgbClr val="92D050"/>
                </a:solidFill>
                <a:latin typeface="+mn-lt"/>
              </a:endParaRPr>
            </a:p>
          </p:txBody>
        </p:sp>
        <p:sp>
          <p:nvSpPr>
            <p:cNvPr id="44" name="Textfeld 43"/>
            <p:cNvSpPr txBox="1"/>
            <p:nvPr/>
          </p:nvSpPr>
          <p:spPr>
            <a:xfrm>
              <a:off x="4360639" y="4130679"/>
              <a:ext cx="1386662" cy="338554"/>
            </a:xfrm>
            <a:prstGeom prst="rect">
              <a:avLst/>
            </a:prstGeom>
            <a:noFill/>
          </p:spPr>
          <p:txBody>
            <a:bodyPr wrap="none" rtlCol="0">
              <a:spAutoFit/>
            </a:bodyPr>
            <a:lstStyle/>
            <a:p>
              <a:r>
                <a:rPr lang="de-DE" sz="1600" dirty="0" smtClean="0">
                  <a:solidFill>
                    <a:srgbClr val="92D050"/>
                  </a:solidFill>
                  <a:latin typeface="+mn-lt"/>
                </a:rPr>
                <a:t>Schnittstellen</a:t>
              </a:r>
              <a:endParaRPr lang="de-DE" sz="1600" dirty="0">
                <a:solidFill>
                  <a:srgbClr val="92D050"/>
                </a:solidFill>
                <a:latin typeface="+mn-lt"/>
              </a:endParaRPr>
            </a:p>
          </p:txBody>
        </p:sp>
        <p:sp>
          <p:nvSpPr>
            <p:cNvPr id="45" name="Textfeld 44"/>
            <p:cNvSpPr txBox="1"/>
            <p:nvPr/>
          </p:nvSpPr>
          <p:spPr>
            <a:xfrm>
              <a:off x="3330945" y="2780128"/>
              <a:ext cx="1538306" cy="584775"/>
            </a:xfrm>
            <a:prstGeom prst="rect">
              <a:avLst/>
            </a:prstGeom>
            <a:noFill/>
          </p:spPr>
          <p:txBody>
            <a:bodyPr wrap="none" rtlCol="0">
              <a:spAutoFit/>
            </a:bodyPr>
            <a:lstStyle/>
            <a:p>
              <a:pPr algn="ctr"/>
              <a:r>
                <a:rPr lang="de-DE" sz="1600" dirty="0" smtClean="0">
                  <a:solidFill>
                    <a:srgbClr val="92D050"/>
                  </a:solidFill>
                  <a:latin typeface="+mn-lt"/>
                </a:rPr>
                <a:t>Exemplarische </a:t>
              </a:r>
            </a:p>
            <a:p>
              <a:pPr algn="ctr"/>
              <a:r>
                <a:rPr lang="de-DE" sz="1600" dirty="0" smtClean="0">
                  <a:solidFill>
                    <a:srgbClr val="92D050"/>
                  </a:solidFill>
                  <a:latin typeface="+mn-lt"/>
                </a:rPr>
                <a:t>Nutzung</a:t>
              </a:r>
              <a:endParaRPr lang="de-DE" sz="1600" dirty="0">
                <a:solidFill>
                  <a:srgbClr val="92D050"/>
                </a:solidFill>
                <a:latin typeface="+mn-lt"/>
              </a:endParaRPr>
            </a:p>
          </p:txBody>
        </p:sp>
        <p:sp>
          <p:nvSpPr>
            <p:cNvPr id="46" name="Textfeld 45"/>
            <p:cNvSpPr txBox="1"/>
            <p:nvPr/>
          </p:nvSpPr>
          <p:spPr>
            <a:xfrm>
              <a:off x="3331081" y="2323416"/>
              <a:ext cx="1394934" cy="345206"/>
            </a:xfrm>
            <a:prstGeom prst="rect">
              <a:avLst/>
            </a:prstGeom>
            <a:noFill/>
          </p:spPr>
          <p:txBody>
            <a:bodyPr wrap="none" rtlCol="0">
              <a:spAutoFit/>
            </a:bodyPr>
            <a:lstStyle/>
            <a:p>
              <a:r>
                <a:rPr lang="de-DE" sz="1600" dirty="0">
                  <a:solidFill>
                    <a:srgbClr val="92D050"/>
                  </a:solidFill>
                  <a:latin typeface="+mn-lt"/>
                </a:rPr>
                <a:t>Beschreibung</a:t>
              </a:r>
            </a:p>
          </p:txBody>
        </p:sp>
        <p:sp>
          <p:nvSpPr>
            <p:cNvPr id="48" name="Rechteck 47"/>
            <p:cNvSpPr/>
            <p:nvPr/>
          </p:nvSpPr>
          <p:spPr>
            <a:xfrm>
              <a:off x="3236648" y="1454928"/>
              <a:ext cx="2695493" cy="4208790"/>
            </a:xfrm>
            <a:prstGeom prst="rect">
              <a:avLst/>
            </a:prstGeom>
            <a:no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1" name="Textfeld 60"/>
            <p:cNvSpPr txBox="1"/>
            <p:nvPr/>
          </p:nvSpPr>
          <p:spPr>
            <a:xfrm>
              <a:off x="3426276" y="4085021"/>
              <a:ext cx="498855" cy="338554"/>
            </a:xfrm>
            <a:prstGeom prst="rect">
              <a:avLst/>
            </a:prstGeom>
            <a:noFill/>
          </p:spPr>
          <p:txBody>
            <a:bodyPr wrap="none" rtlCol="0">
              <a:spAutoFit/>
            </a:bodyPr>
            <a:lstStyle/>
            <a:p>
              <a:r>
                <a:rPr lang="de-DE" sz="1600" dirty="0">
                  <a:solidFill>
                    <a:srgbClr val="92D050"/>
                  </a:solidFill>
                  <a:latin typeface="+mn-lt"/>
                </a:rPr>
                <a:t>API</a:t>
              </a:r>
            </a:p>
          </p:txBody>
        </p:sp>
        <p:sp>
          <p:nvSpPr>
            <p:cNvPr id="65" name="Ellipse 64"/>
            <p:cNvSpPr/>
            <p:nvPr/>
          </p:nvSpPr>
          <p:spPr>
            <a:xfrm>
              <a:off x="3265132" y="3760997"/>
              <a:ext cx="322287" cy="3099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tx2">
                      <a:lumMod val="40000"/>
                      <a:lumOff val="60000"/>
                    </a:schemeClr>
                  </a:solidFill>
                </a:rPr>
                <a:t>?</a:t>
              </a:r>
              <a:endParaRPr lang="de-DE" dirty="0">
                <a:solidFill>
                  <a:schemeClr val="tx2">
                    <a:lumMod val="40000"/>
                    <a:lumOff val="60000"/>
                  </a:schemeClr>
                </a:solidFill>
              </a:endParaRPr>
            </a:p>
          </p:txBody>
        </p:sp>
        <p:sp>
          <p:nvSpPr>
            <p:cNvPr id="66" name="Ellipse 65"/>
            <p:cNvSpPr/>
            <p:nvPr/>
          </p:nvSpPr>
          <p:spPr>
            <a:xfrm>
              <a:off x="4749878" y="4559166"/>
              <a:ext cx="322287" cy="3099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tx2">
                      <a:lumMod val="40000"/>
                      <a:lumOff val="60000"/>
                    </a:schemeClr>
                  </a:solidFill>
                </a:rPr>
                <a:t>?</a:t>
              </a:r>
              <a:endParaRPr lang="de-DE" dirty="0">
                <a:solidFill>
                  <a:schemeClr val="tx2">
                    <a:lumMod val="40000"/>
                    <a:lumOff val="60000"/>
                  </a:schemeClr>
                </a:solidFill>
              </a:endParaRPr>
            </a:p>
          </p:txBody>
        </p:sp>
        <p:sp>
          <p:nvSpPr>
            <p:cNvPr id="67" name="Ellipse 66"/>
            <p:cNvSpPr/>
            <p:nvPr/>
          </p:nvSpPr>
          <p:spPr>
            <a:xfrm>
              <a:off x="5421246" y="2129143"/>
              <a:ext cx="322287" cy="3099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tx2">
                      <a:lumMod val="40000"/>
                      <a:lumOff val="60000"/>
                    </a:schemeClr>
                  </a:solidFill>
                </a:rPr>
                <a:t>?</a:t>
              </a:r>
              <a:endParaRPr lang="de-DE" dirty="0">
                <a:solidFill>
                  <a:schemeClr val="tx2">
                    <a:lumMod val="40000"/>
                    <a:lumOff val="60000"/>
                  </a:schemeClr>
                </a:solidFill>
              </a:endParaRPr>
            </a:p>
          </p:txBody>
        </p:sp>
      </p:grpSp>
      <p:grpSp>
        <p:nvGrpSpPr>
          <p:cNvPr id="72" name="Gruppieren 71"/>
          <p:cNvGrpSpPr/>
          <p:nvPr/>
        </p:nvGrpSpPr>
        <p:grpSpPr>
          <a:xfrm>
            <a:off x="3236648" y="1454928"/>
            <a:ext cx="2714879" cy="4220607"/>
            <a:chOff x="6294173" y="1443111"/>
            <a:chExt cx="2714879" cy="4220607"/>
          </a:xfrm>
        </p:grpSpPr>
        <p:sp>
          <p:nvSpPr>
            <p:cNvPr id="14" name="Wolke 13"/>
            <p:cNvSpPr/>
            <p:nvPr/>
          </p:nvSpPr>
          <p:spPr>
            <a:xfrm>
              <a:off x="7723158" y="3915967"/>
              <a:ext cx="1195356" cy="55659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b="1" dirty="0" smtClean="0">
                  <a:solidFill>
                    <a:srgbClr val="92D050"/>
                  </a:solidFill>
                </a:rPr>
                <a:t>Cloud</a:t>
              </a:r>
              <a:endParaRPr lang="de-DE" b="1" dirty="0">
                <a:solidFill>
                  <a:srgbClr val="92D050"/>
                </a:solidFill>
              </a:endParaRPr>
            </a:p>
          </p:txBody>
        </p:sp>
        <p:cxnSp>
          <p:nvCxnSpPr>
            <p:cNvPr id="9" name="Gerade Verbindung 8"/>
            <p:cNvCxnSpPr/>
            <p:nvPr/>
          </p:nvCxnSpPr>
          <p:spPr>
            <a:xfrm>
              <a:off x="6902664" y="2085766"/>
              <a:ext cx="1439186" cy="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10" name="Textfeld 9"/>
            <p:cNvSpPr txBox="1"/>
            <p:nvPr/>
          </p:nvSpPr>
          <p:spPr>
            <a:xfrm>
              <a:off x="7107000" y="1625502"/>
              <a:ext cx="923651" cy="439353"/>
            </a:xfrm>
            <a:prstGeom prst="rect">
              <a:avLst/>
            </a:prstGeom>
            <a:noFill/>
          </p:spPr>
          <p:txBody>
            <a:bodyPr wrap="none" rtlCol="0">
              <a:spAutoFit/>
            </a:bodyPr>
            <a:lstStyle/>
            <a:p>
              <a:r>
                <a:rPr lang="de-DE" sz="2200" dirty="0">
                  <a:solidFill>
                    <a:srgbClr val="333333"/>
                  </a:solidFill>
                  <a:latin typeface="+mj-lt"/>
                  <a:ea typeface="+mj-ea"/>
                  <a:cs typeface="+mj-cs"/>
                </a:rPr>
                <a:t>Daten</a:t>
              </a:r>
            </a:p>
          </p:txBody>
        </p:sp>
        <p:sp>
          <p:nvSpPr>
            <p:cNvPr id="11" name="Textfeld 10"/>
            <p:cNvSpPr txBox="1"/>
            <p:nvPr/>
          </p:nvSpPr>
          <p:spPr>
            <a:xfrm>
              <a:off x="7885892" y="3380811"/>
              <a:ext cx="1047082" cy="338554"/>
            </a:xfrm>
            <a:prstGeom prst="rect">
              <a:avLst/>
            </a:prstGeom>
            <a:noFill/>
          </p:spPr>
          <p:txBody>
            <a:bodyPr wrap="none" rtlCol="0">
              <a:spAutoFit/>
            </a:bodyPr>
            <a:lstStyle/>
            <a:p>
              <a:r>
                <a:rPr lang="de-DE" sz="1600" b="1" dirty="0" smtClean="0">
                  <a:solidFill>
                    <a:srgbClr val="92D050"/>
                  </a:solidFill>
                  <a:latin typeface="+mn-lt"/>
                </a:rPr>
                <a:t>Registry</a:t>
              </a:r>
              <a:endParaRPr lang="de-DE" sz="1600" b="1" dirty="0">
                <a:solidFill>
                  <a:srgbClr val="92D050"/>
                </a:solidFill>
                <a:latin typeface="+mn-lt"/>
              </a:endParaRPr>
            </a:p>
          </p:txBody>
        </p:sp>
        <p:sp>
          <p:nvSpPr>
            <p:cNvPr id="12" name="Textfeld 11"/>
            <p:cNvSpPr txBox="1"/>
            <p:nvPr/>
          </p:nvSpPr>
          <p:spPr>
            <a:xfrm>
              <a:off x="6633815" y="3364903"/>
              <a:ext cx="773866" cy="345206"/>
            </a:xfrm>
            <a:prstGeom prst="rect">
              <a:avLst/>
            </a:prstGeom>
            <a:noFill/>
          </p:spPr>
          <p:txBody>
            <a:bodyPr wrap="none" rtlCol="0">
              <a:spAutoFit/>
            </a:bodyPr>
            <a:lstStyle/>
            <a:p>
              <a:r>
                <a:rPr lang="de-DE" sz="1600" dirty="0" err="1" smtClean="0">
                  <a:solidFill>
                    <a:srgbClr val="92D050"/>
                  </a:solidFill>
                  <a:latin typeface="+mn-lt"/>
                </a:rPr>
                <a:t>Polling</a:t>
              </a:r>
              <a:endParaRPr lang="de-DE" sz="1600" dirty="0">
                <a:solidFill>
                  <a:srgbClr val="92D050"/>
                </a:solidFill>
                <a:latin typeface="+mn-lt"/>
              </a:endParaRPr>
            </a:p>
          </p:txBody>
        </p:sp>
        <p:sp>
          <p:nvSpPr>
            <p:cNvPr id="13" name="Textfeld 12"/>
            <p:cNvSpPr txBox="1"/>
            <p:nvPr/>
          </p:nvSpPr>
          <p:spPr>
            <a:xfrm>
              <a:off x="6421907" y="3013440"/>
              <a:ext cx="617477" cy="345206"/>
            </a:xfrm>
            <a:prstGeom prst="rect">
              <a:avLst/>
            </a:prstGeom>
            <a:noFill/>
          </p:spPr>
          <p:txBody>
            <a:bodyPr wrap="none" rtlCol="0">
              <a:spAutoFit/>
            </a:bodyPr>
            <a:lstStyle/>
            <a:p>
              <a:r>
                <a:rPr lang="de-DE" sz="1600" dirty="0" smtClean="0">
                  <a:solidFill>
                    <a:srgbClr val="92D050"/>
                  </a:solidFill>
                  <a:latin typeface="+mn-lt"/>
                </a:rPr>
                <a:t>Push</a:t>
              </a:r>
              <a:endParaRPr lang="de-DE" sz="1600" dirty="0">
                <a:solidFill>
                  <a:srgbClr val="92D050"/>
                </a:solidFill>
                <a:latin typeface="+mn-lt"/>
              </a:endParaRPr>
            </a:p>
          </p:txBody>
        </p:sp>
        <p:sp>
          <p:nvSpPr>
            <p:cNvPr id="15" name="Textfeld 14"/>
            <p:cNvSpPr txBox="1"/>
            <p:nvPr/>
          </p:nvSpPr>
          <p:spPr>
            <a:xfrm>
              <a:off x="6489382" y="3912418"/>
              <a:ext cx="801117" cy="345206"/>
            </a:xfrm>
            <a:prstGeom prst="rect">
              <a:avLst/>
            </a:prstGeom>
            <a:noFill/>
          </p:spPr>
          <p:txBody>
            <a:bodyPr wrap="none" rtlCol="0">
              <a:spAutoFit/>
            </a:bodyPr>
            <a:lstStyle/>
            <a:p>
              <a:r>
                <a:rPr lang="de-DE" sz="1600" dirty="0" smtClean="0">
                  <a:solidFill>
                    <a:srgbClr val="92D050"/>
                  </a:solidFill>
                  <a:latin typeface="+mn-lt"/>
                </a:rPr>
                <a:t>Private</a:t>
              </a:r>
              <a:endParaRPr lang="de-DE" sz="1600" dirty="0">
                <a:solidFill>
                  <a:srgbClr val="92D050"/>
                </a:solidFill>
                <a:latin typeface="+mn-lt"/>
              </a:endParaRPr>
            </a:p>
          </p:txBody>
        </p:sp>
        <p:sp>
          <p:nvSpPr>
            <p:cNvPr id="16" name="Textfeld 15"/>
            <p:cNvSpPr txBox="1"/>
            <p:nvPr/>
          </p:nvSpPr>
          <p:spPr>
            <a:xfrm>
              <a:off x="7086073" y="4299956"/>
              <a:ext cx="713850" cy="345206"/>
            </a:xfrm>
            <a:prstGeom prst="rect">
              <a:avLst/>
            </a:prstGeom>
            <a:noFill/>
          </p:spPr>
          <p:txBody>
            <a:bodyPr wrap="none" rtlCol="0">
              <a:spAutoFit/>
            </a:bodyPr>
            <a:lstStyle/>
            <a:p>
              <a:r>
                <a:rPr lang="de-DE" sz="1600" dirty="0" smtClean="0">
                  <a:solidFill>
                    <a:srgbClr val="92D050"/>
                  </a:solidFill>
                  <a:latin typeface="+mn-lt"/>
                </a:rPr>
                <a:t>Public</a:t>
              </a:r>
              <a:endParaRPr lang="de-DE" sz="1600" dirty="0">
                <a:solidFill>
                  <a:srgbClr val="92D050"/>
                </a:solidFill>
                <a:latin typeface="+mn-lt"/>
              </a:endParaRPr>
            </a:p>
          </p:txBody>
        </p:sp>
        <p:sp>
          <p:nvSpPr>
            <p:cNvPr id="18" name="Textfeld 17"/>
            <p:cNvSpPr txBox="1"/>
            <p:nvPr/>
          </p:nvSpPr>
          <p:spPr>
            <a:xfrm>
              <a:off x="7241206" y="3032117"/>
              <a:ext cx="822789" cy="345206"/>
            </a:xfrm>
            <a:prstGeom prst="rect">
              <a:avLst/>
            </a:prstGeom>
            <a:noFill/>
          </p:spPr>
          <p:txBody>
            <a:bodyPr wrap="none" rtlCol="0">
              <a:spAutoFit/>
            </a:bodyPr>
            <a:lstStyle/>
            <a:p>
              <a:r>
                <a:rPr lang="de-DE" sz="1600" dirty="0" smtClean="0">
                  <a:solidFill>
                    <a:srgbClr val="92D050"/>
                  </a:solidFill>
                  <a:latin typeface="+mn-lt"/>
                </a:rPr>
                <a:t>Format</a:t>
              </a:r>
              <a:endParaRPr lang="de-DE" sz="1600" dirty="0">
                <a:solidFill>
                  <a:srgbClr val="92D050"/>
                </a:solidFill>
                <a:latin typeface="+mn-lt"/>
              </a:endParaRPr>
            </a:p>
          </p:txBody>
        </p:sp>
        <p:sp>
          <p:nvSpPr>
            <p:cNvPr id="21" name="Textfeld 20"/>
            <p:cNvSpPr txBox="1"/>
            <p:nvPr/>
          </p:nvSpPr>
          <p:spPr>
            <a:xfrm>
              <a:off x="6730646" y="2656805"/>
              <a:ext cx="752707" cy="345206"/>
            </a:xfrm>
            <a:prstGeom prst="rect">
              <a:avLst/>
            </a:prstGeom>
            <a:noFill/>
          </p:spPr>
          <p:txBody>
            <a:bodyPr wrap="none" rtlCol="0">
              <a:spAutoFit/>
            </a:bodyPr>
            <a:lstStyle/>
            <a:p>
              <a:r>
                <a:rPr lang="de-DE" sz="1600" dirty="0" smtClean="0">
                  <a:solidFill>
                    <a:srgbClr val="92D050"/>
                  </a:solidFill>
                  <a:latin typeface="+mn-lt"/>
                </a:rPr>
                <a:t>Quelle</a:t>
              </a:r>
              <a:endParaRPr lang="de-DE" sz="1600" dirty="0">
                <a:solidFill>
                  <a:srgbClr val="92D050"/>
                </a:solidFill>
                <a:latin typeface="+mn-lt"/>
              </a:endParaRPr>
            </a:p>
          </p:txBody>
        </p:sp>
        <p:sp>
          <p:nvSpPr>
            <p:cNvPr id="22" name="Textfeld 21"/>
            <p:cNvSpPr txBox="1"/>
            <p:nvPr/>
          </p:nvSpPr>
          <p:spPr>
            <a:xfrm>
              <a:off x="6388606" y="2311599"/>
              <a:ext cx="1394934" cy="345206"/>
            </a:xfrm>
            <a:prstGeom prst="rect">
              <a:avLst/>
            </a:prstGeom>
            <a:noFill/>
          </p:spPr>
          <p:txBody>
            <a:bodyPr wrap="none" rtlCol="0">
              <a:spAutoFit/>
            </a:bodyPr>
            <a:lstStyle/>
            <a:p>
              <a:r>
                <a:rPr lang="de-DE" sz="1600" dirty="0">
                  <a:solidFill>
                    <a:srgbClr val="92D050"/>
                  </a:solidFill>
                  <a:latin typeface="+mn-lt"/>
                </a:rPr>
                <a:t>Beschreibung</a:t>
              </a:r>
            </a:p>
          </p:txBody>
        </p:sp>
        <p:sp>
          <p:nvSpPr>
            <p:cNvPr id="26" name="Rechteck 25"/>
            <p:cNvSpPr/>
            <p:nvPr/>
          </p:nvSpPr>
          <p:spPr>
            <a:xfrm>
              <a:off x="6294173" y="1443111"/>
              <a:ext cx="2695493" cy="4220607"/>
            </a:xfrm>
            <a:prstGeom prst="rect">
              <a:avLst/>
            </a:prstGeom>
            <a:noFill/>
            <a:ln>
              <a:solidFill>
                <a:srgbClr val="92D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4" name="Ellipse 63"/>
            <p:cNvSpPr/>
            <p:nvPr/>
          </p:nvSpPr>
          <p:spPr>
            <a:xfrm>
              <a:off x="8350309" y="2118432"/>
              <a:ext cx="322287" cy="3099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tx2">
                      <a:lumMod val="40000"/>
                      <a:lumOff val="60000"/>
                    </a:schemeClr>
                  </a:solidFill>
                </a:rPr>
                <a:t>?</a:t>
              </a:r>
              <a:endParaRPr lang="de-DE" dirty="0">
                <a:solidFill>
                  <a:schemeClr val="tx2">
                    <a:lumMod val="40000"/>
                    <a:lumOff val="60000"/>
                  </a:schemeClr>
                </a:solidFill>
              </a:endParaRPr>
            </a:p>
          </p:txBody>
        </p:sp>
        <p:sp>
          <p:nvSpPr>
            <p:cNvPr id="68" name="Ellipse 67"/>
            <p:cNvSpPr/>
            <p:nvPr/>
          </p:nvSpPr>
          <p:spPr>
            <a:xfrm>
              <a:off x="7407681" y="3679905"/>
              <a:ext cx="322287" cy="3099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tx2">
                      <a:lumMod val="40000"/>
                      <a:lumOff val="60000"/>
                    </a:schemeClr>
                  </a:solidFill>
                </a:rPr>
                <a:t>?</a:t>
              </a:r>
              <a:endParaRPr lang="de-DE" dirty="0">
                <a:solidFill>
                  <a:schemeClr val="tx2">
                    <a:lumMod val="40000"/>
                    <a:lumOff val="60000"/>
                  </a:schemeClr>
                </a:solidFill>
              </a:endParaRPr>
            </a:p>
          </p:txBody>
        </p:sp>
        <p:sp>
          <p:nvSpPr>
            <p:cNvPr id="69" name="Ellipse 68"/>
            <p:cNvSpPr/>
            <p:nvPr/>
          </p:nvSpPr>
          <p:spPr>
            <a:xfrm>
              <a:off x="6632661" y="4257624"/>
              <a:ext cx="322287" cy="3099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smtClean="0">
                  <a:solidFill>
                    <a:schemeClr val="tx2">
                      <a:lumMod val="40000"/>
                      <a:lumOff val="60000"/>
                    </a:schemeClr>
                  </a:solidFill>
                </a:rPr>
                <a:t>?</a:t>
              </a:r>
              <a:endParaRPr lang="de-DE" dirty="0">
                <a:solidFill>
                  <a:schemeClr val="tx2">
                    <a:lumMod val="40000"/>
                    <a:lumOff val="60000"/>
                  </a:schemeClr>
                </a:solidFill>
              </a:endParaRPr>
            </a:p>
          </p:txBody>
        </p:sp>
        <p:sp>
          <p:nvSpPr>
            <p:cNvPr id="70" name="Textfeld 69"/>
            <p:cNvSpPr txBox="1"/>
            <p:nvPr/>
          </p:nvSpPr>
          <p:spPr>
            <a:xfrm>
              <a:off x="7622390" y="2656805"/>
              <a:ext cx="1386662" cy="338554"/>
            </a:xfrm>
            <a:prstGeom prst="rect">
              <a:avLst/>
            </a:prstGeom>
            <a:noFill/>
          </p:spPr>
          <p:txBody>
            <a:bodyPr wrap="none" rtlCol="0">
              <a:spAutoFit/>
            </a:bodyPr>
            <a:lstStyle/>
            <a:p>
              <a:r>
                <a:rPr lang="de-DE" sz="1600" dirty="0" smtClean="0">
                  <a:solidFill>
                    <a:srgbClr val="92D050"/>
                  </a:solidFill>
                  <a:latin typeface="+mn-lt"/>
                </a:rPr>
                <a:t>Schnittstellen</a:t>
              </a:r>
              <a:endParaRPr lang="de-DE" sz="1600" dirty="0">
                <a:solidFill>
                  <a:srgbClr val="92D050"/>
                </a:solidFill>
                <a:latin typeface="+mn-lt"/>
              </a:endParaRPr>
            </a:p>
          </p:txBody>
        </p:sp>
      </p:grpSp>
      <p:sp>
        <p:nvSpPr>
          <p:cNvPr id="47" name="Textfeld 46"/>
          <p:cNvSpPr txBox="1"/>
          <p:nvPr/>
        </p:nvSpPr>
        <p:spPr>
          <a:xfrm>
            <a:off x="5022143" y="4736361"/>
            <a:ext cx="2477601" cy="738664"/>
          </a:xfrm>
          <a:prstGeom prst="rect">
            <a:avLst/>
          </a:prstGeom>
          <a:solidFill>
            <a:schemeClr val="bg2"/>
          </a:solidFill>
        </p:spPr>
        <p:txBody>
          <a:bodyPr wrap="none" rtlCol="0">
            <a:spAutoFit/>
          </a:bodyPr>
          <a:lstStyle/>
          <a:p>
            <a:pPr algn="ctr"/>
            <a:endParaRPr lang="de-DE" sz="1400" dirty="0" smtClean="0">
              <a:solidFill>
                <a:schemeClr val="tx1">
                  <a:lumMod val="85000"/>
                  <a:lumOff val="15000"/>
                </a:schemeClr>
              </a:solidFill>
              <a:latin typeface="+mn-lt"/>
            </a:endParaRPr>
          </a:p>
          <a:p>
            <a:pPr algn="ctr"/>
            <a:r>
              <a:rPr lang="de-DE" sz="1400" dirty="0" smtClean="0">
                <a:solidFill>
                  <a:schemeClr val="tx1">
                    <a:lumMod val="85000"/>
                    <a:lumOff val="15000"/>
                  </a:schemeClr>
                </a:solidFill>
                <a:latin typeface="+mn-lt"/>
              </a:rPr>
              <a:t>Erstellung eines Fragebogen </a:t>
            </a:r>
          </a:p>
          <a:p>
            <a:pPr algn="ctr"/>
            <a:r>
              <a:rPr lang="de-DE" sz="1400" dirty="0" smtClean="0">
                <a:solidFill>
                  <a:schemeClr val="tx1">
                    <a:lumMod val="85000"/>
                    <a:lumOff val="15000"/>
                  </a:schemeClr>
                </a:solidFill>
                <a:latin typeface="+mn-lt"/>
              </a:rPr>
              <a:t>für beteiligte </a:t>
            </a:r>
            <a:r>
              <a:rPr lang="de-DE" sz="1400" dirty="0" err="1" smtClean="0">
                <a:solidFill>
                  <a:schemeClr val="tx1">
                    <a:lumMod val="85000"/>
                    <a:lumOff val="15000"/>
                  </a:schemeClr>
                </a:solidFill>
                <a:latin typeface="+mn-lt"/>
              </a:rPr>
              <a:t>FhIs</a:t>
            </a:r>
            <a:endParaRPr lang="de-DE" sz="1400" dirty="0">
              <a:solidFill>
                <a:schemeClr val="tx1">
                  <a:lumMod val="85000"/>
                  <a:lumOff val="15000"/>
                </a:schemeClr>
              </a:solidFill>
              <a:latin typeface="+mn-lt"/>
            </a:endParaRPr>
          </a:p>
        </p:txBody>
      </p:sp>
      <p:cxnSp>
        <p:nvCxnSpPr>
          <p:cNvPr id="74" name="Gerade Verbindung mit Pfeil 73"/>
          <p:cNvCxnSpPr>
            <a:stCxn id="39" idx="2"/>
            <a:endCxn id="35" idx="3"/>
          </p:cNvCxnSpPr>
          <p:nvPr/>
        </p:nvCxnSpPr>
        <p:spPr>
          <a:xfrm flipH="1">
            <a:off x="8311211" y="2824573"/>
            <a:ext cx="124448" cy="309123"/>
          </a:xfrm>
          <a:prstGeom prst="straightConnector1">
            <a:avLst/>
          </a:prstGeom>
          <a:ln>
            <a:solidFill>
              <a:srgbClr val="92D05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506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AP 4.1 Mobilitätsdaten-Cloud </a:t>
            </a:r>
            <a:r>
              <a:rPr lang="de-DE" dirty="0" smtClean="0"/>
              <a:t>– Deliverables PJ 1</a:t>
            </a:r>
            <a:r>
              <a:rPr lang="de-DE" dirty="0"/>
              <a:t/>
            </a:r>
            <a:br>
              <a:rPr lang="de-DE" dirty="0"/>
            </a:br>
            <a:endParaRPr lang="de-DE" dirty="0"/>
          </a:p>
        </p:txBody>
      </p:sp>
      <p:graphicFrame>
        <p:nvGraphicFramePr>
          <p:cNvPr id="8" name="Inhaltsplatzhalter 7"/>
          <p:cNvGraphicFramePr>
            <a:graphicFrameLocks noGrp="1"/>
          </p:cNvGraphicFramePr>
          <p:nvPr>
            <p:ph idx="14"/>
            <p:extLst>
              <p:ext uri="{D42A27DB-BD31-4B8C-83A1-F6EECF244321}">
                <p14:modId xmlns:p14="http://schemas.microsoft.com/office/powerpoint/2010/main" val="3811422584"/>
              </p:ext>
            </p:extLst>
          </p:nvPr>
        </p:nvGraphicFramePr>
        <p:xfrm>
          <a:off x="431596" y="1672519"/>
          <a:ext cx="8415520" cy="4403252"/>
        </p:xfrm>
        <a:graphic>
          <a:graphicData uri="http://schemas.openxmlformats.org/drawingml/2006/table">
            <a:tbl>
              <a:tblPr firstRow="1" bandRow="1">
                <a:tableStyleId>{5C22544A-7EE6-4342-B048-85BDC9FD1C3A}</a:tableStyleId>
              </a:tblPr>
              <a:tblGrid>
                <a:gridCol w="1302201"/>
                <a:gridCol w="801679"/>
                <a:gridCol w="1051940"/>
                <a:gridCol w="1051940"/>
                <a:gridCol w="1051940"/>
                <a:gridCol w="1051940"/>
                <a:gridCol w="1051940"/>
                <a:gridCol w="1051940"/>
              </a:tblGrid>
              <a:tr h="537596">
                <a:tc>
                  <a:txBody>
                    <a:bodyPr/>
                    <a:lstStyle/>
                    <a:p>
                      <a:r>
                        <a:rPr lang="de-DE" dirty="0" smtClean="0">
                          <a:solidFill>
                            <a:schemeClr val="tx1"/>
                          </a:solidFill>
                        </a:rPr>
                        <a:t>KW 4</a:t>
                      </a:r>
                      <a:endParaRPr lang="de-DE" dirty="0">
                        <a:solidFill>
                          <a:schemeClr val="tx1"/>
                        </a:solidFill>
                      </a:endParaRPr>
                    </a:p>
                  </a:txBody>
                  <a:tcPr/>
                </a:tc>
                <a:tc>
                  <a:txBody>
                    <a:bodyPr/>
                    <a:lstStyle/>
                    <a:p>
                      <a:r>
                        <a:rPr lang="de-DE" dirty="0" smtClean="0">
                          <a:solidFill>
                            <a:schemeClr val="tx1"/>
                          </a:solidFill>
                        </a:rPr>
                        <a:t>KW 26</a:t>
                      </a:r>
                      <a:endParaRPr lang="de-DE" dirty="0">
                        <a:solidFill>
                          <a:schemeClr val="tx1"/>
                        </a:solidFill>
                      </a:endParaRPr>
                    </a:p>
                  </a:txBody>
                  <a:tcPr/>
                </a:tc>
                <a:tc>
                  <a:txBody>
                    <a:bodyPr/>
                    <a:lstStyle/>
                    <a:p>
                      <a:r>
                        <a:rPr lang="de-DE" dirty="0" smtClean="0">
                          <a:solidFill>
                            <a:schemeClr val="tx1"/>
                          </a:solidFill>
                        </a:rPr>
                        <a:t>KW 35</a:t>
                      </a:r>
                      <a:endParaRPr lang="de-DE" dirty="0">
                        <a:solidFill>
                          <a:schemeClr val="tx1"/>
                        </a:solidFill>
                      </a:endParaRPr>
                    </a:p>
                  </a:txBody>
                  <a:tcPr/>
                </a:tc>
                <a:tc>
                  <a:txBody>
                    <a:bodyPr/>
                    <a:lstStyle/>
                    <a:p>
                      <a:r>
                        <a:rPr lang="de-DE" dirty="0" smtClean="0">
                          <a:solidFill>
                            <a:schemeClr val="tx1"/>
                          </a:solidFill>
                        </a:rPr>
                        <a:t>KW 45</a:t>
                      </a:r>
                      <a:endParaRPr lang="de-DE" dirty="0">
                        <a:solidFill>
                          <a:schemeClr val="tx1"/>
                        </a:solidFill>
                      </a:endParaRPr>
                    </a:p>
                  </a:txBody>
                  <a:tcPr/>
                </a:tc>
                <a:tc>
                  <a:txBody>
                    <a:bodyPr/>
                    <a:lstStyle/>
                    <a:p>
                      <a:r>
                        <a:rPr lang="de-DE" dirty="0" smtClean="0">
                          <a:solidFill>
                            <a:schemeClr val="tx1"/>
                          </a:solidFill>
                        </a:rPr>
                        <a:t>KW</a:t>
                      </a:r>
                      <a:r>
                        <a:rPr lang="de-DE" baseline="0" dirty="0" smtClean="0">
                          <a:solidFill>
                            <a:schemeClr val="tx1"/>
                          </a:solidFill>
                        </a:rPr>
                        <a:t> 50</a:t>
                      </a:r>
                      <a:endParaRPr lang="de-DE" dirty="0">
                        <a:solidFill>
                          <a:schemeClr val="tx1"/>
                        </a:solidFill>
                      </a:endParaRPr>
                    </a:p>
                  </a:txBody>
                  <a:tcPr/>
                </a:tc>
                <a:tc>
                  <a:txBody>
                    <a:bodyPr/>
                    <a:lstStyle/>
                    <a:p>
                      <a:r>
                        <a:rPr lang="de-DE" dirty="0" smtClean="0">
                          <a:solidFill>
                            <a:schemeClr val="tx1"/>
                          </a:solidFill>
                        </a:rPr>
                        <a:t>KW</a:t>
                      </a:r>
                      <a:r>
                        <a:rPr lang="de-DE" baseline="0" dirty="0" smtClean="0">
                          <a:solidFill>
                            <a:schemeClr val="tx1"/>
                          </a:solidFill>
                        </a:rPr>
                        <a:t> 2</a:t>
                      </a:r>
                      <a:endParaRPr lang="de-DE" dirty="0">
                        <a:solidFill>
                          <a:schemeClr val="tx1"/>
                        </a:solidFill>
                      </a:endParaRPr>
                    </a:p>
                  </a:txBody>
                  <a:tcPr/>
                </a:tc>
                <a:tc>
                  <a:txBody>
                    <a:bodyPr/>
                    <a:lstStyle/>
                    <a:p>
                      <a:r>
                        <a:rPr lang="de-DE" dirty="0" smtClean="0">
                          <a:solidFill>
                            <a:schemeClr val="tx1"/>
                          </a:solidFill>
                        </a:rPr>
                        <a:t>KW 9</a:t>
                      </a:r>
                      <a:endParaRPr lang="de-DE" dirty="0">
                        <a:solidFill>
                          <a:schemeClr val="tx1"/>
                        </a:solidFill>
                      </a:endParaRPr>
                    </a:p>
                  </a:txBody>
                  <a:tcPr/>
                </a:tc>
                <a:tc>
                  <a:txBody>
                    <a:bodyPr/>
                    <a:lstStyle/>
                    <a:p>
                      <a:r>
                        <a:rPr lang="de-DE" dirty="0" smtClean="0">
                          <a:solidFill>
                            <a:schemeClr val="tx1"/>
                          </a:solidFill>
                        </a:rPr>
                        <a:t>KW 35</a:t>
                      </a:r>
                      <a:endParaRPr lang="de-DE" dirty="0">
                        <a:solidFill>
                          <a:schemeClr val="tx1"/>
                        </a:solidFill>
                      </a:endParaRPr>
                    </a:p>
                  </a:txBody>
                  <a:tcPr/>
                </a:tc>
              </a:tr>
              <a:tr h="537596">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537596">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537596">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537596">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537596">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537596">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r>
              <a:tr h="537596">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r>
            </a:tbl>
          </a:graphicData>
        </a:graphic>
      </p:graphicFrame>
      <p:sp>
        <p:nvSpPr>
          <p:cNvPr id="9" name="Rechteck 8"/>
          <p:cNvSpPr/>
          <p:nvPr/>
        </p:nvSpPr>
        <p:spPr>
          <a:xfrm>
            <a:off x="574505" y="2327564"/>
            <a:ext cx="1111792" cy="3410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smtClean="0">
                <a:solidFill>
                  <a:schemeClr val="accent3"/>
                </a:solidFill>
              </a:rPr>
              <a:t>Fragebogen</a:t>
            </a:r>
            <a:endParaRPr lang="de-DE" sz="1400" dirty="0">
              <a:solidFill>
                <a:schemeClr val="accent3"/>
              </a:solidFill>
            </a:endParaRPr>
          </a:p>
        </p:txBody>
      </p:sp>
      <p:sp>
        <p:nvSpPr>
          <p:cNvPr id="10" name="Rechteck 9"/>
          <p:cNvSpPr/>
          <p:nvPr/>
        </p:nvSpPr>
        <p:spPr>
          <a:xfrm>
            <a:off x="574504" y="2856187"/>
            <a:ext cx="1954939" cy="4056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Anf.</a:t>
            </a:r>
          </a:p>
          <a:p>
            <a:pPr algn="ctr"/>
            <a:r>
              <a:rPr lang="de-DE" sz="1600" dirty="0" smtClean="0">
                <a:solidFill>
                  <a:schemeClr val="accent3"/>
                </a:solidFill>
              </a:rPr>
              <a:t>Cloud Infrastruktur</a:t>
            </a:r>
            <a:endParaRPr lang="de-DE" sz="1600" dirty="0">
              <a:solidFill>
                <a:schemeClr val="accent3"/>
              </a:solidFill>
            </a:endParaRPr>
          </a:p>
        </p:txBody>
      </p:sp>
    </p:spTree>
    <p:extLst>
      <p:ext uri="{BB962C8B-B14F-4D97-AF65-F5344CB8AC3E}">
        <p14:creationId xmlns:p14="http://schemas.microsoft.com/office/powerpoint/2010/main" val="2267862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AP 4.1 Mobilitätsdaten-Cloud - Deliverables</a:t>
            </a:r>
            <a:br>
              <a:rPr lang="de-DE" dirty="0" smtClean="0"/>
            </a:br>
            <a:endParaRPr lang="de-DE" dirty="0"/>
          </a:p>
        </p:txBody>
      </p:sp>
      <p:sp>
        <p:nvSpPr>
          <p:cNvPr id="3" name="Inhaltsplatzhalter 2"/>
          <p:cNvSpPr>
            <a:spLocks noGrp="1"/>
          </p:cNvSpPr>
          <p:nvPr>
            <p:ph idx="14"/>
          </p:nvPr>
        </p:nvSpPr>
        <p:spPr/>
        <p:txBody>
          <a:bodyPr/>
          <a:lstStyle/>
          <a:p>
            <a:r>
              <a:rPr lang="de-DE" dirty="0" smtClean="0"/>
              <a:t>Deliverables Teilprojekt </a:t>
            </a:r>
            <a:r>
              <a:rPr lang="de-DE" i="1" dirty="0" smtClean="0"/>
              <a:t>Cloud Infrastruktur</a:t>
            </a:r>
          </a:p>
          <a:p>
            <a:pPr>
              <a:buNone/>
            </a:pPr>
            <a:endParaRPr lang="de-DE" dirty="0" smtClean="0"/>
          </a:p>
          <a:p>
            <a:pPr>
              <a:buNone/>
            </a:pPr>
            <a:endParaRPr lang="de-DE" dirty="0" smtClean="0"/>
          </a:p>
          <a:p>
            <a:endParaRPr lang="de-DE" dirty="0" smtClean="0"/>
          </a:p>
          <a:p>
            <a:endParaRPr lang="de-DE" dirty="0" smtClean="0"/>
          </a:p>
          <a:p>
            <a:endParaRPr lang="de-DE" dirty="0" smtClean="0"/>
          </a:p>
          <a:p>
            <a:r>
              <a:rPr lang="de-DE" dirty="0" smtClean="0"/>
              <a:t>Deliverables Teilprojekt </a:t>
            </a:r>
            <a:r>
              <a:rPr lang="de-DE" i="1" dirty="0" smtClean="0"/>
              <a:t>Daten und Dienste</a:t>
            </a:r>
          </a:p>
        </p:txBody>
      </p:sp>
      <p:sp>
        <p:nvSpPr>
          <p:cNvPr id="4" name="Rechteck 3"/>
          <p:cNvSpPr/>
          <p:nvPr/>
        </p:nvSpPr>
        <p:spPr>
          <a:xfrm>
            <a:off x="2716529" y="4294733"/>
            <a:ext cx="1303867"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Pflichtenheft</a:t>
            </a:r>
            <a:endParaRPr lang="de-DE" sz="1600" dirty="0">
              <a:solidFill>
                <a:schemeClr val="accent3"/>
              </a:solidFill>
            </a:endParaRPr>
          </a:p>
        </p:txBody>
      </p:sp>
      <p:sp>
        <p:nvSpPr>
          <p:cNvPr id="5" name="Rechteck 4"/>
          <p:cNvSpPr/>
          <p:nvPr/>
        </p:nvSpPr>
        <p:spPr>
          <a:xfrm>
            <a:off x="4522883" y="4294733"/>
            <a:ext cx="1413934"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Datenmodell</a:t>
            </a:r>
            <a:endParaRPr lang="de-DE" sz="1600" dirty="0">
              <a:solidFill>
                <a:schemeClr val="accent3"/>
              </a:solidFill>
            </a:endParaRPr>
          </a:p>
        </p:txBody>
      </p:sp>
      <p:sp>
        <p:nvSpPr>
          <p:cNvPr id="6" name="Rechteck 5"/>
          <p:cNvSpPr/>
          <p:nvPr/>
        </p:nvSpPr>
        <p:spPr>
          <a:xfrm>
            <a:off x="3424121" y="5594050"/>
            <a:ext cx="1303867"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API </a:t>
            </a:r>
            <a:r>
              <a:rPr lang="de-DE" sz="1600" dirty="0" err="1" smtClean="0">
                <a:solidFill>
                  <a:schemeClr val="accent3"/>
                </a:solidFill>
              </a:rPr>
              <a:t>Spec</a:t>
            </a:r>
            <a:endParaRPr lang="de-DE" sz="1600" dirty="0">
              <a:solidFill>
                <a:schemeClr val="accent3"/>
              </a:solidFill>
            </a:endParaRPr>
          </a:p>
        </p:txBody>
      </p:sp>
      <p:sp>
        <p:nvSpPr>
          <p:cNvPr id="7" name="Rechteck 6"/>
          <p:cNvSpPr/>
          <p:nvPr/>
        </p:nvSpPr>
        <p:spPr>
          <a:xfrm>
            <a:off x="985523" y="5594050"/>
            <a:ext cx="1955800"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Sicherheitskonzept</a:t>
            </a:r>
            <a:endParaRPr lang="de-DE" sz="1600" dirty="0">
              <a:solidFill>
                <a:schemeClr val="accent3"/>
              </a:solidFill>
            </a:endParaRPr>
          </a:p>
        </p:txBody>
      </p:sp>
      <p:sp>
        <p:nvSpPr>
          <p:cNvPr id="8" name="Rechteck 7"/>
          <p:cNvSpPr/>
          <p:nvPr/>
        </p:nvSpPr>
        <p:spPr>
          <a:xfrm>
            <a:off x="6448809" y="4294733"/>
            <a:ext cx="1303867"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Architektur</a:t>
            </a:r>
            <a:endParaRPr lang="de-DE" sz="1600" dirty="0">
              <a:solidFill>
                <a:schemeClr val="accent3"/>
              </a:solidFill>
            </a:endParaRPr>
          </a:p>
        </p:txBody>
      </p:sp>
      <p:sp>
        <p:nvSpPr>
          <p:cNvPr id="9" name="Rechteck 8"/>
          <p:cNvSpPr/>
          <p:nvPr/>
        </p:nvSpPr>
        <p:spPr>
          <a:xfrm>
            <a:off x="916420" y="2574731"/>
            <a:ext cx="2185195"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Anforderungsanalyse </a:t>
            </a:r>
          </a:p>
          <a:p>
            <a:pPr algn="ctr"/>
            <a:r>
              <a:rPr lang="de-DE" sz="1600" dirty="0" smtClean="0">
                <a:solidFill>
                  <a:schemeClr val="accent3"/>
                </a:solidFill>
              </a:rPr>
              <a:t>Cloud Infrastruktur</a:t>
            </a:r>
            <a:endParaRPr lang="de-DE" sz="1600" dirty="0">
              <a:solidFill>
                <a:schemeClr val="accent3"/>
              </a:solidFill>
            </a:endParaRPr>
          </a:p>
        </p:txBody>
      </p:sp>
      <p:sp>
        <p:nvSpPr>
          <p:cNvPr id="10" name="Rechteck 9"/>
          <p:cNvSpPr/>
          <p:nvPr/>
        </p:nvSpPr>
        <p:spPr>
          <a:xfrm>
            <a:off x="3597706" y="2574731"/>
            <a:ext cx="1423191"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Evaluierung</a:t>
            </a:r>
            <a:endParaRPr lang="de-DE" sz="1600" dirty="0">
              <a:solidFill>
                <a:schemeClr val="accent3"/>
              </a:solidFill>
            </a:endParaRPr>
          </a:p>
        </p:txBody>
      </p:sp>
      <p:sp>
        <p:nvSpPr>
          <p:cNvPr id="22" name="Rechteck 21"/>
          <p:cNvSpPr/>
          <p:nvPr/>
        </p:nvSpPr>
        <p:spPr>
          <a:xfrm>
            <a:off x="985523" y="4294733"/>
            <a:ext cx="1303867" cy="4995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600" dirty="0" smtClean="0">
                <a:solidFill>
                  <a:schemeClr val="accent3"/>
                </a:solidFill>
              </a:rPr>
              <a:t>Fragebogen</a:t>
            </a:r>
            <a:endParaRPr lang="de-DE" sz="1600" dirty="0">
              <a:solidFill>
                <a:schemeClr val="accent3"/>
              </a:solidFill>
            </a:endParaRPr>
          </a:p>
        </p:txBody>
      </p:sp>
      <p:sp>
        <p:nvSpPr>
          <p:cNvPr id="24" name="Textfeld 23"/>
          <p:cNvSpPr txBox="1"/>
          <p:nvPr/>
        </p:nvSpPr>
        <p:spPr>
          <a:xfrm>
            <a:off x="831139" y="3816617"/>
            <a:ext cx="1213922" cy="369332"/>
          </a:xfrm>
          <a:prstGeom prst="rect">
            <a:avLst/>
          </a:prstGeom>
          <a:noFill/>
        </p:spPr>
        <p:txBody>
          <a:bodyPr wrap="none" rtlCol="0">
            <a:spAutoFit/>
          </a:bodyPr>
          <a:lstStyle/>
          <a:p>
            <a:r>
              <a:rPr lang="de-DE" sz="1800" dirty="0">
                <a:latin typeface="+mn-lt"/>
              </a:rPr>
              <a:t>PJ 1 </a:t>
            </a:r>
            <a:r>
              <a:rPr lang="de-DE" sz="1800" dirty="0" smtClean="0">
                <a:latin typeface="+mn-lt"/>
              </a:rPr>
              <a:t>KW 4</a:t>
            </a:r>
            <a:endParaRPr lang="de-DE" sz="1800" dirty="0">
              <a:latin typeface="+mn-lt"/>
            </a:endParaRPr>
          </a:p>
        </p:txBody>
      </p:sp>
      <p:sp>
        <p:nvSpPr>
          <p:cNvPr id="25" name="Textfeld 24"/>
          <p:cNvSpPr txBox="1"/>
          <p:nvPr/>
        </p:nvSpPr>
        <p:spPr>
          <a:xfrm>
            <a:off x="3512792" y="2137112"/>
            <a:ext cx="1340560" cy="369332"/>
          </a:xfrm>
          <a:prstGeom prst="rect">
            <a:avLst/>
          </a:prstGeom>
          <a:noFill/>
        </p:spPr>
        <p:txBody>
          <a:bodyPr wrap="none" rtlCol="0">
            <a:spAutoFit/>
          </a:bodyPr>
          <a:lstStyle/>
          <a:p>
            <a:r>
              <a:rPr lang="de-DE" sz="1800" dirty="0">
                <a:latin typeface="+mn-lt"/>
              </a:rPr>
              <a:t>PJ </a:t>
            </a:r>
            <a:r>
              <a:rPr lang="de-DE" sz="1800" dirty="0" smtClean="0">
                <a:latin typeface="+mn-lt"/>
              </a:rPr>
              <a:t>1 KW 35</a:t>
            </a:r>
            <a:endParaRPr lang="de-DE" sz="1800" dirty="0">
              <a:latin typeface="+mn-lt"/>
            </a:endParaRPr>
          </a:p>
        </p:txBody>
      </p:sp>
      <p:sp>
        <p:nvSpPr>
          <p:cNvPr id="26" name="Textfeld 25"/>
          <p:cNvSpPr txBox="1"/>
          <p:nvPr/>
        </p:nvSpPr>
        <p:spPr>
          <a:xfrm>
            <a:off x="795096" y="2137112"/>
            <a:ext cx="1340560" cy="369332"/>
          </a:xfrm>
          <a:prstGeom prst="rect">
            <a:avLst/>
          </a:prstGeom>
          <a:noFill/>
        </p:spPr>
        <p:txBody>
          <a:bodyPr wrap="none" rtlCol="0">
            <a:spAutoFit/>
          </a:bodyPr>
          <a:lstStyle/>
          <a:p>
            <a:r>
              <a:rPr lang="de-DE" sz="1800" dirty="0">
                <a:latin typeface="+mn-lt"/>
              </a:rPr>
              <a:t>PJ 1 </a:t>
            </a:r>
            <a:r>
              <a:rPr lang="de-DE" sz="1800" dirty="0" smtClean="0">
                <a:latin typeface="+mn-lt"/>
              </a:rPr>
              <a:t>KW 26</a:t>
            </a:r>
            <a:endParaRPr lang="de-DE" sz="1800" dirty="0">
              <a:latin typeface="+mn-lt"/>
            </a:endParaRPr>
          </a:p>
        </p:txBody>
      </p:sp>
      <p:sp>
        <p:nvSpPr>
          <p:cNvPr id="27" name="Textfeld 26"/>
          <p:cNvSpPr txBox="1"/>
          <p:nvPr/>
        </p:nvSpPr>
        <p:spPr>
          <a:xfrm>
            <a:off x="2601469" y="3816617"/>
            <a:ext cx="1340560" cy="369332"/>
          </a:xfrm>
          <a:prstGeom prst="rect">
            <a:avLst/>
          </a:prstGeom>
          <a:noFill/>
        </p:spPr>
        <p:txBody>
          <a:bodyPr wrap="none" rtlCol="0">
            <a:spAutoFit/>
          </a:bodyPr>
          <a:lstStyle/>
          <a:p>
            <a:r>
              <a:rPr lang="de-DE" sz="1800" dirty="0">
                <a:latin typeface="+mn-lt"/>
              </a:rPr>
              <a:t>PJ 1 </a:t>
            </a:r>
            <a:r>
              <a:rPr lang="de-DE" sz="1800" dirty="0" smtClean="0">
                <a:latin typeface="+mn-lt"/>
              </a:rPr>
              <a:t>KW 45</a:t>
            </a:r>
            <a:endParaRPr lang="de-DE" sz="1800" dirty="0">
              <a:latin typeface="+mn-lt"/>
            </a:endParaRPr>
          </a:p>
        </p:txBody>
      </p:sp>
      <p:sp>
        <p:nvSpPr>
          <p:cNvPr id="28" name="Textfeld 27"/>
          <p:cNvSpPr txBox="1"/>
          <p:nvPr/>
        </p:nvSpPr>
        <p:spPr>
          <a:xfrm>
            <a:off x="4522883" y="3816617"/>
            <a:ext cx="1340560" cy="369332"/>
          </a:xfrm>
          <a:prstGeom prst="rect">
            <a:avLst/>
          </a:prstGeom>
          <a:noFill/>
        </p:spPr>
        <p:txBody>
          <a:bodyPr wrap="none" rtlCol="0">
            <a:spAutoFit/>
          </a:bodyPr>
          <a:lstStyle/>
          <a:p>
            <a:r>
              <a:rPr lang="de-DE" sz="1800" dirty="0">
                <a:latin typeface="+mn-lt"/>
              </a:rPr>
              <a:t>PJ 1 </a:t>
            </a:r>
            <a:r>
              <a:rPr lang="de-DE" sz="1800" dirty="0" smtClean="0">
                <a:latin typeface="+mn-lt"/>
              </a:rPr>
              <a:t>KW 50</a:t>
            </a:r>
            <a:endParaRPr lang="de-DE" sz="1800" dirty="0">
              <a:latin typeface="+mn-lt"/>
            </a:endParaRPr>
          </a:p>
        </p:txBody>
      </p:sp>
      <p:sp>
        <p:nvSpPr>
          <p:cNvPr id="29" name="Textfeld 28"/>
          <p:cNvSpPr txBox="1"/>
          <p:nvPr/>
        </p:nvSpPr>
        <p:spPr>
          <a:xfrm>
            <a:off x="6493781" y="3816617"/>
            <a:ext cx="1213922" cy="369332"/>
          </a:xfrm>
          <a:prstGeom prst="rect">
            <a:avLst/>
          </a:prstGeom>
          <a:noFill/>
        </p:spPr>
        <p:txBody>
          <a:bodyPr wrap="none" rtlCol="0">
            <a:spAutoFit/>
          </a:bodyPr>
          <a:lstStyle/>
          <a:p>
            <a:r>
              <a:rPr lang="de-DE" sz="1800" dirty="0" smtClean="0">
                <a:latin typeface="+mn-lt"/>
              </a:rPr>
              <a:t>PJ 2 KW 2</a:t>
            </a:r>
            <a:endParaRPr lang="de-DE" sz="1800" dirty="0">
              <a:latin typeface="+mn-lt"/>
            </a:endParaRPr>
          </a:p>
        </p:txBody>
      </p:sp>
      <p:sp>
        <p:nvSpPr>
          <p:cNvPr id="30" name="Textfeld 29"/>
          <p:cNvSpPr txBox="1"/>
          <p:nvPr/>
        </p:nvSpPr>
        <p:spPr>
          <a:xfrm>
            <a:off x="843423" y="5145818"/>
            <a:ext cx="1213922" cy="369332"/>
          </a:xfrm>
          <a:prstGeom prst="rect">
            <a:avLst/>
          </a:prstGeom>
          <a:noFill/>
        </p:spPr>
        <p:txBody>
          <a:bodyPr wrap="none" rtlCol="0">
            <a:spAutoFit/>
          </a:bodyPr>
          <a:lstStyle/>
          <a:p>
            <a:r>
              <a:rPr lang="de-DE" sz="1800" dirty="0">
                <a:latin typeface="+mn-lt"/>
              </a:rPr>
              <a:t>PJ </a:t>
            </a:r>
            <a:r>
              <a:rPr lang="de-DE" sz="1800" dirty="0" smtClean="0">
                <a:latin typeface="+mn-lt"/>
              </a:rPr>
              <a:t>2 KW 9</a:t>
            </a:r>
            <a:endParaRPr lang="de-DE" sz="1800" dirty="0">
              <a:latin typeface="+mn-lt"/>
            </a:endParaRPr>
          </a:p>
        </p:txBody>
      </p:sp>
      <p:sp>
        <p:nvSpPr>
          <p:cNvPr id="31" name="Textfeld 30"/>
          <p:cNvSpPr txBox="1"/>
          <p:nvPr/>
        </p:nvSpPr>
        <p:spPr>
          <a:xfrm>
            <a:off x="3296904" y="5145818"/>
            <a:ext cx="1340560" cy="369332"/>
          </a:xfrm>
          <a:prstGeom prst="rect">
            <a:avLst/>
          </a:prstGeom>
          <a:noFill/>
        </p:spPr>
        <p:txBody>
          <a:bodyPr wrap="none" rtlCol="0">
            <a:spAutoFit/>
          </a:bodyPr>
          <a:lstStyle/>
          <a:p>
            <a:r>
              <a:rPr lang="de-DE" sz="1800" dirty="0">
                <a:latin typeface="+mn-lt"/>
              </a:rPr>
              <a:t>PJ </a:t>
            </a:r>
            <a:r>
              <a:rPr lang="de-DE" sz="1800" dirty="0" smtClean="0">
                <a:latin typeface="+mn-lt"/>
              </a:rPr>
              <a:t>2 KW 35</a:t>
            </a:r>
            <a:endParaRPr lang="de-DE" sz="1800" dirty="0">
              <a:latin typeface="+mn-lt"/>
            </a:endParaRPr>
          </a:p>
        </p:txBody>
      </p:sp>
    </p:spTree>
  </p:cSld>
  <p:clrMapOvr>
    <a:masterClrMapping/>
  </p:clrMapOvr>
  <p:transition>
    <p:cover dir="ru"/>
  </p:transition>
  <p:timing>
    <p:tnLst>
      <p:par>
        <p:cTn id="1" dur="indefinite" restart="never" nodeType="tmRoot"/>
      </p:par>
    </p:tnLst>
  </p:timing>
</p:sld>
</file>

<file path=ppt/theme/theme1.xml><?xml version="1.0" encoding="utf-8"?>
<a:theme xmlns:a="http://schemas.openxmlformats.org/drawingml/2006/main" name="7_FHI FOKUS_2009_CC ELAN">
  <a:themeElements>
    <a:clrScheme name="Benutzerdefiniert 2">
      <a:dk1>
        <a:sysClr val="windowText" lastClr="000000"/>
      </a:dk1>
      <a:lt1>
        <a:sysClr val="window" lastClr="FFFFFF"/>
      </a:lt1>
      <a:dk2>
        <a:srgbClr val="60606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nutzerdefiniert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MASTER FOKUS institut incl CCs_20090709</Template>
  <TotalTime>0</TotalTime>
  <Words>812</Words>
  <Application>Microsoft Office PowerPoint</Application>
  <PresentationFormat>Bildschirmpräsentation (4:3)</PresentationFormat>
  <Paragraphs>222</Paragraphs>
  <Slides>16</Slides>
  <Notes>3</Notes>
  <HiddenSlides>1</HiddenSlides>
  <MMClips>0</MMClips>
  <ScaleCrop>false</ScaleCrop>
  <HeadingPairs>
    <vt:vector size="6" baseType="variant">
      <vt:variant>
        <vt:lpstr>Design</vt:lpstr>
      </vt:variant>
      <vt:variant>
        <vt:i4>1</vt:i4>
      </vt:variant>
      <vt:variant>
        <vt:lpstr>Folientitel</vt:lpstr>
      </vt:variant>
      <vt:variant>
        <vt:i4>16</vt:i4>
      </vt:variant>
      <vt:variant>
        <vt:lpstr>Zielgruppenorientierte Präsentationen</vt:lpstr>
      </vt:variant>
      <vt:variant>
        <vt:i4>1</vt:i4>
      </vt:variant>
    </vt:vector>
  </HeadingPairs>
  <TitlesOfParts>
    <vt:vector size="18" baseType="lpstr">
      <vt:lpstr>7_FHI FOKUS_2009_CC ELAN</vt:lpstr>
      <vt:lpstr>GeMo</vt:lpstr>
      <vt:lpstr>PowerPoint-Präsentation</vt:lpstr>
      <vt:lpstr>Organisatorisches</vt:lpstr>
      <vt:lpstr>AP 4.1 Mobilitätsdaten-Cloud</vt:lpstr>
      <vt:lpstr>AP 4.1 Mobilitätsdaten-Cloud – Teilpakete (1)</vt:lpstr>
      <vt:lpstr>AP 4.1 Mobilitätsdaten-Cloud –  Teilpakete (2)</vt:lpstr>
      <vt:lpstr>AP 4.1 Mobilitätsdaten-Cloud – Teilpakete (3)</vt:lpstr>
      <vt:lpstr>AP 4.1 Mobilitätsdaten-Cloud – Deliverables PJ 1 </vt:lpstr>
      <vt:lpstr>AP 4.1 Mobilitätsdaten-Cloud - Deliverables </vt:lpstr>
      <vt:lpstr>AP 4.2 Mobilitätsdienste - Partizipative-e-Mobilität (1)  </vt:lpstr>
      <vt:lpstr>AP 4.2 Mobilitätsdienste - Partizipative-e-Mobilität (2)  </vt:lpstr>
      <vt:lpstr>AP 4.2 Mobilitätsdienste - Deliverables </vt:lpstr>
      <vt:lpstr>PowerPoint-Präsentation</vt:lpstr>
      <vt:lpstr>AP 5.3 Demonstrator </vt:lpstr>
      <vt:lpstr>Weitere Überlegungen</vt:lpstr>
      <vt:lpstr>Backup 1</vt:lpstr>
      <vt:lpstr>Einschub 1</vt:lpstr>
    </vt:vector>
  </TitlesOfParts>
  <Company>Fraunhofer FOKUS, Berlin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FOKUS 2009</dc:subject>
  <dc:creator>evs</dc:creator>
  <cp:lastModifiedBy>lfa</cp:lastModifiedBy>
  <cp:revision>438</cp:revision>
  <cp:lastPrinted>2009-02-13T09:55:54Z</cp:lastPrinted>
  <dcterms:created xsi:type="dcterms:W3CDTF">2009-07-14T08:26:04Z</dcterms:created>
  <dcterms:modified xsi:type="dcterms:W3CDTF">2011-12-07T10:19:01Z</dcterms:modified>
</cp:coreProperties>
</file>