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4" r:id="rId1"/>
    <p:sldMasterId id="2147483725" r:id="rId2"/>
  </p:sldMasterIdLst>
  <p:notesMasterIdLst>
    <p:notesMasterId r:id="rId17"/>
  </p:notesMasterIdLst>
  <p:handoutMasterIdLst>
    <p:handoutMasterId r:id="rId18"/>
  </p:handoutMasterIdLst>
  <p:sldIdLst>
    <p:sldId id="922" r:id="rId3"/>
    <p:sldId id="966" r:id="rId4"/>
    <p:sldId id="967" r:id="rId5"/>
    <p:sldId id="968" r:id="rId6"/>
    <p:sldId id="973" r:id="rId7"/>
    <p:sldId id="974" r:id="rId8"/>
    <p:sldId id="975" r:id="rId9"/>
    <p:sldId id="969" r:id="rId10"/>
    <p:sldId id="976" r:id="rId11"/>
    <p:sldId id="971" r:id="rId12"/>
    <p:sldId id="964" r:id="rId13"/>
    <p:sldId id="925" r:id="rId14"/>
    <p:sldId id="972" r:id="rId15"/>
    <p:sldId id="931" r:id="rId16"/>
  </p:sldIdLst>
  <p:sldSz cx="9144000" cy="6858000" type="screen4x3"/>
  <p:notesSz cx="7099300" cy="10234613"/>
  <p:embeddedFontLst>
    <p:embeddedFont>
      <p:font typeface="Tahoma" panose="020B0604030504040204" pitchFamily="34" charset="0"/>
      <p:regular r:id="rId19"/>
      <p:bold r:id="rId20"/>
    </p:embeddedFont>
    <p:embeddedFont>
      <p:font typeface="Arial Unicode MS" panose="020B0604020202020204" pitchFamily="34" charset="-128"/>
      <p:regular r:id="rId21"/>
    </p:embeddedFont>
    <p:embeddedFont>
      <p:font typeface="Calibri" panose="020F0502020204030204" pitchFamily="34" charset="0"/>
      <p:regular r:id="rId22"/>
      <p:bold r:id="rId23"/>
      <p:italic r:id="rId24"/>
      <p:boldItalic r:id="rId25"/>
    </p:embeddedFont>
    <p:embeddedFont>
      <p:font typeface="ＭＳ Ｐゴシック" panose="020B0600070205080204" pitchFamily="34" charset="-128"/>
      <p:regular r:id="rId26"/>
    </p:embeddedFont>
    <p:embeddedFont>
      <p:font typeface="Frutiger LT Com 45 Light" panose="020B0303030504090204" charset="0"/>
      <p:regular r:id="rId27"/>
      <p:bold r:id="rId28"/>
      <p:italic r:id="rId29"/>
      <p:boldItalic r:id="rId30"/>
    </p:embeddedFont>
    <p:embeddedFont>
      <p:font typeface="Frutiger LT Com 55 Roman" panose="020B0503030504090204" charset="0"/>
      <p:regular r:id="rId31"/>
      <p:bold r:id="rId32"/>
      <p:italic r:id="rId33"/>
    </p:embeddedFont>
  </p:embeddedFontLst>
  <p:defaultTextStyle>
    <a:defPPr>
      <a:defRPr lang="de-DE"/>
    </a:defPPr>
    <a:lvl1pPr algn="l" rtl="0" fontAlgn="base">
      <a:spcBef>
        <a:spcPct val="0"/>
      </a:spcBef>
      <a:spcAft>
        <a:spcPct val="0"/>
      </a:spcAft>
      <a:defRPr kern="1200">
        <a:solidFill>
          <a:schemeClr val="tx1"/>
        </a:solidFill>
        <a:latin typeface="Frutiger LT Com 55 Roman" pitchFamily="34" charset="0"/>
        <a:ea typeface="+mn-ea"/>
        <a:cs typeface="Arial" charset="0"/>
      </a:defRPr>
    </a:lvl1pPr>
    <a:lvl2pPr marL="457200" algn="l" rtl="0" fontAlgn="base">
      <a:spcBef>
        <a:spcPct val="0"/>
      </a:spcBef>
      <a:spcAft>
        <a:spcPct val="0"/>
      </a:spcAft>
      <a:defRPr kern="1200">
        <a:solidFill>
          <a:schemeClr val="tx1"/>
        </a:solidFill>
        <a:latin typeface="Frutiger LT Com 55 Roman" pitchFamily="34" charset="0"/>
        <a:ea typeface="+mn-ea"/>
        <a:cs typeface="Arial" charset="0"/>
      </a:defRPr>
    </a:lvl2pPr>
    <a:lvl3pPr marL="914400" algn="l" rtl="0" fontAlgn="base">
      <a:spcBef>
        <a:spcPct val="0"/>
      </a:spcBef>
      <a:spcAft>
        <a:spcPct val="0"/>
      </a:spcAft>
      <a:defRPr kern="1200">
        <a:solidFill>
          <a:schemeClr val="tx1"/>
        </a:solidFill>
        <a:latin typeface="Frutiger LT Com 55 Roman" pitchFamily="34" charset="0"/>
        <a:ea typeface="+mn-ea"/>
        <a:cs typeface="Arial" charset="0"/>
      </a:defRPr>
    </a:lvl3pPr>
    <a:lvl4pPr marL="1371600" algn="l" rtl="0" fontAlgn="base">
      <a:spcBef>
        <a:spcPct val="0"/>
      </a:spcBef>
      <a:spcAft>
        <a:spcPct val="0"/>
      </a:spcAft>
      <a:defRPr kern="1200">
        <a:solidFill>
          <a:schemeClr val="tx1"/>
        </a:solidFill>
        <a:latin typeface="Frutiger LT Com 55 Roman" pitchFamily="34" charset="0"/>
        <a:ea typeface="+mn-ea"/>
        <a:cs typeface="Arial" charset="0"/>
      </a:defRPr>
    </a:lvl4pPr>
    <a:lvl5pPr marL="1828800" algn="l" rtl="0" fontAlgn="base">
      <a:spcBef>
        <a:spcPct val="0"/>
      </a:spcBef>
      <a:spcAft>
        <a:spcPct val="0"/>
      </a:spcAft>
      <a:defRPr kern="1200">
        <a:solidFill>
          <a:schemeClr val="tx1"/>
        </a:solidFill>
        <a:latin typeface="Frutiger LT Com 55 Roman" pitchFamily="34" charset="0"/>
        <a:ea typeface="+mn-ea"/>
        <a:cs typeface="Arial" charset="0"/>
      </a:defRPr>
    </a:lvl5pPr>
    <a:lvl6pPr marL="2286000" algn="l" defTabSz="914400" rtl="0" eaLnBrk="1" latinLnBrk="0" hangingPunct="1">
      <a:defRPr kern="1200">
        <a:solidFill>
          <a:schemeClr val="tx1"/>
        </a:solidFill>
        <a:latin typeface="Frutiger LT Com 55 Roman" pitchFamily="34" charset="0"/>
        <a:ea typeface="+mn-ea"/>
        <a:cs typeface="Arial" charset="0"/>
      </a:defRPr>
    </a:lvl6pPr>
    <a:lvl7pPr marL="2743200" algn="l" defTabSz="914400" rtl="0" eaLnBrk="1" latinLnBrk="0" hangingPunct="1">
      <a:defRPr kern="1200">
        <a:solidFill>
          <a:schemeClr val="tx1"/>
        </a:solidFill>
        <a:latin typeface="Frutiger LT Com 55 Roman" pitchFamily="34" charset="0"/>
        <a:ea typeface="+mn-ea"/>
        <a:cs typeface="Arial" charset="0"/>
      </a:defRPr>
    </a:lvl7pPr>
    <a:lvl8pPr marL="3200400" algn="l" defTabSz="914400" rtl="0" eaLnBrk="1" latinLnBrk="0" hangingPunct="1">
      <a:defRPr kern="1200">
        <a:solidFill>
          <a:schemeClr val="tx1"/>
        </a:solidFill>
        <a:latin typeface="Frutiger LT Com 55 Roman" pitchFamily="34" charset="0"/>
        <a:ea typeface="+mn-ea"/>
        <a:cs typeface="Arial" charset="0"/>
      </a:defRPr>
    </a:lvl8pPr>
    <a:lvl9pPr marL="3657600" algn="l" defTabSz="914400" rtl="0" eaLnBrk="1" latinLnBrk="0" hangingPunct="1">
      <a:defRPr kern="1200">
        <a:solidFill>
          <a:schemeClr val="tx1"/>
        </a:solidFill>
        <a:latin typeface="Frutiger LT Com 55 Roman" pitchFamily="34" charset="0"/>
        <a:ea typeface="+mn-ea"/>
        <a:cs typeface="Arial" charset="0"/>
      </a:defRPr>
    </a:lvl9pPr>
  </p:defaultTextStyle>
  <p:extLst>
    <p:ext uri="{EFAFB233-063F-42B5-8137-9DF3F51BA10A}">
      <p15:sldGuideLst xmlns:p15="http://schemas.microsoft.com/office/powerpoint/2012/main">
        <p15:guide id="1" orient="horz" pos="3792">
          <p15:clr>
            <a:srgbClr val="A4A3A4"/>
          </p15:clr>
        </p15:guide>
        <p15:guide id="2" orient="horz" pos="145">
          <p15:clr>
            <a:srgbClr val="A4A3A4"/>
          </p15:clr>
        </p15:guide>
        <p15:guide id="3" orient="horz" pos="1086">
          <p15:clr>
            <a:srgbClr val="A4A3A4"/>
          </p15:clr>
        </p15:guide>
        <p15:guide id="4" orient="horz" pos="721">
          <p15:clr>
            <a:srgbClr val="A4A3A4"/>
          </p15:clr>
        </p15:guide>
        <p15:guide id="5" orient="horz">
          <p15:clr>
            <a:srgbClr val="A4A3A4"/>
          </p15:clr>
        </p15:guide>
        <p15:guide id="6" orient="horz" pos="1968">
          <p15:clr>
            <a:srgbClr val="A4A3A4"/>
          </p15:clr>
        </p15:guide>
        <p15:guide id="7" orient="horz" pos="337">
          <p15:clr>
            <a:srgbClr val="A4A3A4"/>
          </p15:clr>
        </p15:guide>
        <p15:guide id="8" pos="290">
          <p15:clr>
            <a:srgbClr val="A4A3A4"/>
          </p15:clr>
        </p15:guide>
        <p15:guide id="9" pos="144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AFAF"/>
    <a:srgbClr val="B2B2B2"/>
    <a:srgbClr val="F03C18"/>
    <a:srgbClr val="B1C800"/>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9550" autoAdjust="0"/>
  </p:normalViewPr>
  <p:slideViewPr>
    <p:cSldViewPr snapToGrid="0">
      <p:cViewPr varScale="1">
        <p:scale>
          <a:sx n="134" d="100"/>
          <a:sy n="134" d="100"/>
        </p:scale>
        <p:origin x="1230" y="120"/>
      </p:cViewPr>
      <p:guideLst>
        <p:guide orient="horz" pos="3792"/>
        <p:guide orient="horz" pos="145"/>
        <p:guide orient="horz" pos="1086"/>
        <p:guide orient="horz" pos="721"/>
        <p:guide orient="horz"/>
        <p:guide orient="horz" pos="1968"/>
        <p:guide orient="horz" pos="337"/>
        <p:guide pos="290"/>
        <p:guide pos="1441"/>
      </p:guideLst>
    </p:cSldViewPr>
  </p:slideViewPr>
  <p:outlineViewPr>
    <p:cViewPr>
      <p:scale>
        <a:sx n="33" d="100"/>
        <a:sy n="33" d="100"/>
      </p:scale>
      <p:origin x="0" y="4128"/>
    </p:cViewPr>
  </p:outlineViewPr>
  <p:notesTextViewPr>
    <p:cViewPr>
      <p:scale>
        <a:sx n="100" d="100"/>
        <a:sy n="100" d="100"/>
      </p:scale>
      <p:origin x="0" y="0"/>
    </p:cViewPr>
  </p:notesTextViewPr>
  <p:sorterViewPr>
    <p:cViewPr>
      <p:scale>
        <a:sx n="100" d="100"/>
        <a:sy n="100" d="100"/>
      </p:scale>
      <p:origin x="0" y="10915"/>
    </p:cViewPr>
  </p:sorterViewPr>
  <p:notesViewPr>
    <p:cSldViewPr snapToGrid="0">
      <p:cViewPr>
        <p:scale>
          <a:sx n="100" d="100"/>
          <a:sy n="100" d="100"/>
        </p:scale>
        <p:origin x="-3306" y="-72"/>
      </p:cViewPr>
      <p:guideLst>
        <p:guide orient="horz" pos="3224"/>
        <p:guide pos="2237"/>
      </p:guideLst>
    </p:cSldViewPr>
  </p:notesViewPr>
  <p:gridSpacing cx="152299" cy="15229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 Id="rId4" Type="http://schemas.openxmlformats.org/officeDocument/2006/relationships/image" Target="../media/image4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 Id="rId4" Type="http://schemas.openxmlformats.org/officeDocument/2006/relationships/image" Target="../media/image41.jpe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391B0-4CF2-4087-894D-F7DFA3BB8B96}" type="doc">
      <dgm:prSet loTypeId="urn:microsoft.com/office/officeart/2005/8/layout/hierarchy4" loCatId="relationship" qsTypeId="urn:microsoft.com/office/officeart/2005/8/quickstyle/simple4" qsCatId="simple" csTypeId="urn:microsoft.com/office/officeart/2005/8/colors/accent2_5" csCatId="accent2" phldr="1"/>
      <dgm:spPr/>
      <dgm:t>
        <a:bodyPr/>
        <a:lstStyle/>
        <a:p>
          <a:endParaRPr lang="de-DE"/>
        </a:p>
      </dgm:t>
    </dgm:pt>
    <dgm:pt modelId="{85EB45F0-DDBD-48D6-97BC-9F2A0CB01479}">
      <dgm:prSet phldrT="[Text]"/>
      <dgm:spPr/>
      <dgm:t>
        <a:bodyPr/>
        <a:lstStyle/>
        <a:p>
          <a:r>
            <a:rPr lang="de-DE" dirty="0" smtClean="0"/>
            <a:t>Kompakt</a:t>
          </a:r>
          <a:endParaRPr lang="de-DE" dirty="0"/>
        </a:p>
      </dgm:t>
    </dgm:pt>
    <dgm:pt modelId="{423A925A-EF5A-40A9-B829-E94B3EEC1FD9}" type="parTrans" cxnId="{0C0B9C23-F99B-4CC8-8254-3E6082757DCF}">
      <dgm:prSet/>
      <dgm:spPr/>
      <dgm:t>
        <a:bodyPr/>
        <a:lstStyle/>
        <a:p>
          <a:endParaRPr lang="de-DE"/>
        </a:p>
      </dgm:t>
    </dgm:pt>
    <dgm:pt modelId="{9E4B0DB2-D12A-4C0F-B93C-06CD12B4059C}" type="sibTrans" cxnId="{0C0B9C23-F99B-4CC8-8254-3E6082757DCF}">
      <dgm:prSet/>
      <dgm:spPr/>
      <dgm:t>
        <a:bodyPr/>
        <a:lstStyle/>
        <a:p>
          <a:endParaRPr lang="de-DE"/>
        </a:p>
      </dgm:t>
    </dgm:pt>
    <dgm:pt modelId="{E48EA7C2-779D-43C0-94FB-58274255D0A6}">
      <dgm:prSet phldrT="[Text]"/>
      <dgm:spPr/>
      <dgm:t>
        <a:bodyPr/>
        <a:lstStyle/>
        <a:p>
          <a:r>
            <a:rPr lang="de-DE" dirty="0" smtClean="0"/>
            <a:t>Integriert</a:t>
          </a:r>
          <a:endParaRPr lang="de-DE" dirty="0"/>
        </a:p>
      </dgm:t>
    </dgm:pt>
    <dgm:pt modelId="{7CCB2383-F1C7-453C-86D7-ED8A7BF91BBB}" type="parTrans" cxnId="{FAFE9579-701D-442F-A047-647E63593959}">
      <dgm:prSet/>
      <dgm:spPr/>
      <dgm:t>
        <a:bodyPr/>
        <a:lstStyle/>
        <a:p>
          <a:endParaRPr lang="de-DE"/>
        </a:p>
      </dgm:t>
    </dgm:pt>
    <dgm:pt modelId="{58FBE7F1-6DCC-4C01-AF28-3857AD720127}" type="sibTrans" cxnId="{FAFE9579-701D-442F-A047-647E63593959}">
      <dgm:prSet/>
      <dgm:spPr/>
      <dgm:t>
        <a:bodyPr/>
        <a:lstStyle/>
        <a:p>
          <a:endParaRPr lang="de-DE"/>
        </a:p>
      </dgm:t>
    </dgm:pt>
    <dgm:pt modelId="{8BEB058D-77F0-4070-8611-CD218854D555}">
      <dgm:prSet phldrT="[Text]"/>
      <dgm:spPr/>
      <dgm:t>
        <a:bodyPr/>
        <a:lstStyle/>
        <a:p>
          <a:r>
            <a:rPr lang="de-DE" dirty="0" smtClean="0"/>
            <a:t>Kostengünstig</a:t>
          </a:r>
          <a:endParaRPr lang="de-DE" dirty="0"/>
        </a:p>
      </dgm:t>
    </dgm:pt>
    <dgm:pt modelId="{6D84F92E-E922-4F6B-BC4A-A846A73E1174}" type="parTrans" cxnId="{0F10B732-98C1-4322-B940-2BB165E8131D}">
      <dgm:prSet/>
      <dgm:spPr/>
      <dgm:t>
        <a:bodyPr/>
        <a:lstStyle/>
        <a:p>
          <a:endParaRPr lang="de-DE"/>
        </a:p>
      </dgm:t>
    </dgm:pt>
    <dgm:pt modelId="{6C35B6EB-D4CA-4742-BC53-6AC4F64CC498}" type="sibTrans" cxnId="{0F10B732-98C1-4322-B940-2BB165E8131D}">
      <dgm:prSet/>
      <dgm:spPr/>
      <dgm:t>
        <a:bodyPr/>
        <a:lstStyle/>
        <a:p>
          <a:endParaRPr lang="de-DE"/>
        </a:p>
      </dgm:t>
    </dgm:pt>
    <dgm:pt modelId="{F1C855F7-0F2A-4430-B500-69B2C3456BB6}" type="pres">
      <dgm:prSet presAssocID="{167391B0-4CF2-4087-894D-F7DFA3BB8B96}" presName="Name0" presStyleCnt="0">
        <dgm:presLayoutVars>
          <dgm:chPref val="1"/>
          <dgm:dir/>
          <dgm:animOne val="branch"/>
          <dgm:animLvl val="lvl"/>
          <dgm:resizeHandles/>
        </dgm:presLayoutVars>
      </dgm:prSet>
      <dgm:spPr/>
      <dgm:t>
        <a:bodyPr/>
        <a:lstStyle/>
        <a:p>
          <a:endParaRPr lang="de-DE"/>
        </a:p>
      </dgm:t>
    </dgm:pt>
    <dgm:pt modelId="{32DF3E2C-B582-49FF-BDEB-3124FD9268B3}" type="pres">
      <dgm:prSet presAssocID="{85EB45F0-DDBD-48D6-97BC-9F2A0CB01479}" presName="vertOne" presStyleCnt="0"/>
      <dgm:spPr/>
      <dgm:t>
        <a:bodyPr/>
        <a:lstStyle/>
        <a:p>
          <a:endParaRPr lang="de-DE"/>
        </a:p>
      </dgm:t>
    </dgm:pt>
    <dgm:pt modelId="{63E36EAC-6D7E-4EE1-9D4C-1AE6A9F0F244}" type="pres">
      <dgm:prSet presAssocID="{85EB45F0-DDBD-48D6-97BC-9F2A0CB01479}" presName="txOne" presStyleLbl="node0" presStyleIdx="0" presStyleCnt="3">
        <dgm:presLayoutVars>
          <dgm:chPref val="3"/>
        </dgm:presLayoutVars>
      </dgm:prSet>
      <dgm:spPr/>
      <dgm:t>
        <a:bodyPr/>
        <a:lstStyle/>
        <a:p>
          <a:endParaRPr lang="de-DE"/>
        </a:p>
      </dgm:t>
    </dgm:pt>
    <dgm:pt modelId="{700B9D55-EE68-4474-8374-CE9C032FB40B}" type="pres">
      <dgm:prSet presAssocID="{85EB45F0-DDBD-48D6-97BC-9F2A0CB01479}" presName="horzOne" presStyleCnt="0"/>
      <dgm:spPr/>
      <dgm:t>
        <a:bodyPr/>
        <a:lstStyle/>
        <a:p>
          <a:endParaRPr lang="de-DE"/>
        </a:p>
      </dgm:t>
    </dgm:pt>
    <dgm:pt modelId="{DBF9F694-658C-4B63-B5CD-FF9A0530D171}" type="pres">
      <dgm:prSet presAssocID="{9E4B0DB2-D12A-4C0F-B93C-06CD12B4059C}" presName="sibSpaceOne" presStyleCnt="0"/>
      <dgm:spPr/>
      <dgm:t>
        <a:bodyPr/>
        <a:lstStyle/>
        <a:p>
          <a:endParaRPr lang="de-DE"/>
        </a:p>
      </dgm:t>
    </dgm:pt>
    <dgm:pt modelId="{07C92EB8-4298-419E-96B4-2D74781E961D}" type="pres">
      <dgm:prSet presAssocID="{E48EA7C2-779D-43C0-94FB-58274255D0A6}" presName="vertOne" presStyleCnt="0"/>
      <dgm:spPr/>
      <dgm:t>
        <a:bodyPr/>
        <a:lstStyle/>
        <a:p>
          <a:endParaRPr lang="de-DE"/>
        </a:p>
      </dgm:t>
    </dgm:pt>
    <dgm:pt modelId="{BD104258-B837-4EC6-B158-9C0B545D0FE6}" type="pres">
      <dgm:prSet presAssocID="{E48EA7C2-779D-43C0-94FB-58274255D0A6}" presName="txOne" presStyleLbl="node0" presStyleIdx="1" presStyleCnt="3" custLinFactNeighborX="-81" custLinFactNeighborY="31535">
        <dgm:presLayoutVars>
          <dgm:chPref val="3"/>
        </dgm:presLayoutVars>
      </dgm:prSet>
      <dgm:spPr/>
      <dgm:t>
        <a:bodyPr/>
        <a:lstStyle/>
        <a:p>
          <a:endParaRPr lang="de-DE"/>
        </a:p>
      </dgm:t>
    </dgm:pt>
    <dgm:pt modelId="{289DA9CC-20AD-4E11-8CDA-223AAC82515E}" type="pres">
      <dgm:prSet presAssocID="{E48EA7C2-779D-43C0-94FB-58274255D0A6}" presName="horzOne" presStyleCnt="0"/>
      <dgm:spPr/>
      <dgm:t>
        <a:bodyPr/>
        <a:lstStyle/>
        <a:p>
          <a:endParaRPr lang="de-DE"/>
        </a:p>
      </dgm:t>
    </dgm:pt>
    <dgm:pt modelId="{3B991EAC-99FC-47CC-B8A2-621449958344}" type="pres">
      <dgm:prSet presAssocID="{58FBE7F1-6DCC-4C01-AF28-3857AD720127}" presName="sibSpaceOne" presStyleCnt="0"/>
      <dgm:spPr/>
      <dgm:t>
        <a:bodyPr/>
        <a:lstStyle/>
        <a:p>
          <a:endParaRPr lang="de-DE"/>
        </a:p>
      </dgm:t>
    </dgm:pt>
    <dgm:pt modelId="{C1175FE1-DFF2-4885-981F-87A438D6DBB7}" type="pres">
      <dgm:prSet presAssocID="{8BEB058D-77F0-4070-8611-CD218854D555}" presName="vertOne" presStyleCnt="0"/>
      <dgm:spPr/>
      <dgm:t>
        <a:bodyPr/>
        <a:lstStyle/>
        <a:p>
          <a:endParaRPr lang="de-DE"/>
        </a:p>
      </dgm:t>
    </dgm:pt>
    <dgm:pt modelId="{6C27E051-9EBC-4C0A-B040-5C57B2A599E7}" type="pres">
      <dgm:prSet presAssocID="{8BEB058D-77F0-4070-8611-CD218854D555}" presName="txOne" presStyleLbl="node0" presStyleIdx="2" presStyleCnt="3">
        <dgm:presLayoutVars>
          <dgm:chPref val="3"/>
        </dgm:presLayoutVars>
      </dgm:prSet>
      <dgm:spPr/>
      <dgm:t>
        <a:bodyPr/>
        <a:lstStyle/>
        <a:p>
          <a:endParaRPr lang="de-DE"/>
        </a:p>
      </dgm:t>
    </dgm:pt>
    <dgm:pt modelId="{3833B72A-9FD2-4C39-9F1D-D13F1057BA41}" type="pres">
      <dgm:prSet presAssocID="{8BEB058D-77F0-4070-8611-CD218854D555}" presName="horzOne" presStyleCnt="0"/>
      <dgm:spPr/>
      <dgm:t>
        <a:bodyPr/>
        <a:lstStyle/>
        <a:p>
          <a:endParaRPr lang="de-DE"/>
        </a:p>
      </dgm:t>
    </dgm:pt>
  </dgm:ptLst>
  <dgm:cxnLst>
    <dgm:cxn modelId="{ED80884E-822D-4836-B10B-CDCBA4943CC7}" type="presOf" srcId="{8BEB058D-77F0-4070-8611-CD218854D555}" destId="{6C27E051-9EBC-4C0A-B040-5C57B2A599E7}" srcOrd="0" destOrd="0" presId="urn:microsoft.com/office/officeart/2005/8/layout/hierarchy4"/>
    <dgm:cxn modelId="{0C0B9C23-F99B-4CC8-8254-3E6082757DCF}" srcId="{167391B0-4CF2-4087-894D-F7DFA3BB8B96}" destId="{85EB45F0-DDBD-48D6-97BC-9F2A0CB01479}" srcOrd="0" destOrd="0" parTransId="{423A925A-EF5A-40A9-B829-E94B3EEC1FD9}" sibTransId="{9E4B0DB2-D12A-4C0F-B93C-06CD12B4059C}"/>
    <dgm:cxn modelId="{30976767-5099-4962-8899-FD1D10444389}" type="presOf" srcId="{E48EA7C2-779D-43C0-94FB-58274255D0A6}" destId="{BD104258-B837-4EC6-B158-9C0B545D0FE6}" srcOrd="0" destOrd="0" presId="urn:microsoft.com/office/officeart/2005/8/layout/hierarchy4"/>
    <dgm:cxn modelId="{0F10B732-98C1-4322-B940-2BB165E8131D}" srcId="{167391B0-4CF2-4087-894D-F7DFA3BB8B96}" destId="{8BEB058D-77F0-4070-8611-CD218854D555}" srcOrd="2" destOrd="0" parTransId="{6D84F92E-E922-4F6B-BC4A-A846A73E1174}" sibTransId="{6C35B6EB-D4CA-4742-BC53-6AC4F64CC498}"/>
    <dgm:cxn modelId="{5A4F8E6E-4BB8-474A-8C62-61865099BB07}" type="presOf" srcId="{167391B0-4CF2-4087-894D-F7DFA3BB8B96}" destId="{F1C855F7-0F2A-4430-B500-69B2C3456BB6}" srcOrd="0" destOrd="0" presId="urn:microsoft.com/office/officeart/2005/8/layout/hierarchy4"/>
    <dgm:cxn modelId="{5560CBD8-E9C5-4634-A1DE-8147ABA3599D}" type="presOf" srcId="{85EB45F0-DDBD-48D6-97BC-9F2A0CB01479}" destId="{63E36EAC-6D7E-4EE1-9D4C-1AE6A9F0F244}" srcOrd="0" destOrd="0" presId="urn:microsoft.com/office/officeart/2005/8/layout/hierarchy4"/>
    <dgm:cxn modelId="{FAFE9579-701D-442F-A047-647E63593959}" srcId="{167391B0-4CF2-4087-894D-F7DFA3BB8B96}" destId="{E48EA7C2-779D-43C0-94FB-58274255D0A6}" srcOrd="1" destOrd="0" parTransId="{7CCB2383-F1C7-453C-86D7-ED8A7BF91BBB}" sibTransId="{58FBE7F1-6DCC-4C01-AF28-3857AD720127}"/>
    <dgm:cxn modelId="{886EDAAA-27BE-413A-A6CE-86AC2482B43D}" type="presParOf" srcId="{F1C855F7-0F2A-4430-B500-69B2C3456BB6}" destId="{32DF3E2C-B582-49FF-BDEB-3124FD9268B3}" srcOrd="0" destOrd="0" presId="urn:microsoft.com/office/officeart/2005/8/layout/hierarchy4"/>
    <dgm:cxn modelId="{2C90566E-DCEB-4D67-AAAE-70F2945A4FE3}" type="presParOf" srcId="{32DF3E2C-B582-49FF-BDEB-3124FD9268B3}" destId="{63E36EAC-6D7E-4EE1-9D4C-1AE6A9F0F244}" srcOrd="0" destOrd="0" presId="urn:microsoft.com/office/officeart/2005/8/layout/hierarchy4"/>
    <dgm:cxn modelId="{FEA8E6DC-F98E-4140-AA05-728C419F19BC}" type="presParOf" srcId="{32DF3E2C-B582-49FF-BDEB-3124FD9268B3}" destId="{700B9D55-EE68-4474-8374-CE9C032FB40B}" srcOrd="1" destOrd="0" presId="urn:microsoft.com/office/officeart/2005/8/layout/hierarchy4"/>
    <dgm:cxn modelId="{F09C1356-2A4E-4BBC-B82C-DE041C6288BE}" type="presParOf" srcId="{F1C855F7-0F2A-4430-B500-69B2C3456BB6}" destId="{DBF9F694-658C-4B63-B5CD-FF9A0530D171}" srcOrd="1" destOrd="0" presId="urn:microsoft.com/office/officeart/2005/8/layout/hierarchy4"/>
    <dgm:cxn modelId="{E1B2321A-9D2B-45D4-BC80-B33FEC9EC8EF}" type="presParOf" srcId="{F1C855F7-0F2A-4430-B500-69B2C3456BB6}" destId="{07C92EB8-4298-419E-96B4-2D74781E961D}" srcOrd="2" destOrd="0" presId="urn:microsoft.com/office/officeart/2005/8/layout/hierarchy4"/>
    <dgm:cxn modelId="{0CB1FC57-8E00-41C0-B5D3-C2B99210AFB6}" type="presParOf" srcId="{07C92EB8-4298-419E-96B4-2D74781E961D}" destId="{BD104258-B837-4EC6-B158-9C0B545D0FE6}" srcOrd="0" destOrd="0" presId="urn:microsoft.com/office/officeart/2005/8/layout/hierarchy4"/>
    <dgm:cxn modelId="{97B080B8-4FC4-433D-A164-3F31E60742F7}" type="presParOf" srcId="{07C92EB8-4298-419E-96B4-2D74781E961D}" destId="{289DA9CC-20AD-4E11-8CDA-223AAC82515E}" srcOrd="1" destOrd="0" presId="urn:microsoft.com/office/officeart/2005/8/layout/hierarchy4"/>
    <dgm:cxn modelId="{84D52E6A-3CDB-4D9E-9ADE-43F49FEF7B0E}" type="presParOf" srcId="{F1C855F7-0F2A-4430-B500-69B2C3456BB6}" destId="{3B991EAC-99FC-47CC-B8A2-621449958344}" srcOrd="3" destOrd="0" presId="urn:microsoft.com/office/officeart/2005/8/layout/hierarchy4"/>
    <dgm:cxn modelId="{F04B53E2-9153-42FC-AA92-F7945E09C821}" type="presParOf" srcId="{F1C855F7-0F2A-4430-B500-69B2C3456BB6}" destId="{C1175FE1-DFF2-4885-981F-87A438D6DBB7}" srcOrd="4" destOrd="0" presId="urn:microsoft.com/office/officeart/2005/8/layout/hierarchy4"/>
    <dgm:cxn modelId="{9545E215-CC37-468E-BCA5-64E7A4EBCEAB}" type="presParOf" srcId="{C1175FE1-DFF2-4885-981F-87A438D6DBB7}" destId="{6C27E051-9EBC-4C0A-B040-5C57B2A599E7}" srcOrd="0" destOrd="0" presId="urn:microsoft.com/office/officeart/2005/8/layout/hierarchy4"/>
    <dgm:cxn modelId="{3C100A32-254D-4AF1-BEF0-4F6EDF63EDF9}" type="presParOf" srcId="{C1175FE1-DFF2-4885-981F-87A438D6DBB7}" destId="{3833B72A-9FD2-4C39-9F1D-D13F1057BA41}"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94B564-2873-43F2-843B-886B628C034A}" type="doc">
      <dgm:prSet loTypeId="urn:microsoft.com/office/officeart/2005/8/layout/vList3" loCatId="list" qsTypeId="urn:microsoft.com/office/officeart/2005/8/quickstyle/simple4" qsCatId="simple" csTypeId="urn:microsoft.com/office/officeart/2005/8/colors/accent6_3" csCatId="accent6" phldr="1"/>
      <dgm:spPr/>
      <dgm:t>
        <a:bodyPr/>
        <a:lstStyle/>
        <a:p>
          <a:endParaRPr lang="de-DE"/>
        </a:p>
      </dgm:t>
    </dgm:pt>
    <dgm:pt modelId="{8EB18292-F3F1-4C45-9D3A-11C2EF5DAB17}">
      <dgm:prSet phldrT="[Text]"/>
      <dgm:spPr>
        <a:solidFill>
          <a:srgbClr val="1B9C7D">
            <a:alpha val="24000"/>
          </a:srgbClr>
        </a:solidFill>
        <a:ln>
          <a:solidFill>
            <a:srgbClr val="1B9C7D"/>
          </a:solidFill>
        </a:ln>
      </dgm:spPr>
      <dgm:t>
        <a:bodyPr/>
        <a:lstStyle/>
        <a:p>
          <a:r>
            <a:rPr lang="de-DE" dirty="0" err="1" smtClean="0"/>
            <a:t>Vehicles</a:t>
          </a:r>
          <a:endParaRPr lang="de-DE" dirty="0"/>
        </a:p>
      </dgm:t>
    </dgm:pt>
    <dgm:pt modelId="{AC73B695-8948-4F44-A1B3-324A419458D0}" type="parTrans" cxnId="{F59DD30E-EFE2-43F2-BAAA-76A6CD4F8B85}">
      <dgm:prSet/>
      <dgm:spPr/>
      <dgm:t>
        <a:bodyPr/>
        <a:lstStyle/>
        <a:p>
          <a:endParaRPr lang="de-DE"/>
        </a:p>
      </dgm:t>
    </dgm:pt>
    <dgm:pt modelId="{0CE81C8E-7C13-415A-800A-244BDA1210EC}" type="sibTrans" cxnId="{F59DD30E-EFE2-43F2-BAAA-76A6CD4F8B85}">
      <dgm:prSet/>
      <dgm:spPr/>
      <dgm:t>
        <a:bodyPr/>
        <a:lstStyle/>
        <a:p>
          <a:endParaRPr lang="de-DE"/>
        </a:p>
      </dgm:t>
    </dgm:pt>
    <dgm:pt modelId="{DFB6A049-9D6B-4BAB-B241-87D64B7E5F0F}">
      <dgm:prSet phldrT="[Text]"/>
      <dgm:spPr>
        <a:solidFill>
          <a:srgbClr val="1B9C7D">
            <a:alpha val="24000"/>
          </a:srgbClr>
        </a:solidFill>
        <a:ln>
          <a:solidFill>
            <a:srgbClr val="1B9C7D"/>
          </a:solidFill>
        </a:ln>
      </dgm:spPr>
      <dgm:t>
        <a:bodyPr/>
        <a:lstStyle/>
        <a:p>
          <a:r>
            <a:rPr lang="de-DE" dirty="0" smtClean="0"/>
            <a:t>On Board Units</a:t>
          </a:r>
          <a:endParaRPr lang="de-DE" dirty="0"/>
        </a:p>
      </dgm:t>
    </dgm:pt>
    <dgm:pt modelId="{B5BF06A8-B45D-444E-A50B-969646D8483B}" type="parTrans" cxnId="{4D69919A-C44F-41C1-B899-E7045FF4313D}">
      <dgm:prSet/>
      <dgm:spPr/>
      <dgm:t>
        <a:bodyPr/>
        <a:lstStyle/>
        <a:p>
          <a:endParaRPr lang="de-DE"/>
        </a:p>
      </dgm:t>
    </dgm:pt>
    <dgm:pt modelId="{46BDEA4C-0288-4531-BA18-B36129795D2C}" type="sibTrans" cxnId="{4D69919A-C44F-41C1-B899-E7045FF4313D}">
      <dgm:prSet/>
      <dgm:spPr/>
      <dgm:t>
        <a:bodyPr/>
        <a:lstStyle/>
        <a:p>
          <a:endParaRPr lang="de-DE"/>
        </a:p>
      </dgm:t>
    </dgm:pt>
    <dgm:pt modelId="{F1F04B44-54CD-49D0-977E-94754B21697A}">
      <dgm:prSet phldrT="[Text]"/>
      <dgm:spPr>
        <a:solidFill>
          <a:srgbClr val="1B9C7D">
            <a:alpha val="24000"/>
          </a:srgbClr>
        </a:solidFill>
        <a:ln>
          <a:solidFill>
            <a:srgbClr val="1B9C7D"/>
          </a:solidFill>
        </a:ln>
      </dgm:spPr>
      <dgm:t>
        <a:bodyPr/>
        <a:lstStyle/>
        <a:p>
          <a:r>
            <a:rPr lang="de-DE" dirty="0" err="1" smtClean="0"/>
            <a:t>Inductive</a:t>
          </a:r>
          <a:r>
            <a:rPr lang="de-DE" dirty="0" smtClean="0"/>
            <a:t> </a:t>
          </a:r>
          <a:r>
            <a:rPr lang="de-DE" dirty="0" err="1" smtClean="0"/>
            <a:t>charging</a:t>
          </a:r>
          <a:endParaRPr lang="de-DE" dirty="0"/>
        </a:p>
      </dgm:t>
    </dgm:pt>
    <dgm:pt modelId="{23666EA6-75EA-4ACA-AC8B-FEDDA14B6722}" type="parTrans" cxnId="{C6E95231-5022-466F-B0E4-821AAD53BDA8}">
      <dgm:prSet/>
      <dgm:spPr/>
      <dgm:t>
        <a:bodyPr/>
        <a:lstStyle/>
        <a:p>
          <a:endParaRPr lang="de-DE"/>
        </a:p>
      </dgm:t>
    </dgm:pt>
    <dgm:pt modelId="{C7C1968D-0D68-4999-9871-63A16321CC46}" type="sibTrans" cxnId="{C6E95231-5022-466F-B0E4-821AAD53BDA8}">
      <dgm:prSet/>
      <dgm:spPr/>
      <dgm:t>
        <a:bodyPr/>
        <a:lstStyle/>
        <a:p>
          <a:endParaRPr lang="de-DE"/>
        </a:p>
      </dgm:t>
    </dgm:pt>
    <dgm:pt modelId="{DCA3C53F-5283-492B-B373-38CBE63C7BEF}">
      <dgm:prSet phldrT="[Text]"/>
      <dgm:spPr>
        <a:solidFill>
          <a:srgbClr val="1B9C7D">
            <a:alpha val="39000"/>
          </a:srgbClr>
        </a:solidFill>
        <a:ln>
          <a:solidFill>
            <a:srgbClr val="1B9C7D"/>
          </a:solidFill>
        </a:ln>
      </dgm:spPr>
      <dgm:t>
        <a:bodyPr/>
        <a:lstStyle/>
        <a:p>
          <a:r>
            <a:rPr lang="de-DE" dirty="0" smtClean="0"/>
            <a:t>Infrastructure</a:t>
          </a:r>
          <a:endParaRPr lang="de-DE" dirty="0"/>
        </a:p>
      </dgm:t>
    </dgm:pt>
    <dgm:pt modelId="{C946BC6A-90DE-4B32-BE06-B52384B866DE}" type="parTrans" cxnId="{2AB74696-EAC0-419E-BC2E-14B5571FCD92}">
      <dgm:prSet/>
      <dgm:spPr/>
      <dgm:t>
        <a:bodyPr/>
        <a:lstStyle/>
        <a:p>
          <a:endParaRPr lang="de-DE"/>
        </a:p>
      </dgm:t>
    </dgm:pt>
    <dgm:pt modelId="{87D23C33-5615-4577-8BB7-A5DAAC4F72E9}" type="sibTrans" cxnId="{2AB74696-EAC0-419E-BC2E-14B5571FCD92}">
      <dgm:prSet/>
      <dgm:spPr/>
      <dgm:t>
        <a:bodyPr/>
        <a:lstStyle/>
        <a:p>
          <a:endParaRPr lang="de-DE"/>
        </a:p>
      </dgm:t>
    </dgm:pt>
    <dgm:pt modelId="{0BFD5D8C-5679-453E-AEDB-BC9C90943C9B}">
      <dgm:prSet phldrT="[Text]"/>
      <dgm:spPr>
        <a:solidFill>
          <a:srgbClr val="1B9C7D">
            <a:alpha val="39000"/>
          </a:srgbClr>
        </a:solidFill>
        <a:ln>
          <a:solidFill>
            <a:srgbClr val="1B9C7D"/>
          </a:solidFill>
        </a:ln>
      </dgm:spPr>
      <dgm:t>
        <a:bodyPr/>
        <a:lstStyle/>
        <a:p>
          <a:r>
            <a:rPr lang="de-DE" dirty="0" err="1" smtClean="0"/>
            <a:t>Inductive</a:t>
          </a:r>
          <a:r>
            <a:rPr lang="de-DE" dirty="0" smtClean="0"/>
            <a:t> </a:t>
          </a:r>
          <a:r>
            <a:rPr lang="de-DE" dirty="0" err="1" smtClean="0"/>
            <a:t>charging</a:t>
          </a:r>
          <a:r>
            <a:rPr lang="de-DE" dirty="0" smtClean="0"/>
            <a:t> </a:t>
          </a:r>
          <a:r>
            <a:rPr lang="de-DE" dirty="0" err="1" smtClean="0"/>
            <a:t>technologies</a:t>
          </a:r>
          <a:endParaRPr lang="de-DE" dirty="0"/>
        </a:p>
      </dgm:t>
    </dgm:pt>
    <dgm:pt modelId="{EE84FC49-C06E-4A2D-A5BC-8783DCA755BA}" type="parTrans" cxnId="{B727E196-F8C3-408A-A1AA-F2C9DA807F52}">
      <dgm:prSet/>
      <dgm:spPr/>
      <dgm:t>
        <a:bodyPr/>
        <a:lstStyle/>
        <a:p>
          <a:endParaRPr lang="de-DE"/>
        </a:p>
      </dgm:t>
    </dgm:pt>
    <dgm:pt modelId="{0813B026-58EC-493E-9174-AF72AF5C25BD}" type="sibTrans" cxnId="{B727E196-F8C3-408A-A1AA-F2C9DA807F52}">
      <dgm:prSet/>
      <dgm:spPr/>
      <dgm:t>
        <a:bodyPr/>
        <a:lstStyle/>
        <a:p>
          <a:endParaRPr lang="de-DE"/>
        </a:p>
      </dgm:t>
    </dgm:pt>
    <dgm:pt modelId="{7244C067-2600-427C-82CD-D48E5189D56D}">
      <dgm:prSet phldrT="[Text]"/>
      <dgm:spPr>
        <a:solidFill>
          <a:srgbClr val="1B9C7D">
            <a:alpha val="39000"/>
          </a:srgbClr>
        </a:solidFill>
        <a:ln>
          <a:solidFill>
            <a:srgbClr val="1B9C7D"/>
          </a:solidFill>
        </a:ln>
      </dgm:spPr>
      <dgm:t>
        <a:bodyPr/>
        <a:lstStyle/>
        <a:p>
          <a:r>
            <a:rPr lang="de-DE" dirty="0" err="1" smtClean="0"/>
            <a:t>Charging</a:t>
          </a:r>
          <a:r>
            <a:rPr lang="de-DE" dirty="0" smtClean="0"/>
            <a:t> </a:t>
          </a:r>
          <a:r>
            <a:rPr lang="de-DE" dirty="0" err="1" smtClean="0"/>
            <a:t>management</a:t>
          </a:r>
          <a:endParaRPr lang="de-DE" dirty="0"/>
        </a:p>
      </dgm:t>
    </dgm:pt>
    <dgm:pt modelId="{FDED08E1-97FE-4A40-87F9-E3779DA2DF22}" type="parTrans" cxnId="{4848BED7-78AD-46C8-BC9C-4624A4F459A0}">
      <dgm:prSet/>
      <dgm:spPr/>
      <dgm:t>
        <a:bodyPr/>
        <a:lstStyle/>
        <a:p>
          <a:endParaRPr lang="de-DE"/>
        </a:p>
      </dgm:t>
    </dgm:pt>
    <dgm:pt modelId="{3F795E27-0EB6-4075-9842-2D0ECED7A435}" type="sibTrans" cxnId="{4848BED7-78AD-46C8-BC9C-4624A4F459A0}">
      <dgm:prSet/>
      <dgm:spPr/>
      <dgm:t>
        <a:bodyPr/>
        <a:lstStyle/>
        <a:p>
          <a:endParaRPr lang="de-DE"/>
        </a:p>
      </dgm:t>
    </dgm:pt>
    <dgm:pt modelId="{658592B5-2E62-4E93-8F8E-6DCFA5E458E4}">
      <dgm:prSet phldrT="[Text]"/>
      <dgm:spPr>
        <a:solidFill>
          <a:srgbClr val="1B9C7D">
            <a:alpha val="54000"/>
          </a:srgbClr>
        </a:solidFill>
        <a:ln>
          <a:solidFill>
            <a:srgbClr val="1B9C7D"/>
          </a:solidFill>
        </a:ln>
      </dgm:spPr>
      <dgm:t>
        <a:bodyPr/>
        <a:lstStyle/>
        <a:p>
          <a:r>
            <a:rPr lang="de-DE" dirty="0" smtClean="0"/>
            <a:t>Data and Services</a:t>
          </a:r>
          <a:endParaRPr lang="de-DE" dirty="0"/>
        </a:p>
      </dgm:t>
    </dgm:pt>
    <dgm:pt modelId="{97FDBF4A-2D8F-49D8-A4CB-3AB1F9FFDC05}" type="parTrans" cxnId="{3E8E75B9-5BD0-4915-8439-4EA442A5B5A7}">
      <dgm:prSet/>
      <dgm:spPr/>
      <dgm:t>
        <a:bodyPr/>
        <a:lstStyle/>
        <a:p>
          <a:endParaRPr lang="de-DE"/>
        </a:p>
      </dgm:t>
    </dgm:pt>
    <dgm:pt modelId="{7D9E4BA0-C6BC-40B7-A649-E1A24E1F1403}" type="sibTrans" cxnId="{3E8E75B9-5BD0-4915-8439-4EA442A5B5A7}">
      <dgm:prSet/>
      <dgm:spPr/>
      <dgm:t>
        <a:bodyPr/>
        <a:lstStyle/>
        <a:p>
          <a:endParaRPr lang="de-DE"/>
        </a:p>
      </dgm:t>
    </dgm:pt>
    <dgm:pt modelId="{4BE1DDC2-F870-4A22-AACE-BBC6FEDE551E}">
      <dgm:prSet phldrT="[Text]"/>
      <dgm:spPr>
        <a:solidFill>
          <a:srgbClr val="1B9C7D">
            <a:alpha val="54000"/>
          </a:srgbClr>
        </a:solidFill>
        <a:ln>
          <a:solidFill>
            <a:srgbClr val="1B9C7D"/>
          </a:solidFill>
        </a:ln>
      </dgm:spPr>
      <dgm:t>
        <a:bodyPr/>
        <a:lstStyle/>
        <a:p>
          <a:r>
            <a:rPr lang="de-DE" dirty="0" smtClean="0"/>
            <a:t>Mobility </a:t>
          </a:r>
          <a:r>
            <a:rPr lang="de-DE" dirty="0" err="1" smtClean="0"/>
            <a:t>data</a:t>
          </a:r>
          <a:r>
            <a:rPr lang="de-DE" dirty="0" smtClean="0"/>
            <a:t> </a:t>
          </a:r>
          <a:r>
            <a:rPr lang="de-DE" dirty="0" err="1" smtClean="0"/>
            <a:t>cloud</a:t>
          </a:r>
          <a:endParaRPr lang="de-DE" dirty="0"/>
        </a:p>
      </dgm:t>
    </dgm:pt>
    <dgm:pt modelId="{F7830132-CB84-4B83-94EB-42D31766AC8C}" type="parTrans" cxnId="{CB1B2A9F-C382-4535-9B29-C861B4095D56}">
      <dgm:prSet/>
      <dgm:spPr/>
      <dgm:t>
        <a:bodyPr/>
        <a:lstStyle/>
        <a:p>
          <a:endParaRPr lang="de-DE"/>
        </a:p>
      </dgm:t>
    </dgm:pt>
    <dgm:pt modelId="{25D29D83-337F-45DA-B022-AD4FBDAED5AC}" type="sibTrans" cxnId="{CB1B2A9F-C382-4535-9B29-C861B4095D56}">
      <dgm:prSet/>
      <dgm:spPr/>
      <dgm:t>
        <a:bodyPr/>
        <a:lstStyle/>
        <a:p>
          <a:endParaRPr lang="de-DE"/>
        </a:p>
      </dgm:t>
    </dgm:pt>
    <dgm:pt modelId="{7B053B1F-1E55-4E94-8B60-557A977E1868}">
      <dgm:prSet phldrT="[Text]"/>
      <dgm:spPr>
        <a:solidFill>
          <a:srgbClr val="1B9C7D">
            <a:alpha val="54000"/>
          </a:srgbClr>
        </a:solidFill>
        <a:ln>
          <a:solidFill>
            <a:srgbClr val="1B9C7D"/>
          </a:solidFill>
        </a:ln>
      </dgm:spPr>
      <dgm:t>
        <a:bodyPr/>
        <a:lstStyle/>
        <a:p>
          <a:r>
            <a:rPr lang="de-DE" dirty="0" err="1" smtClean="0"/>
            <a:t>Seamless</a:t>
          </a:r>
          <a:r>
            <a:rPr lang="de-DE" dirty="0" smtClean="0"/>
            <a:t> </a:t>
          </a:r>
          <a:r>
            <a:rPr lang="de-DE" dirty="0" err="1" smtClean="0"/>
            <a:t>positioning</a:t>
          </a:r>
          <a:endParaRPr lang="de-DE" dirty="0"/>
        </a:p>
      </dgm:t>
    </dgm:pt>
    <dgm:pt modelId="{55B3629B-7AD5-4074-8E3E-6D95C4CC6AEE}" type="parTrans" cxnId="{DD4D0FF6-BFB9-4741-919D-D3E5C2DBC2F3}">
      <dgm:prSet/>
      <dgm:spPr/>
      <dgm:t>
        <a:bodyPr/>
        <a:lstStyle/>
        <a:p>
          <a:endParaRPr lang="de-DE"/>
        </a:p>
      </dgm:t>
    </dgm:pt>
    <dgm:pt modelId="{AB952C24-A298-4941-91B2-29DD83C7DD68}" type="sibTrans" cxnId="{DD4D0FF6-BFB9-4741-919D-D3E5C2DBC2F3}">
      <dgm:prSet/>
      <dgm:spPr/>
      <dgm:t>
        <a:bodyPr/>
        <a:lstStyle/>
        <a:p>
          <a:endParaRPr lang="de-DE"/>
        </a:p>
      </dgm:t>
    </dgm:pt>
    <dgm:pt modelId="{58A7F68D-6778-4825-8C8D-0F9B987A6292}">
      <dgm:prSet phldrT="[Text]"/>
      <dgm:spPr>
        <a:solidFill>
          <a:srgbClr val="1B9C7D">
            <a:alpha val="64000"/>
          </a:srgbClr>
        </a:solidFill>
        <a:ln>
          <a:solidFill>
            <a:srgbClr val="1B9C7D"/>
          </a:solidFill>
        </a:ln>
      </dgm:spPr>
      <dgm:t>
        <a:bodyPr/>
        <a:lstStyle/>
        <a:p>
          <a:r>
            <a:rPr lang="de-DE" dirty="0" smtClean="0"/>
            <a:t>Demonstrators</a:t>
          </a:r>
          <a:endParaRPr lang="de-DE" dirty="0"/>
        </a:p>
      </dgm:t>
    </dgm:pt>
    <dgm:pt modelId="{A1ECE89C-AFC2-4276-8FF5-0DB44F6D93D7}" type="parTrans" cxnId="{B1D41093-CDB6-4A52-BF2B-AE74146B6BFE}">
      <dgm:prSet/>
      <dgm:spPr/>
      <dgm:t>
        <a:bodyPr/>
        <a:lstStyle/>
        <a:p>
          <a:endParaRPr lang="de-DE"/>
        </a:p>
      </dgm:t>
    </dgm:pt>
    <dgm:pt modelId="{A63A713A-6B87-405F-881B-55436A1C711F}" type="sibTrans" cxnId="{B1D41093-CDB6-4A52-BF2B-AE74146B6BFE}">
      <dgm:prSet/>
      <dgm:spPr/>
      <dgm:t>
        <a:bodyPr/>
        <a:lstStyle/>
        <a:p>
          <a:endParaRPr lang="de-DE"/>
        </a:p>
      </dgm:t>
    </dgm:pt>
    <dgm:pt modelId="{D931E624-2906-491F-873A-570C6FA3869D}">
      <dgm:prSet phldrT="[Text]"/>
      <dgm:spPr>
        <a:solidFill>
          <a:srgbClr val="1B9C7D">
            <a:alpha val="64000"/>
          </a:srgbClr>
        </a:solidFill>
        <a:ln>
          <a:solidFill>
            <a:srgbClr val="1B9C7D"/>
          </a:solidFill>
        </a:ln>
      </dgm:spPr>
      <dgm:t>
        <a:bodyPr/>
        <a:lstStyle/>
        <a:p>
          <a:r>
            <a:rPr lang="de-DE" dirty="0" smtClean="0"/>
            <a:t>Collaborative </a:t>
          </a:r>
          <a:r>
            <a:rPr lang="de-DE" dirty="0" err="1" smtClean="0"/>
            <a:t>cars</a:t>
          </a:r>
          <a:endParaRPr lang="de-DE" dirty="0"/>
        </a:p>
      </dgm:t>
    </dgm:pt>
    <dgm:pt modelId="{AAEB53A7-C8A1-4122-8BDF-4ACD720EA085}" type="parTrans" cxnId="{B4E1ED7B-98E5-4798-B909-5F25AA6B80AE}">
      <dgm:prSet/>
      <dgm:spPr/>
      <dgm:t>
        <a:bodyPr/>
        <a:lstStyle/>
        <a:p>
          <a:endParaRPr lang="de-DE"/>
        </a:p>
      </dgm:t>
    </dgm:pt>
    <dgm:pt modelId="{D1D725B1-14E3-4F81-B411-DEE55FB9023D}" type="sibTrans" cxnId="{B4E1ED7B-98E5-4798-B909-5F25AA6B80AE}">
      <dgm:prSet/>
      <dgm:spPr/>
      <dgm:t>
        <a:bodyPr/>
        <a:lstStyle/>
        <a:p>
          <a:endParaRPr lang="de-DE"/>
        </a:p>
      </dgm:t>
    </dgm:pt>
    <dgm:pt modelId="{C19C8CCE-6A10-42A9-AF39-C981EBABCEC2}">
      <dgm:prSet phldrT="[Text]"/>
      <dgm:spPr>
        <a:solidFill>
          <a:srgbClr val="1B9C7D">
            <a:alpha val="24000"/>
          </a:srgbClr>
        </a:solidFill>
        <a:ln>
          <a:solidFill>
            <a:srgbClr val="1B9C7D"/>
          </a:solidFill>
        </a:ln>
      </dgm:spPr>
      <dgm:t>
        <a:bodyPr/>
        <a:lstStyle/>
        <a:p>
          <a:r>
            <a:rPr lang="de-DE" dirty="0" err="1" smtClean="0"/>
            <a:t>Positioning</a:t>
          </a:r>
          <a:r>
            <a:rPr lang="de-DE" dirty="0" smtClean="0"/>
            <a:t> </a:t>
          </a:r>
          <a:r>
            <a:rPr lang="de-DE" dirty="0" err="1" smtClean="0"/>
            <a:t>systems</a:t>
          </a:r>
          <a:endParaRPr lang="de-DE" dirty="0"/>
        </a:p>
      </dgm:t>
    </dgm:pt>
    <dgm:pt modelId="{78AC5F24-13AB-434A-A610-B2554A50AB71}" type="parTrans" cxnId="{B1FCAA35-762A-4170-A487-D0C5822CB25F}">
      <dgm:prSet/>
      <dgm:spPr/>
      <dgm:t>
        <a:bodyPr/>
        <a:lstStyle/>
        <a:p>
          <a:endParaRPr lang="de-DE"/>
        </a:p>
      </dgm:t>
    </dgm:pt>
    <dgm:pt modelId="{F3300FB3-BF0B-43B7-8B33-C09C723912CD}" type="sibTrans" cxnId="{B1FCAA35-762A-4170-A487-D0C5822CB25F}">
      <dgm:prSet/>
      <dgm:spPr/>
      <dgm:t>
        <a:bodyPr/>
        <a:lstStyle/>
        <a:p>
          <a:endParaRPr lang="de-DE"/>
        </a:p>
      </dgm:t>
    </dgm:pt>
    <dgm:pt modelId="{DDB58147-13BB-4C99-A56E-9B14C53719B4}">
      <dgm:prSet phldrT="[Text]"/>
      <dgm:spPr>
        <a:solidFill>
          <a:srgbClr val="1B9C7D">
            <a:alpha val="54000"/>
          </a:srgbClr>
        </a:solidFill>
        <a:ln>
          <a:solidFill>
            <a:srgbClr val="1B9C7D"/>
          </a:solidFill>
        </a:ln>
      </dgm:spPr>
      <dgm:t>
        <a:bodyPr/>
        <a:lstStyle/>
        <a:p>
          <a:r>
            <a:rPr lang="de-DE" dirty="0" smtClean="0"/>
            <a:t>Mobility </a:t>
          </a:r>
          <a:r>
            <a:rPr lang="de-DE" dirty="0" err="1" smtClean="0"/>
            <a:t>data</a:t>
          </a:r>
          <a:r>
            <a:rPr lang="de-DE" dirty="0" smtClean="0"/>
            <a:t> </a:t>
          </a:r>
          <a:r>
            <a:rPr lang="de-DE" dirty="0" err="1" smtClean="0"/>
            <a:t>services</a:t>
          </a:r>
          <a:endParaRPr lang="de-DE" dirty="0"/>
        </a:p>
      </dgm:t>
    </dgm:pt>
    <dgm:pt modelId="{56F316DA-9DD8-498E-B53F-1A234DD5B1BE}" type="parTrans" cxnId="{9BBF6DE4-CE80-42D8-8AF0-2441D96419E4}">
      <dgm:prSet/>
      <dgm:spPr/>
      <dgm:t>
        <a:bodyPr/>
        <a:lstStyle/>
        <a:p>
          <a:endParaRPr lang="de-DE"/>
        </a:p>
      </dgm:t>
    </dgm:pt>
    <dgm:pt modelId="{C5D63906-1FBC-4F6D-9C1D-D6D7B613793F}" type="sibTrans" cxnId="{9BBF6DE4-CE80-42D8-8AF0-2441D96419E4}">
      <dgm:prSet/>
      <dgm:spPr/>
      <dgm:t>
        <a:bodyPr/>
        <a:lstStyle/>
        <a:p>
          <a:endParaRPr lang="de-DE"/>
        </a:p>
      </dgm:t>
    </dgm:pt>
    <dgm:pt modelId="{4F2125AC-2AF7-41E2-AA33-C0300DCED13E}">
      <dgm:prSet phldrT="[Text]"/>
      <dgm:spPr>
        <a:solidFill>
          <a:srgbClr val="1B9C7D">
            <a:alpha val="64000"/>
          </a:srgbClr>
        </a:solidFill>
        <a:ln>
          <a:solidFill>
            <a:srgbClr val="1B9C7D"/>
          </a:solidFill>
        </a:ln>
      </dgm:spPr>
      <dgm:t>
        <a:bodyPr/>
        <a:lstStyle/>
        <a:p>
          <a:r>
            <a:rPr lang="de-DE" dirty="0" smtClean="0"/>
            <a:t>Collaborative </a:t>
          </a:r>
          <a:r>
            <a:rPr lang="de-DE" dirty="0" err="1" smtClean="0"/>
            <a:t>segways</a:t>
          </a:r>
          <a:endParaRPr lang="de-DE" dirty="0"/>
        </a:p>
      </dgm:t>
    </dgm:pt>
    <dgm:pt modelId="{4224AED9-A264-4541-8050-C20CAE2BF8E6}" type="parTrans" cxnId="{70598530-91E0-4F9A-B0FA-F6EFE5F5B700}">
      <dgm:prSet/>
      <dgm:spPr/>
      <dgm:t>
        <a:bodyPr/>
        <a:lstStyle/>
        <a:p>
          <a:endParaRPr lang="de-DE"/>
        </a:p>
      </dgm:t>
    </dgm:pt>
    <dgm:pt modelId="{481B8626-C61B-415A-9198-C51629E752FE}" type="sibTrans" cxnId="{70598530-91E0-4F9A-B0FA-F6EFE5F5B700}">
      <dgm:prSet/>
      <dgm:spPr/>
      <dgm:t>
        <a:bodyPr/>
        <a:lstStyle/>
        <a:p>
          <a:endParaRPr lang="de-DE"/>
        </a:p>
      </dgm:t>
    </dgm:pt>
    <dgm:pt modelId="{CB4F683F-2C5F-480E-BC7C-53BA87F5CB7F}">
      <dgm:prSet phldrT="[Text]"/>
      <dgm:spPr>
        <a:solidFill>
          <a:srgbClr val="1B9C7D">
            <a:alpha val="64000"/>
          </a:srgbClr>
        </a:solidFill>
        <a:ln>
          <a:solidFill>
            <a:srgbClr val="1B9C7D"/>
          </a:solidFill>
        </a:ln>
      </dgm:spPr>
      <dgm:t>
        <a:bodyPr/>
        <a:lstStyle/>
        <a:p>
          <a:r>
            <a:rPr lang="de-DE" dirty="0" smtClean="0"/>
            <a:t>Collaborative </a:t>
          </a:r>
          <a:r>
            <a:rPr lang="de-DE" dirty="0" err="1" smtClean="0"/>
            <a:t>mobility</a:t>
          </a:r>
          <a:r>
            <a:rPr lang="de-DE" dirty="0" smtClean="0"/>
            <a:t> </a:t>
          </a:r>
          <a:r>
            <a:rPr lang="de-DE" dirty="0" err="1" smtClean="0"/>
            <a:t>services</a:t>
          </a:r>
          <a:endParaRPr lang="de-DE" dirty="0"/>
        </a:p>
      </dgm:t>
    </dgm:pt>
    <dgm:pt modelId="{ABA49358-B849-4A59-A86D-24A01680E39F}" type="parTrans" cxnId="{7AB5B4CD-EE40-4768-B75C-5286AEB84375}">
      <dgm:prSet/>
      <dgm:spPr/>
      <dgm:t>
        <a:bodyPr/>
        <a:lstStyle/>
        <a:p>
          <a:endParaRPr lang="de-DE"/>
        </a:p>
      </dgm:t>
    </dgm:pt>
    <dgm:pt modelId="{A664417C-A123-4E85-BFB9-2C58628B9491}" type="sibTrans" cxnId="{7AB5B4CD-EE40-4768-B75C-5286AEB84375}">
      <dgm:prSet/>
      <dgm:spPr/>
      <dgm:t>
        <a:bodyPr/>
        <a:lstStyle/>
        <a:p>
          <a:endParaRPr lang="de-DE"/>
        </a:p>
      </dgm:t>
    </dgm:pt>
    <dgm:pt modelId="{EAA74C9D-048E-47A7-91C6-8D0E808DB205}" type="pres">
      <dgm:prSet presAssocID="{8094B564-2873-43F2-843B-886B628C034A}" presName="linearFlow" presStyleCnt="0">
        <dgm:presLayoutVars>
          <dgm:dir/>
          <dgm:resizeHandles val="exact"/>
        </dgm:presLayoutVars>
      </dgm:prSet>
      <dgm:spPr/>
      <dgm:t>
        <a:bodyPr/>
        <a:lstStyle/>
        <a:p>
          <a:endParaRPr lang="de-DE"/>
        </a:p>
      </dgm:t>
    </dgm:pt>
    <dgm:pt modelId="{A612D1C1-3AB2-456A-84A9-95FEA0F959B2}" type="pres">
      <dgm:prSet presAssocID="{8EB18292-F3F1-4C45-9D3A-11C2EF5DAB17}" presName="composite" presStyleCnt="0"/>
      <dgm:spPr/>
    </dgm:pt>
    <dgm:pt modelId="{BD110A96-3495-4C8A-BD5D-F7FBA18FCDBA}" type="pres">
      <dgm:prSet presAssocID="{8EB18292-F3F1-4C45-9D3A-11C2EF5DAB17}"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t>
        <a:bodyPr/>
        <a:lstStyle/>
        <a:p>
          <a:endParaRPr lang="de-DE"/>
        </a:p>
      </dgm:t>
    </dgm:pt>
    <dgm:pt modelId="{6B8B0271-746C-4547-9826-806D0FCB32D0}" type="pres">
      <dgm:prSet presAssocID="{8EB18292-F3F1-4C45-9D3A-11C2EF5DAB17}" presName="txShp" presStyleLbl="node1" presStyleIdx="0" presStyleCnt="4">
        <dgm:presLayoutVars>
          <dgm:bulletEnabled val="1"/>
        </dgm:presLayoutVars>
      </dgm:prSet>
      <dgm:spPr/>
      <dgm:t>
        <a:bodyPr/>
        <a:lstStyle/>
        <a:p>
          <a:endParaRPr lang="de-DE"/>
        </a:p>
      </dgm:t>
    </dgm:pt>
    <dgm:pt modelId="{83770B9D-B05E-4550-BB57-190B6864C5A2}" type="pres">
      <dgm:prSet presAssocID="{0CE81C8E-7C13-415A-800A-244BDA1210EC}" presName="spacing" presStyleCnt="0"/>
      <dgm:spPr/>
    </dgm:pt>
    <dgm:pt modelId="{F67F6664-A15F-49A5-B805-79E94DD34AA1}" type="pres">
      <dgm:prSet presAssocID="{DCA3C53F-5283-492B-B373-38CBE63C7BEF}" presName="composite" presStyleCnt="0"/>
      <dgm:spPr/>
    </dgm:pt>
    <dgm:pt modelId="{D74C6DE7-B26D-479A-BA51-096E0D29B26E}" type="pres">
      <dgm:prSet presAssocID="{DCA3C53F-5283-492B-B373-38CBE63C7BEF}"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t>
        <a:bodyPr/>
        <a:lstStyle/>
        <a:p>
          <a:endParaRPr lang="de-DE"/>
        </a:p>
      </dgm:t>
    </dgm:pt>
    <dgm:pt modelId="{187AD95F-63C7-445E-B284-DBBC995E2BD5}" type="pres">
      <dgm:prSet presAssocID="{DCA3C53F-5283-492B-B373-38CBE63C7BEF}" presName="txShp" presStyleLbl="node1" presStyleIdx="1" presStyleCnt="4">
        <dgm:presLayoutVars>
          <dgm:bulletEnabled val="1"/>
        </dgm:presLayoutVars>
      </dgm:prSet>
      <dgm:spPr/>
      <dgm:t>
        <a:bodyPr/>
        <a:lstStyle/>
        <a:p>
          <a:endParaRPr lang="de-DE"/>
        </a:p>
      </dgm:t>
    </dgm:pt>
    <dgm:pt modelId="{5A4D1AD5-E84D-4971-BB77-9B0A6A54D98A}" type="pres">
      <dgm:prSet presAssocID="{87D23C33-5615-4577-8BB7-A5DAAC4F72E9}" presName="spacing" presStyleCnt="0"/>
      <dgm:spPr/>
    </dgm:pt>
    <dgm:pt modelId="{BD7B5CDE-E0B0-456B-B78C-DB8FB1DF9DF6}" type="pres">
      <dgm:prSet presAssocID="{658592B5-2E62-4E93-8F8E-6DCFA5E458E4}" presName="composite" presStyleCnt="0"/>
      <dgm:spPr/>
    </dgm:pt>
    <dgm:pt modelId="{2F9794EE-71CC-47D8-9194-EA0AABDE7938}" type="pres">
      <dgm:prSet presAssocID="{658592B5-2E62-4E93-8F8E-6DCFA5E458E4}"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t>
        <a:bodyPr/>
        <a:lstStyle/>
        <a:p>
          <a:endParaRPr lang="de-DE"/>
        </a:p>
      </dgm:t>
    </dgm:pt>
    <dgm:pt modelId="{0B320CC0-67B7-48A8-AD6A-D777DE19BFED}" type="pres">
      <dgm:prSet presAssocID="{658592B5-2E62-4E93-8F8E-6DCFA5E458E4}" presName="txShp" presStyleLbl="node1" presStyleIdx="2" presStyleCnt="4">
        <dgm:presLayoutVars>
          <dgm:bulletEnabled val="1"/>
        </dgm:presLayoutVars>
      </dgm:prSet>
      <dgm:spPr/>
      <dgm:t>
        <a:bodyPr/>
        <a:lstStyle/>
        <a:p>
          <a:endParaRPr lang="de-DE"/>
        </a:p>
      </dgm:t>
    </dgm:pt>
    <dgm:pt modelId="{B1055959-2A7A-46C6-BC35-52747379304C}" type="pres">
      <dgm:prSet presAssocID="{7D9E4BA0-C6BC-40B7-A649-E1A24E1F1403}" presName="spacing" presStyleCnt="0"/>
      <dgm:spPr/>
    </dgm:pt>
    <dgm:pt modelId="{EEDDE4A3-1A62-447A-933C-6D76407213C9}" type="pres">
      <dgm:prSet presAssocID="{58A7F68D-6778-4825-8C8D-0F9B987A6292}" presName="composite" presStyleCnt="0"/>
      <dgm:spPr/>
    </dgm:pt>
    <dgm:pt modelId="{2C364802-FA02-4CFB-BF0A-29736DA94733}" type="pres">
      <dgm:prSet presAssocID="{58A7F68D-6778-4825-8C8D-0F9B987A6292}"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de-DE"/>
        </a:p>
      </dgm:t>
    </dgm:pt>
    <dgm:pt modelId="{684F8BA7-9A2A-4AC5-B52E-0523422BD9A9}" type="pres">
      <dgm:prSet presAssocID="{58A7F68D-6778-4825-8C8D-0F9B987A6292}" presName="txShp" presStyleLbl="node1" presStyleIdx="3" presStyleCnt="4">
        <dgm:presLayoutVars>
          <dgm:bulletEnabled val="1"/>
        </dgm:presLayoutVars>
      </dgm:prSet>
      <dgm:spPr/>
      <dgm:t>
        <a:bodyPr/>
        <a:lstStyle/>
        <a:p>
          <a:endParaRPr lang="de-DE"/>
        </a:p>
      </dgm:t>
    </dgm:pt>
  </dgm:ptLst>
  <dgm:cxnLst>
    <dgm:cxn modelId="{B4B25090-F6D2-46A9-85E7-1EFBBC05753E}" type="presOf" srcId="{DFB6A049-9D6B-4BAB-B241-87D64B7E5F0F}" destId="{6B8B0271-746C-4547-9826-806D0FCB32D0}" srcOrd="0" destOrd="1" presId="urn:microsoft.com/office/officeart/2005/8/layout/vList3"/>
    <dgm:cxn modelId="{3E8E75B9-5BD0-4915-8439-4EA442A5B5A7}" srcId="{8094B564-2873-43F2-843B-886B628C034A}" destId="{658592B5-2E62-4E93-8F8E-6DCFA5E458E4}" srcOrd="2" destOrd="0" parTransId="{97FDBF4A-2D8F-49D8-A4CB-3AB1F9FFDC05}" sibTransId="{7D9E4BA0-C6BC-40B7-A649-E1A24E1F1403}"/>
    <dgm:cxn modelId="{6B01D414-55D6-4B59-99AC-419E11EA03B2}" type="presOf" srcId="{C19C8CCE-6A10-42A9-AF39-C981EBABCEC2}" destId="{6B8B0271-746C-4547-9826-806D0FCB32D0}" srcOrd="0" destOrd="3" presId="urn:microsoft.com/office/officeart/2005/8/layout/vList3"/>
    <dgm:cxn modelId="{7AB5B4CD-EE40-4768-B75C-5286AEB84375}" srcId="{58A7F68D-6778-4825-8C8D-0F9B987A6292}" destId="{CB4F683F-2C5F-480E-BC7C-53BA87F5CB7F}" srcOrd="2" destOrd="0" parTransId="{ABA49358-B849-4A59-A86D-24A01680E39F}" sibTransId="{A664417C-A123-4E85-BFB9-2C58628B9491}"/>
    <dgm:cxn modelId="{AEF3A307-9CBF-4D97-B7D1-0FCE835EBB93}" type="presOf" srcId="{4BE1DDC2-F870-4A22-AACE-BBC6FEDE551E}" destId="{0B320CC0-67B7-48A8-AD6A-D777DE19BFED}" srcOrd="0" destOrd="1" presId="urn:microsoft.com/office/officeart/2005/8/layout/vList3"/>
    <dgm:cxn modelId="{8E7A8E4D-9F62-4D65-AE40-0ECC7B88C566}" type="presOf" srcId="{8EB18292-F3F1-4C45-9D3A-11C2EF5DAB17}" destId="{6B8B0271-746C-4547-9826-806D0FCB32D0}" srcOrd="0" destOrd="0" presId="urn:microsoft.com/office/officeart/2005/8/layout/vList3"/>
    <dgm:cxn modelId="{9E7122C7-64A0-4161-ADF4-46B7C3DBE4C1}" type="presOf" srcId="{DDB58147-13BB-4C99-A56E-9B14C53719B4}" destId="{0B320CC0-67B7-48A8-AD6A-D777DE19BFED}" srcOrd="0" destOrd="3" presId="urn:microsoft.com/office/officeart/2005/8/layout/vList3"/>
    <dgm:cxn modelId="{B1D41093-CDB6-4A52-BF2B-AE74146B6BFE}" srcId="{8094B564-2873-43F2-843B-886B628C034A}" destId="{58A7F68D-6778-4825-8C8D-0F9B987A6292}" srcOrd="3" destOrd="0" parTransId="{A1ECE89C-AFC2-4276-8FF5-0DB44F6D93D7}" sibTransId="{A63A713A-6B87-405F-881B-55436A1C711F}"/>
    <dgm:cxn modelId="{4D69919A-C44F-41C1-B899-E7045FF4313D}" srcId="{8EB18292-F3F1-4C45-9D3A-11C2EF5DAB17}" destId="{DFB6A049-9D6B-4BAB-B241-87D64B7E5F0F}" srcOrd="0" destOrd="0" parTransId="{B5BF06A8-B45D-444E-A50B-969646D8483B}" sibTransId="{46BDEA4C-0288-4531-BA18-B36129795D2C}"/>
    <dgm:cxn modelId="{DD4D0FF6-BFB9-4741-919D-D3E5C2DBC2F3}" srcId="{658592B5-2E62-4E93-8F8E-6DCFA5E458E4}" destId="{7B053B1F-1E55-4E94-8B60-557A977E1868}" srcOrd="1" destOrd="0" parTransId="{55B3629B-7AD5-4074-8E3E-6D95C4CC6AEE}" sibTransId="{AB952C24-A298-4941-91B2-29DD83C7DD68}"/>
    <dgm:cxn modelId="{0AC60A7D-3BF7-4B8A-88E2-B0AABDC501E3}" type="presOf" srcId="{7B053B1F-1E55-4E94-8B60-557A977E1868}" destId="{0B320CC0-67B7-48A8-AD6A-D777DE19BFED}" srcOrd="0" destOrd="2" presId="urn:microsoft.com/office/officeart/2005/8/layout/vList3"/>
    <dgm:cxn modelId="{BDE22BA9-1FDD-4C8B-82EB-CC952B40EE57}" type="presOf" srcId="{0BFD5D8C-5679-453E-AEDB-BC9C90943C9B}" destId="{187AD95F-63C7-445E-B284-DBBC995E2BD5}" srcOrd="0" destOrd="1" presId="urn:microsoft.com/office/officeart/2005/8/layout/vList3"/>
    <dgm:cxn modelId="{70598530-91E0-4F9A-B0FA-F6EFE5F5B700}" srcId="{58A7F68D-6778-4825-8C8D-0F9B987A6292}" destId="{4F2125AC-2AF7-41E2-AA33-C0300DCED13E}" srcOrd="1" destOrd="0" parTransId="{4224AED9-A264-4541-8050-C20CAE2BF8E6}" sibTransId="{481B8626-C61B-415A-9198-C51629E752FE}"/>
    <dgm:cxn modelId="{814ADA45-0296-45E1-8D79-0B7FE788615C}" type="presOf" srcId="{8094B564-2873-43F2-843B-886B628C034A}" destId="{EAA74C9D-048E-47A7-91C6-8D0E808DB205}" srcOrd="0" destOrd="0" presId="urn:microsoft.com/office/officeart/2005/8/layout/vList3"/>
    <dgm:cxn modelId="{919DE5C2-86FE-4591-8EDA-6C3A6B601748}" type="presOf" srcId="{58A7F68D-6778-4825-8C8D-0F9B987A6292}" destId="{684F8BA7-9A2A-4AC5-B52E-0523422BD9A9}" srcOrd="0" destOrd="0" presId="urn:microsoft.com/office/officeart/2005/8/layout/vList3"/>
    <dgm:cxn modelId="{B727E196-F8C3-408A-A1AA-F2C9DA807F52}" srcId="{DCA3C53F-5283-492B-B373-38CBE63C7BEF}" destId="{0BFD5D8C-5679-453E-AEDB-BC9C90943C9B}" srcOrd="0" destOrd="0" parTransId="{EE84FC49-C06E-4A2D-A5BC-8783DCA755BA}" sibTransId="{0813B026-58EC-493E-9174-AF72AF5C25BD}"/>
    <dgm:cxn modelId="{2AB74696-EAC0-419E-BC2E-14B5571FCD92}" srcId="{8094B564-2873-43F2-843B-886B628C034A}" destId="{DCA3C53F-5283-492B-B373-38CBE63C7BEF}" srcOrd="1" destOrd="0" parTransId="{C946BC6A-90DE-4B32-BE06-B52384B866DE}" sibTransId="{87D23C33-5615-4577-8BB7-A5DAAC4F72E9}"/>
    <dgm:cxn modelId="{0149ED53-3BD4-429A-B7D2-4BC1083191C4}" type="presOf" srcId="{DCA3C53F-5283-492B-B373-38CBE63C7BEF}" destId="{187AD95F-63C7-445E-B284-DBBC995E2BD5}" srcOrd="0" destOrd="0" presId="urn:microsoft.com/office/officeart/2005/8/layout/vList3"/>
    <dgm:cxn modelId="{CB1B2A9F-C382-4535-9B29-C861B4095D56}" srcId="{658592B5-2E62-4E93-8F8E-6DCFA5E458E4}" destId="{4BE1DDC2-F870-4A22-AACE-BBC6FEDE551E}" srcOrd="0" destOrd="0" parTransId="{F7830132-CB84-4B83-94EB-42D31766AC8C}" sibTransId="{25D29D83-337F-45DA-B022-AD4FBDAED5AC}"/>
    <dgm:cxn modelId="{41C10E48-16CB-460D-9D4A-E2B5FB0AE9BF}" type="presOf" srcId="{658592B5-2E62-4E93-8F8E-6DCFA5E458E4}" destId="{0B320CC0-67B7-48A8-AD6A-D777DE19BFED}" srcOrd="0" destOrd="0" presId="urn:microsoft.com/office/officeart/2005/8/layout/vList3"/>
    <dgm:cxn modelId="{F59DD30E-EFE2-43F2-BAAA-76A6CD4F8B85}" srcId="{8094B564-2873-43F2-843B-886B628C034A}" destId="{8EB18292-F3F1-4C45-9D3A-11C2EF5DAB17}" srcOrd="0" destOrd="0" parTransId="{AC73B695-8948-4F44-A1B3-324A419458D0}" sibTransId="{0CE81C8E-7C13-415A-800A-244BDA1210EC}"/>
    <dgm:cxn modelId="{B4E1ED7B-98E5-4798-B909-5F25AA6B80AE}" srcId="{58A7F68D-6778-4825-8C8D-0F9B987A6292}" destId="{D931E624-2906-491F-873A-570C6FA3869D}" srcOrd="0" destOrd="0" parTransId="{AAEB53A7-C8A1-4122-8BDF-4ACD720EA085}" sibTransId="{D1D725B1-14E3-4F81-B411-DEE55FB9023D}"/>
    <dgm:cxn modelId="{DAC178CF-B37A-4031-A93D-1801E27B3475}" type="presOf" srcId="{D931E624-2906-491F-873A-570C6FA3869D}" destId="{684F8BA7-9A2A-4AC5-B52E-0523422BD9A9}" srcOrd="0" destOrd="1" presId="urn:microsoft.com/office/officeart/2005/8/layout/vList3"/>
    <dgm:cxn modelId="{3AB0684A-F1CC-4E30-AF84-6849CEB5D6F0}" type="presOf" srcId="{CB4F683F-2C5F-480E-BC7C-53BA87F5CB7F}" destId="{684F8BA7-9A2A-4AC5-B52E-0523422BD9A9}" srcOrd="0" destOrd="3" presId="urn:microsoft.com/office/officeart/2005/8/layout/vList3"/>
    <dgm:cxn modelId="{387B09F9-1EA6-4297-BA73-F2F191C308A8}" type="presOf" srcId="{4F2125AC-2AF7-41E2-AA33-C0300DCED13E}" destId="{684F8BA7-9A2A-4AC5-B52E-0523422BD9A9}" srcOrd="0" destOrd="2" presId="urn:microsoft.com/office/officeart/2005/8/layout/vList3"/>
    <dgm:cxn modelId="{9BBF6DE4-CE80-42D8-8AF0-2441D96419E4}" srcId="{658592B5-2E62-4E93-8F8E-6DCFA5E458E4}" destId="{DDB58147-13BB-4C99-A56E-9B14C53719B4}" srcOrd="2" destOrd="0" parTransId="{56F316DA-9DD8-498E-B53F-1A234DD5B1BE}" sibTransId="{C5D63906-1FBC-4F6D-9C1D-D6D7B613793F}"/>
    <dgm:cxn modelId="{5C11EC4F-E06A-4178-9550-6E811158B2C7}" type="presOf" srcId="{7244C067-2600-427C-82CD-D48E5189D56D}" destId="{187AD95F-63C7-445E-B284-DBBC995E2BD5}" srcOrd="0" destOrd="2" presId="urn:microsoft.com/office/officeart/2005/8/layout/vList3"/>
    <dgm:cxn modelId="{C6E95231-5022-466F-B0E4-821AAD53BDA8}" srcId="{8EB18292-F3F1-4C45-9D3A-11C2EF5DAB17}" destId="{F1F04B44-54CD-49D0-977E-94754B21697A}" srcOrd="1" destOrd="0" parTransId="{23666EA6-75EA-4ACA-AC8B-FEDDA14B6722}" sibTransId="{C7C1968D-0D68-4999-9871-63A16321CC46}"/>
    <dgm:cxn modelId="{B1FCAA35-762A-4170-A487-D0C5822CB25F}" srcId="{8EB18292-F3F1-4C45-9D3A-11C2EF5DAB17}" destId="{C19C8CCE-6A10-42A9-AF39-C981EBABCEC2}" srcOrd="2" destOrd="0" parTransId="{78AC5F24-13AB-434A-A610-B2554A50AB71}" sibTransId="{F3300FB3-BF0B-43B7-8B33-C09C723912CD}"/>
    <dgm:cxn modelId="{4848BED7-78AD-46C8-BC9C-4624A4F459A0}" srcId="{DCA3C53F-5283-492B-B373-38CBE63C7BEF}" destId="{7244C067-2600-427C-82CD-D48E5189D56D}" srcOrd="1" destOrd="0" parTransId="{FDED08E1-97FE-4A40-87F9-E3779DA2DF22}" sibTransId="{3F795E27-0EB6-4075-9842-2D0ECED7A435}"/>
    <dgm:cxn modelId="{2FE25E96-3B4B-4EAD-B830-34F62AE27D08}" type="presOf" srcId="{F1F04B44-54CD-49D0-977E-94754B21697A}" destId="{6B8B0271-746C-4547-9826-806D0FCB32D0}" srcOrd="0" destOrd="2" presId="urn:microsoft.com/office/officeart/2005/8/layout/vList3"/>
    <dgm:cxn modelId="{3CF956CE-1392-4FFF-B5DE-8B070549B39B}" type="presParOf" srcId="{EAA74C9D-048E-47A7-91C6-8D0E808DB205}" destId="{A612D1C1-3AB2-456A-84A9-95FEA0F959B2}" srcOrd="0" destOrd="0" presId="urn:microsoft.com/office/officeart/2005/8/layout/vList3"/>
    <dgm:cxn modelId="{28AF855A-DC68-4D44-ABAE-E76C73A04669}" type="presParOf" srcId="{A612D1C1-3AB2-456A-84A9-95FEA0F959B2}" destId="{BD110A96-3495-4C8A-BD5D-F7FBA18FCDBA}" srcOrd="0" destOrd="0" presId="urn:microsoft.com/office/officeart/2005/8/layout/vList3"/>
    <dgm:cxn modelId="{A30CAEE4-5AD2-41E1-9619-15288296F073}" type="presParOf" srcId="{A612D1C1-3AB2-456A-84A9-95FEA0F959B2}" destId="{6B8B0271-746C-4547-9826-806D0FCB32D0}" srcOrd="1" destOrd="0" presId="urn:microsoft.com/office/officeart/2005/8/layout/vList3"/>
    <dgm:cxn modelId="{C69CC77A-4D06-469C-8BD1-2C10A1FCD4CB}" type="presParOf" srcId="{EAA74C9D-048E-47A7-91C6-8D0E808DB205}" destId="{83770B9D-B05E-4550-BB57-190B6864C5A2}" srcOrd="1" destOrd="0" presId="urn:microsoft.com/office/officeart/2005/8/layout/vList3"/>
    <dgm:cxn modelId="{6C743771-9E59-403F-82C8-12C4F300B0C0}" type="presParOf" srcId="{EAA74C9D-048E-47A7-91C6-8D0E808DB205}" destId="{F67F6664-A15F-49A5-B805-79E94DD34AA1}" srcOrd="2" destOrd="0" presId="urn:microsoft.com/office/officeart/2005/8/layout/vList3"/>
    <dgm:cxn modelId="{B54953CC-B088-4C64-B88B-ED30DD9F0F1B}" type="presParOf" srcId="{F67F6664-A15F-49A5-B805-79E94DD34AA1}" destId="{D74C6DE7-B26D-479A-BA51-096E0D29B26E}" srcOrd="0" destOrd="0" presId="urn:microsoft.com/office/officeart/2005/8/layout/vList3"/>
    <dgm:cxn modelId="{5DC27F31-6940-4271-9964-5593C28774F8}" type="presParOf" srcId="{F67F6664-A15F-49A5-B805-79E94DD34AA1}" destId="{187AD95F-63C7-445E-B284-DBBC995E2BD5}" srcOrd="1" destOrd="0" presId="urn:microsoft.com/office/officeart/2005/8/layout/vList3"/>
    <dgm:cxn modelId="{729C699F-DA21-4448-8D9B-E08239A07B0D}" type="presParOf" srcId="{EAA74C9D-048E-47A7-91C6-8D0E808DB205}" destId="{5A4D1AD5-E84D-4971-BB77-9B0A6A54D98A}" srcOrd="3" destOrd="0" presId="urn:microsoft.com/office/officeart/2005/8/layout/vList3"/>
    <dgm:cxn modelId="{41D223B8-BE0A-4DA1-94B5-27E3FA0D07BE}" type="presParOf" srcId="{EAA74C9D-048E-47A7-91C6-8D0E808DB205}" destId="{BD7B5CDE-E0B0-456B-B78C-DB8FB1DF9DF6}" srcOrd="4" destOrd="0" presId="urn:microsoft.com/office/officeart/2005/8/layout/vList3"/>
    <dgm:cxn modelId="{38EF79C1-1D42-454A-B0AB-E61E7D6FADB1}" type="presParOf" srcId="{BD7B5CDE-E0B0-456B-B78C-DB8FB1DF9DF6}" destId="{2F9794EE-71CC-47D8-9194-EA0AABDE7938}" srcOrd="0" destOrd="0" presId="urn:microsoft.com/office/officeart/2005/8/layout/vList3"/>
    <dgm:cxn modelId="{90C3FD5C-9DE0-469E-8498-B7E517AD12D8}" type="presParOf" srcId="{BD7B5CDE-E0B0-456B-B78C-DB8FB1DF9DF6}" destId="{0B320CC0-67B7-48A8-AD6A-D777DE19BFED}" srcOrd="1" destOrd="0" presId="urn:microsoft.com/office/officeart/2005/8/layout/vList3"/>
    <dgm:cxn modelId="{1D464BCE-A3CD-4943-BDC3-2F5843D65DFB}" type="presParOf" srcId="{EAA74C9D-048E-47A7-91C6-8D0E808DB205}" destId="{B1055959-2A7A-46C6-BC35-52747379304C}" srcOrd="5" destOrd="0" presId="urn:microsoft.com/office/officeart/2005/8/layout/vList3"/>
    <dgm:cxn modelId="{F947A304-E0BF-474A-8BB5-953B8F3DDC44}" type="presParOf" srcId="{EAA74C9D-048E-47A7-91C6-8D0E808DB205}" destId="{EEDDE4A3-1A62-447A-933C-6D76407213C9}" srcOrd="6" destOrd="0" presId="urn:microsoft.com/office/officeart/2005/8/layout/vList3"/>
    <dgm:cxn modelId="{3C6EC747-26BA-4357-ACEC-CB37C5E334CA}" type="presParOf" srcId="{EEDDE4A3-1A62-447A-933C-6D76407213C9}" destId="{2C364802-FA02-4CFB-BF0A-29736DA94733}" srcOrd="0" destOrd="0" presId="urn:microsoft.com/office/officeart/2005/8/layout/vList3"/>
    <dgm:cxn modelId="{020755A0-B980-4273-86B9-DF0CF10000C3}" type="presParOf" srcId="{EEDDE4A3-1A62-447A-933C-6D76407213C9}" destId="{684F8BA7-9A2A-4AC5-B52E-0523422BD9A9}" srcOrd="1" destOrd="0" presId="urn:microsoft.com/office/officeart/2005/8/layout/vList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65173B-DF7D-418E-A049-C704C46D1BF1}" type="doc">
      <dgm:prSet loTypeId="urn:microsoft.com/office/officeart/2009/3/layout/CircleRelationship" loCatId="relationship" qsTypeId="urn:microsoft.com/office/officeart/2005/8/quickstyle/simple1" qsCatId="simple" csTypeId="urn:microsoft.com/office/officeart/2005/8/colors/accent2_3" csCatId="accent2" phldr="1"/>
      <dgm:spPr/>
      <dgm:t>
        <a:bodyPr/>
        <a:lstStyle/>
        <a:p>
          <a:endParaRPr lang="de-DE"/>
        </a:p>
      </dgm:t>
    </dgm:pt>
    <dgm:pt modelId="{08067729-C037-44A0-8875-1F4C071FA836}">
      <dgm:prSet phldrT="[Text]" custT="1"/>
      <dgm:spPr>
        <a:xfrm>
          <a:off x="892115" y="161160"/>
          <a:ext cx="6247999" cy="3876209"/>
        </a:xfrm>
        <a:solidFill>
          <a:srgbClr val="006E92">
            <a:shade val="8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sz="1800" noProof="0" dirty="0" smtClean="0">
              <a:solidFill>
                <a:srgbClr val="FFFFFF"/>
              </a:solidFill>
              <a:latin typeface="Frutiger LT Com 55 Roman"/>
              <a:ea typeface="+mn-ea"/>
              <a:cs typeface="+mn-cs"/>
            </a:rPr>
            <a:t>Mobility Data Cloud</a:t>
          </a:r>
          <a:endParaRPr lang="en-US" sz="1800" noProof="0" dirty="0">
            <a:solidFill>
              <a:srgbClr val="FFFFFF"/>
            </a:solidFill>
            <a:latin typeface="Frutiger LT Com 55 Roman"/>
            <a:ea typeface="+mn-ea"/>
            <a:cs typeface="+mn-cs"/>
          </a:endParaRPr>
        </a:p>
      </dgm:t>
    </dgm:pt>
    <dgm:pt modelId="{3348CAFE-DD55-49D8-8DED-9B0562E27338}" type="parTrans" cxnId="{E747E6C2-C9DB-429A-BC00-AD3487F5C97A}">
      <dgm:prSet/>
      <dgm:spPr/>
      <dgm:t>
        <a:bodyPr/>
        <a:lstStyle/>
        <a:p>
          <a:endParaRPr lang="de-DE"/>
        </a:p>
      </dgm:t>
    </dgm:pt>
    <dgm:pt modelId="{5654F184-6057-4F82-AFCB-E7E6C880DDF3}" type="sibTrans" cxnId="{E747E6C2-C9DB-429A-BC00-AD3487F5C97A}">
      <dgm:prSet/>
      <dgm:spPr/>
      <dgm:t>
        <a:bodyPr/>
        <a:lstStyle/>
        <a:p>
          <a:endParaRPr lang="de-DE"/>
        </a:p>
      </dgm:t>
    </dgm:pt>
    <dgm:pt modelId="{B9F3F7ED-A4B9-4630-B732-0FA43493739B}">
      <dgm:prSet phldrT="[Text]"/>
      <dgm:spPr>
        <a:xfrm>
          <a:off x="1775368" y="1290405"/>
          <a:ext cx="1552311" cy="1498069"/>
        </a:xfrm>
        <a:solidFill>
          <a:srgbClr val="006E92">
            <a:shade val="80000"/>
            <a:hueOff val="172238"/>
            <a:satOff val="-21556"/>
            <a:lumOff val="11155"/>
            <a:alphaOff val="0"/>
          </a:srgbClr>
        </a:solidFill>
        <a:ln w="25400" cap="flat" cmpd="sng" algn="ctr">
          <a:solidFill>
            <a:srgbClr val="FFFFFF">
              <a:hueOff val="0"/>
              <a:satOff val="0"/>
              <a:lumOff val="0"/>
              <a:alphaOff val="0"/>
            </a:srgbClr>
          </a:solidFill>
          <a:prstDash val="solid"/>
        </a:ln>
        <a:effectLst/>
      </dgm:spPr>
      <dgm:t>
        <a:bodyPr/>
        <a:lstStyle/>
        <a:p>
          <a:r>
            <a:rPr lang="en-US" noProof="0" dirty="0" smtClean="0">
              <a:solidFill>
                <a:srgbClr val="FFFFFF"/>
              </a:solidFill>
              <a:latin typeface="Frutiger LT Com 55 Roman"/>
              <a:ea typeface="+mn-ea"/>
              <a:cs typeface="+mn-cs"/>
            </a:rPr>
            <a:t>Data Store</a:t>
          </a:r>
          <a:endParaRPr lang="en-US" noProof="0" dirty="0">
            <a:solidFill>
              <a:srgbClr val="FFFFFF"/>
            </a:solidFill>
            <a:latin typeface="Frutiger LT Com 55 Roman"/>
            <a:ea typeface="+mn-ea"/>
            <a:cs typeface="+mn-cs"/>
          </a:endParaRPr>
        </a:p>
      </dgm:t>
    </dgm:pt>
    <dgm:pt modelId="{E6560D32-8ADE-4FA3-999B-C048EEDDB5FF}" type="parTrans" cxnId="{FF6083F4-6F2E-41E4-AA58-889461D6C7EF}">
      <dgm:prSet/>
      <dgm:spPr/>
      <dgm:t>
        <a:bodyPr/>
        <a:lstStyle/>
        <a:p>
          <a:endParaRPr lang="de-DE"/>
        </a:p>
      </dgm:t>
    </dgm:pt>
    <dgm:pt modelId="{83E20A8F-CB9D-4BD6-A687-988A28293A88}" type="sibTrans" cxnId="{FF6083F4-6F2E-41E4-AA58-889461D6C7EF}">
      <dgm:prSet/>
      <dgm:spPr/>
      <dgm:t>
        <a:bodyPr/>
        <a:lstStyle/>
        <a:p>
          <a:endParaRPr lang="de-DE"/>
        </a:p>
      </dgm:t>
    </dgm:pt>
    <dgm:pt modelId="{1426ED68-813E-45E7-97C8-F48C84A031D8}">
      <dgm:prSet phldrT="[Text]" custT="1"/>
      <dgm:spPr>
        <a:xfrm>
          <a:off x="3932865" y="960017"/>
          <a:ext cx="1875465" cy="1875678"/>
        </a:xfrm>
        <a:solidFill>
          <a:srgbClr val="006E92">
            <a:shade val="80000"/>
            <a:hueOff val="275581"/>
            <a:satOff val="-34489"/>
            <a:lumOff val="17848"/>
            <a:alphaOff val="0"/>
          </a:srgbClr>
        </a:solidFill>
        <a:ln w="25400" cap="flat" cmpd="sng" algn="ctr">
          <a:solidFill>
            <a:srgbClr val="FFFFFF">
              <a:hueOff val="0"/>
              <a:satOff val="0"/>
              <a:lumOff val="0"/>
              <a:alphaOff val="0"/>
            </a:srgbClr>
          </a:solidFill>
          <a:prstDash val="solid"/>
        </a:ln>
        <a:effectLst/>
      </dgm:spPr>
      <dgm:t>
        <a:bodyPr/>
        <a:lstStyle/>
        <a:p>
          <a:r>
            <a:rPr lang="en-US" sz="1400" noProof="0" dirty="0" smtClean="0">
              <a:solidFill>
                <a:srgbClr val="FFFFFF"/>
              </a:solidFill>
              <a:latin typeface="Frutiger LT Com 55 Roman"/>
              <a:ea typeface="+mn-ea"/>
              <a:cs typeface="+mn-cs"/>
            </a:rPr>
            <a:t>Machine Readable Formats</a:t>
          </a:r>
          <a:endParaRPr lang="en-US" sz="1400" noProof="0" dirty="0">
            <a:solidFill>
              <a:srgbClr val="FFFFFF"/>
            </a:solidFill>
            <a:latin typeface="Frutiger LT Com 55 Roman"/>
            <a:ea typeface="+mn-ea"/>
            <a:cs typeface="+mn-cs"/>
          </a:endParaRPr>
        </a:p>
      </dgm:t>
    </dgm:pt>
    <dgm:pt modelId="{E8CC4B2F-AD82-49DA-B91E-3792DF05B1C4}" type="parTrans" cxnId="{CF8E4278-36F6-4202-8C0B-2F0A12539021}">
      <dgm:prSet/>
      <dgm:spPr/>
      <dgm:t>
        <a:bodyPr/>
        <a:lstStyle/>
        <a:p>
          <a:endParaRPr lang="de-DE"/>
        </a:p>
      </dgm:t>
    </dgm:pt>
    <dgm:pt modelId="{97637B90-D457-4FFD-9FED-17F609FF7536}" type="sibTrans" cxnId="{CF8E4278-36F6-4202-8C0B-2F0A12539021}">
      <dgm:prSet/>
      <dgm:spPr/>
      <dgm:t>
        <a:bodyPr/>
        <a:lstStyle/>
        <a:p>
          <a:endParaRPr lang="de-DE"/>
        </a:p>
      </dgm:t>
    </dgm:pt>
    <dgm:pt modelId="{B387FC1E-8E35-47A5-B69D-AA6B8AA07614}">
      <dgm:prSet phldrT="[Text]"/>
      <dgm:spPr>
        <a:xfrm>
          <a:off x="2783677" y="3045061"/>
          <a:ext cx="1654985" cy="1653776"/>
        </a:xfrm>
        <a:solidFill>
          <a:srgbClr val="006E92">
            <a:shade val="80000"/>
            <a:hueOff val="482267"/>
            <a:satOff val="-60356"/>
            <a:lumOff val="31234"/>
            <a:alphaOff val="0"/>
          </a:srgbClr>
        </a:solidFill>
        <a:ln w="25400" cap="flat" cmpd="sng" algn="ctr">
          <a:solidFill>
            <a:srgbClr val="FFFFFF">
              <a:hueOff val="0"/>
              <a:satOff val="0"/>
              <a:lumOff val="0"/>
              <a:alphaOff val="0"/>
            </a:srgbClr>
          </a:solidFill>
          <a:prstDash val="solid"/>
        </a:ln>
        <a:effectLst/>
      </dgm:spPr>
      <dgm:t>
        <a:bodyPr/>
        <a:lstStyle/>
        <a:p>
          <a:r>
            <a:rPr lang="en-US" noProof="0" dirty="0" smtClean="0">
              <a:solidFill>
                <a:srgbClr val="FFFFFF"/>
              </a:solidFill>
              <a:latin typeface="Frutiger LT Com 55 Roman"/>
              <a:ea typeface="+mn-ea"/>
              <a:cs typeface="+mn-cs"/>
            </a:rPr>
            <a:t>Mobility SPACES</a:t>
          </a:r>
          <a:endParaRPr lang="en-US" noProof="0" dirty="0">
            <a:solidFill>
              <a:srgbClr val="FFFFFF"/>
            </a:solidFill>
            <a:latin typeface="Frutiger LT Com 55 Roman"/>
            <a:ea typeface="+mn-ea"/>
            <a:cs typeface="+mn-cs"/>
          </a:endParaRPr>
        </a:p>
      </dgm:t>
    </dgm:pt>
    <dgm:pt modelId="{15A4743F-F3DC-40EC-A3D8-5ED3957EB10A}" type="parTrans" cxnId="{486CF2B6-905A-4027-8DE4-DB2AD1B55878}">
      <dgm:prSet/>
      <dgm:spPr/>
      <dgm:t>
        <a:bodyPr/>
        <a:lstStyle/>
        <a:p>
          <a:endParaRPr lang="de-DE"/>
        </a:p>
      </dgm:t>
    </dgm:pt>
    <dgm:pt modelId="{17ACFE8C-DFE5-4FDB-9679-2F68DD22F1B3}" type="sibTrans" cxnId="{486CF2B6-905A-4027-8DE4-DB2AD1B55878}">
      <dgm:prSet/>
      <dgm:spPr/>
      <dgm:t>
        <a:bodyPr/>
        <a:lstStyle/>
        <a:p>
          <a:endParaRPr lang="de-DE"/>
        </a:p>
      </dgm:t>
    </dgm:pt>
    <dgm:pt modelId="{A8AAF3B5-8129-4E6E-9484-51FB67BDCD24}">
      <dgm:prSet phldrT="[Text]" custT="1"/>
      <dgm:spPr>
        <a:xfrm>
          <a:off x="0" y="2237500"/>
          <a:ext cx="2026082" cy="2026322"/>
        </a:xfrm>
        <a:solidFill>
          <a:srgbClr val="006E92">
            <a:shade val="80000"/>
            <a:hueOff val="551162"/>
            <a:satOff val="-68978"/>
            <a:lumOff val="35696"/>
            <a:alphaOff val="0"/>
          </a:srgbClr>
        </a:solidFill>
        <a:ln w="25400" cap="flat" cmpd="sng" algn="ctr">
          <a:solidFill>
            <a:srgbClr val="FFFFFF">
              <a:hueOff val="0"/>
              <a:satOff val="0"/>
              <a:lumOff val="0"/>
              <a:alphaOff val="0"/>
            </a:srgbClr>
          </a:solidFill>
          <a:prstDash val="solid"/>
        </a:ln>
        <a:effectLst/>
      </dgm:spPr>
      <dgm:t>
        <a:bodyPr/>
        <a:lstStyle/>
        <a:p>
          <a:r>
            <a:rPr lang="en-US" sz="1400" noProof="0" dirty="0" smtClean="0">
              <a:solidFill>
                <a:srgbClr val="FFFFFF"/>
              </a:solidFill>
              <a:latin typeface="Frutiger LT Com 55 Roman"/>
              <a:ea typeface="+mn-ea"/>
              <a:cs typeface="+mn-cs"/>
            </a:rPr>
            <a:t>Behavior Optimization</a:t>
          </a:r>
          <a:endParaRPr lang="en-US" sz="1400" noProof="0" dirty="0">
            <a:solidFill>
              <a:srgbClr val="FFFFFF"/>
            </a:solidFill>
            <a:latin typeface="Frutiger LT Com 55 Roman"/>
            <a:ea typeface="+mn-ea"/>
            <a:cs typeface="+mn-cs"/>
          </a:endParaRPr>
        </a:p>
      </dgm:t>
    </dgm:pt>
    <dgm:pt modelId="{9A1BA436-546C-4A9D-ADC6-283DF2485596}" type="parTrans" cxnId="{F78A5FFF-A46E-4DE2-B0DD-4827BF81F232}">
      <dgm:prSet/>
      <dgm:spPr/>
      <dgm:t>
        <a:bodyPr/>
        <a:lstStyle/>
        <a:p>
          <a:endParaRPr lang="de-DE"/>
        </a:p>
      </dgm:t>
    </dgm:pt>
    <dgm:pt modelId="{91F220C9-E5F0-4EB2-8F88-21AB93FB1F39}" type="sibTrans" cxnId="{F78A5FFF-A46E-4DE2-B0DD-4827BF81F232}">
      <dgm:prSet/>
      <dgm:spPr/>
      <dgm:t>
        <a:bodyPr/>
        <a:lstStyle/>
        <a:p>
          <a:endParaRPr lang="de-DE"/>
        </a:p>
      </dgm:t>
    </dgm:pt>
    <dgm:pt modelId="{5C3C0099-6D3C-4CE8-8A51-4C01FC6EB100}">
      <dgm:prSet phldrT="[Text]" custT="1"/>
      <dgm:spPr>
        <a:xfrm>
          <a:off x="4175291" y="2218508"/>
          <a:ext cx="1872002" cy="1872215"/>
        </a:xfrm>
        <a:solidFill>
          <a:srgbClr val="006E92">
            <a:shade val="80000"/>
            <a:hueOff val="413372"/>
            <a:satOff val="-51733"/>
            <a:lumOff val="26772"/>
            <a:alphaOff val="0"/>
          </a:srgbClr>
        </a:solidFill>
        <a:ln w="25400" cap="flat" cmpd="sng" algn="ctr">
          <a:solidFill>
            <a:srgbClr val="FFFFFF">
              <a:hueOff val="0"/>
              <a:satOff val="0"/>
              <a:lumOff val="0"/>
              <a:alphaOff val="0"/>
            </a:srgbClr>
          </a:solidFill>
          <a:prstDash val="solid"/>
        </a:ln>
        <a:effectLst/>
      </dgm:spPr>
      <dgm:t>
        <a:bodyPr/>
        <a:lstStyle/>
        <a:p>
          <a:r>
            <a:rPr lang="en-US" sz="1400" noProof="0" dirty="0" smtClean="0">
              <a:solidFill>
                <a:srgbClr val="FFFFFF"/>
              </a:solidFill>
              <a:latin typeface="Frutiger LT Com 55 Roman"/>
              <a:ea typeface="+mn-ea"/>
              <a:cs typeface="+mn-cs"/>
            </a:rPr>
            <a:t>Service Orchestration</a:t>
          </a:r>
          <a:endParaRPr lang="en-US" sz="1400" noProof="0" dirty="0">
            <a:solidFill>
              <a:srgbClr val="FFFFFF"/>
            </a:solidFill>
            <a:latin typeface="Frutiger LT Com 55 Roman"/>
            <a:ea typeface="+mn-ea"/>
            <a:cs typeface="+mn-cs"/>
          </a:endParaRPr>
        </a:p>
      </dgm:t>
    </dgm:pt>
    <dgm:pt modelId="{95E6F49F-2753-44F2-9C4E-1C18C066CC7A}" type="parTrans" cxnId="{E97DC021-A495-4A90-A6CC-66D608554757}">
      <dgm:prSet/>
      <dgm:spPr/>
      <dgm:t>
        <a:bodyPr/>
        <a:lstStyle/>
        <a:p>
          <a:endParaRPr lang="de-DE"/>
        </a:p>
      </dgm:t>
    </dgm:pt>
    <dgm:pt modelId="{BF5BE91C-8947-4C47-AEE4-18EA4CC2A195}" type="sibTrans" cxnId="{E97DC021-A495-4A90-A6CC-66D608554757}">
      <dgm:prSet/>
      <dgm:spPr/>
      <dgm:t>
        <a:bodyPr/>
        <a:lstStyle/>
        <a:p>
          <a:endParaRPr lang="de-DE"/>
        </a:p>
      </dgm:t>
    </dgm:pt>
    <dgm:pt modelId="{C2156909-1329-45BA-B385-FB93A1C05296}" type="pres">
      <dgm:prSet presAssocID="{7965173B-DF7D-418E-A049-C704C46D1BF1}" presName="Name0" presStyleCnt="0">
        <dgm:presLayoutVars>
          <dgm:chMax val="1"/>
          <dgm:chPref val="1"/>
        </dgm:presLayoutVars>
      </dgm:prSet>
      <dgm:spPr/>
      <dgm:t>
        <a:bodyPr/>
        <a:lstStyle/>
        <a:p>
          <a:endParaRPr lang="de-DE"/>
        </a:p>
      </dgm:t>
    </dgm:pt>
    <dgm:pt modelId="{7BD275FC-8A44-4CCC-A197-EC58C53FC365}" type="pres">
      <dgm:prSet presAssocID="{08067729-C037-44A0-8875-1F4C071FA836}" presName="Parent" presStyleLbl="node0" presStyleIdx="0" presStyleCnt="1" custScaleX="261902" custScaleY="162454">
        <dgm:presLayoutVars>
          <dgm:chMax val="5"/>
          <dgm:chPref val="5"/>
        </dgm:presLayoutVars>
      </dgm:prSet>
      <dgm:spPr>
        <a:prstGeom prst="cloud">
          <a:avLst/>
        </a:prstGeom>
      </dgm:spPr>
      <dgm:t>
        <a:bodyPr/>
        <a:lstStyle/>
        <a:p>
          <a:endParaRPr lang="de-DE"/>
        </a:p>
      </dgm:t>
    </dgm:pt>
    <dgm:pt modelId="{4DC4DDD0-585A-4149-BD82-372A0C6435F7}" type="pres">
      <dgm:prSet presAssocID="{08067729-C037-44A0-8875-1F4C071FA836}" presName="Accent2" presStyleLbl="node1" presStyleIdx="0" presStyleCnt="19" custScaleX="131492" custScaleY="131492"/>
      <dgm:spPr>
        <a:xfrm>
          <a:off x="3526569" y="3084628"/>
          <a:ext cx="252882" cy="252857"/>
        </a:xfrm>
        <a:prstGeom prst="ellipse">
          <a:avLst/>
        </a:prstGeom>
        <a:solidFill>
          <a:srgbClr val="006E92">
            <a:shade val="8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3ACFEFFC-19DC-4351-B0E8-A04BC50D8B22}" type="pres">
      <dgm:prSet presAssocID="{08067729-C037-44A0-8875-1F4C071FA836}" presName="Accent3" presStyleLbl="node1" presStyleIdx="1" presStyleCnt="19" custScaleX="131492" custScaleY="131492"/>
      <dgm:spPr>
        <a:xfrm>
          <a:off x="5332303" y="1844282"/>
          <a:ext cx="252882" cy="252857"/>
        </a:xfrm>
        <a:prstGeom prst="ellipse">
          <a:avLst/>
        </a:prstGeom>
        <a:solidFill>
          <a:srgbClr val="006E92">
            <a:shade val="80000"/>
            <a:hueOff val="34448"/>
            <a:satOff val="-4311"/>
            <a:lumOff val="2231"/>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5071F67F-6D96-454F-959C-576BF270F538}" type="pres">
      <dgm:prSet presAssocID="{08067729-C037-44A0-8875-1F4C071FA836}" presName="Accent4" presStyleLbl="node1" presStyleIdx="2" presStyleCnt="19" custScaleX="131492" custScaleY="131492"/>
      <dgm:spPr>
        <a:xfrm>
          <a:off x="4401806" y="3277744"/>
          <a:ext cx="348759" cy="349290"/>
        </a:xfrm>
        <a:prstGeom prst="ellipse">
          <a:avLst/>
        </a:prstGeom>
        <a:solidFill>
          <a:srgbClr val="006E92">
            <a:shade val="80000"/>
            <a:hueOff val="68895"/>
            <a:satOff val="-8622"/>
            <a:lumOff val="4462"/>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5387ACDD-D8C4-48FB-8950-FC8553A6BE34}" type="pres">
      <dgm:prSet presAssocID="{08067729-C037-44A0-8875-1F4C071FA836}" presName="Accent5" presStyleLbl="node1" presStyleIdx="3" presStyleCnt="19" custScaleX="223576" custScaleY="237971" custLinFactX="-200000" custLinFactY="-36167" custLinFactNeighborX="-225101" custLinFactNeighborY="-100000"/>
      <dgm:spPr>
        <a:xfrm>
          <a:off x="2674305" y="779936"/>
          <a:ext cx="429977" cy="457614"/>
        </a:xfrm>
        <a:prstGeom prst="ellipse">
          <a:avLst/>
        </a:prstGeom>
        <a:solidFill>
          <a:srgbClr val="006E92">
            <a:shade val="80000"/>
            <a:hueOff val="103343"/>
            <a:satOff val="-12933"/>
            <a:lumOff val="6693"/>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3F2786B0-0EEA-4ED5-A097-AEEA28ED8825}" type="pres">
      <dgm:prSet presAssocID="{08067729-C037-44A0-8875-1F4C071FA836}" presName="Accent6" presStyleLbl="node1" presStyleIdx="4" presStyleCnt="19" custScaleX="131492" custScaleY="131492"/>
      <dgm:spPr>
        <a:xfrm>
          <a:off x="2975061" y="2244655"/>
          <a:ext cx="252882" cy="252857"/>
        </a:xfrm>
        <a:prstGeom prst="ellipse">
          <a:avLst/>
        </a:prstGeom>
        <a:solidFill>
          <a:srgbClr val="006E92">
            <a:shade val="80000"/>
            <a:hueOff val="137791"/>
            <a:satOff val="-17244"/>
            <a:lumOff val="8924"/>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8E9501B5-3A88-4325-B6B6-870033CDFCC8}" type="pres">
      <dgm:prSet presAssocID="{B9F3F7ED-A4B9-4630-B732-0FA43493739B}" presName="Child1" presStyleLbl="node1" presStyleIdx="5" presStyleCnt="19" custScaleX="160047" custScaleY="154437" custLinFactNeighborX="-1129" custLinFactNeighborY="22426">
        <dgm:presLayoutVars>
          <dgm:chMax val="0"/>
          <dgm:chPref val="0"/>
        </dgm:presLayoutVars>
      </dgm:prSet>
      <dgm:spPr>
        <a:prstGeom prst="ellipse">
          <a:avLst/>
        </a:prstGeom>
      </dgm:spPr>
      <dgm:t>
        <a:bodyPr/>
        <a:lstStyle/>
        <a:p>
          <a:endParaRPr lang="de-DE"/>
        </a:p>
      </dgm:t>
    </dgm:pt>
    <dgm:pt modelId="{A093041A-B3B1-4177-AD5F-EA4C20CFBF25}" type="pres">
      <dgm:prSet presAssocID="{B9F3F7ED-A4B9-4630-B732-0FA43493739B}" presName="Accent7" presStyleCnt="0"/>
      <dgm:spPr/>
    </dgm:pt>
    <dgm:pt modelId="{7D34C8E0-6E7A-4954-A75F-1B5A1215F6B9}" type="pres">
      <dgm:prSet presAssocID="{B9F3F7ED-A4B9-4630-B732-0FA43493739B}" presName="AccentHold1" presStyleLbl="node1" presStyleIdx="6" presStyleCnt="19" custScaleX="755713" custScaleY="755710" custLinFactX="62299" custLinFactY="-3240" custLinFactNeighborX="100000" custLinFactNeighborY="-100000"/>
      <dgm:spPr>
        <a:xfrm>
          <a:off x="3477417" y="37825"/>
          <a:ext cx="2004396" cy="2007439"/>
        </a:xfrm>
        <a:prstGeom prst="ellipse">
          <a:avLst/>
        </a:prstGeom>
        <a:solidFill>
          <a:srgbClr val="006E92">
            <a:shade val="80000"/>
            <a:hueOff val="206686"/>
            <a:satOff val="-25867"/>
            <a:lumOff val="13386"/>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19167C76-49E0-41B2-9324-81BCF56FE888}" type="pres">
      <dgm:prSet presAssocID="{B9F3F7ED-A4B9-4630-B732-0FA43493739B}" presName="Accent8" presStyleCnt="0"/>
      <dgm:spPr/>
    </dgm:pt>
    <dgm:pt modelId="{7B5B12F0-DBD5-41E0-AAEA-34DCF085CD4D}" type="pres">
      <dgm:prSet presAssocID="{B9F3F7ED-A4B9-4630-B732-0FA43493739B}" presName="AccentHold2" presStyleLbl="node1" presStyleIdx="7" presStyleCnt="19" custScaleX="131492" custScaleY="131492" custLinFactX="-37461" custLinFactNeighborX="-100000" custLinFactNeighborY="26141"/>
      <dgm:spPr>
        <a:xfrm>
          <a:off x="1434291" y="2640746"/>
          <a:ext cx="630598" cy="630740"/>
        </a:xfrm>
        <a:prstGeom prst="ellipse">
          <a:avLst/>
        </a:prstGeom>
        <a:solidFill>
          <a:srgbClr val="006E92">
            <a:shade val="80000"/>
            <a:hueOff val="241133"/>
            <a:satOff val="-30178"/>
            <a:lumOff val="15617"/>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C1024145-0800-4A36-B032-4F08217550C6}" type="pres">
      <dgm:prSet presAssocID="{1426ED68-813E-45E7-97C8-F48C84A031D8}" presName="Child2" presStyleLbl="node1" presStyleIdx="8" presStyleCnt="19" custScaleX="193365" custScaleY="193365" custLinFactX="-10160" custLinFactNeighborX="-100000" custLinFactNeighborY="54863">
        <dgm:presLayoutVars>
          <dgm:chMax val="0"/>
          <dgm:chPref val="0"/>
        </dgm:presLayoutVars>
      </dgm:prSet>
      <dgm:spPr>
        <a:prstGeom prst="ellipse">
          <a:avLst/>
        </a:prstGeom>
      </dgm:spPr>
      <dgm:t>
        <a:bodyPr/>
        <a:lstStyle/>
        <a:p>
          <a:endParaRPr lang="de-DE"/>
        </a:p>
      </dgm:t>
    </dgm:pt>
    <dgm:pt modelId="{C5963EB8-4A70-4B51-B3CC-E7EF7546D68A}" type="pres">
      <dgm:prSet presAssocID="{1426ED68-813E-45E7-97C8-F48C84A031D8}" presName="Accent9" presStyleCnt="0"/>
      <dgm:spPr/>
    </dgm:pt>
    <dgm:pt modelId="{D6513587-0143-4D17-B6CF-314D33F0FB30}" type="pres">
      <dgm:prSet presAssocID="{1426ED68-813E-45E7-97C8-F48C84A031D8}" presName="AccentHold1" presStyleLbl="node1" presStyleIdx="9" presStyleCnt="19" custScaleX="448924" custScaleY="448923" custLinFactX="100000" custLinFactY="-100000" custLinFactNeighborX="171255" custLinFactNeighborY="-135431"/>
      <dgm:spPr>
        <a:xfrm>
          <a:off x="5277740" y="461262"/>
          <a:ext cx="1190692" cy="1192501"/>
        </a:xfrm>
        <a:prstGeom prst="ellipse">
          <a:avLst/>
        </a:prstGeom>
        <a:solidFill>
          <a:srgbClr val="006E92">
            <a:shade val="80000"/>
            <a:hueOff val="310029"/>
            <a:satOff val="-38800"/>
            <a:lumOff val="20079"/>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ACC5A149-3E30-4F9D-9C80-7368FA20042F}" type="pres">
      <dgm:prSet presAssocID="{1426ED68-813E-45E7-97C8-F48C84A031D8}" presName="Accent10" presStyleCnt="0"/>
      <dgm:spPr/>
    </dgm:pt>
    <dgm:pt modelId="{ACF20D6F-C863-4AC0-90D0-21E8A6D6CA21}" type="pres">
      <dgm:prSet presAssocID="{1426ED68-813E-45E7-97C8-F48C84A031D8}" presName="AccentHold2" presStyleLbl="node1" presStyleIdx="10" presStyleCnt="19" custScaleX="131492" custScaleY="131492"/>
      <dgm:spPr>
        <a:xfrm>
          <a:off x="1956216" y="3131530"/>
          <a:ext cx="252882" cy="252857"/>
        </a:xfrm>
        <a:prstGeom prst="ellipse">
          <a:avLst/>
        </a:prstGeom>
        <a:solidFill>
          <a:srgbClr val="006E92">
            <a:shade val="80000"/>
            <a:hueOff val="344476"/>
            <a:satOff val="-43111"/>
            <a:lumOff val="22310"/>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B346525D-AB4E-4491-905A-41C745E1FACE}" type="pres">
      <dgm:prSet presAssocID="{1426ED68-813E-45E7-97C8-F48C84A031D8}" presName="Accent11" presStyleCnt="0"/>
      <dgm:spPr/>
    </dgm:pt>
    <dgm:pt modelId="{1A3C347E-B4DF-4630-88C2-9C74D9D7BA11}" type="pres">
      <dgm:prSet presAssocID="{1426ED68-813E-45E7-97C8-F48C84A031D8}" presName="AccentHold3" presStyleLbl="node1" presStyleIdx="11" presStyleCnt="19" custScaleX="131492" custScaleY="131492"/>
      <dgm:spPr>
        <a:xfrm>
          <a:off x="3872545" y="2857793"/>
          <a:ext cx="252882" cy="252857"/>
        </a:xfrm>
        <a:prstGeom prst="ellipse">
          <a:avLst/>
        </a:prstGeom>
        <a:solidFill>
          <a:srgbClr val="006E92">
            <a:shade val="80000"/>
            <a:hueOff val="378924"/>
            <a:satOff val="-47422"/>
            <a:lumOff val="24541"/>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8982D0E9-9C35-404A-B100-6309C3040696}" type="pres">
      <dgm:prSet presAssocID="{5C3C0099-6D3C-4CE8-8A51-4C01FC6EB100}" presName="Child3" presStyleLbl="node1" presStyleIdx="12" presStyleCnt="19" custScaleX="193008" custScaleY="193008" custLinFactX="-32367" custLinFactNeighborX="-100000" custLinFactNeighborY="11632">
        <dgm:presLayoutVars>
          <dgm:chMax val="0"/>
          <dgm:chPref val="0"/>
        </dgm:presLayoutVars>
      </dgm:prSet>
      <dgm:spPr>
        <a:prstGeom prst="ellipse">
          <a:avLst/>
        </a:prstGeom>
      </dgm:spPr>
      <dgm:t>
        <a:bodyPr/>
        <a:lstStyle/>
        <a:p>
          <a:endParaRPr lang="de-DE"/>
        </a:p>
      </dgm:t>
    </dgm:pt>
    <dgm:pt modelId="{7C8A2067-64C3-4F90-B062-E4F20DB0CB70}" type="pres">
      <dgm:prSet presAssocID="{5C3C0099-6D3C-4CE8-8A51-4C01FC6EB100}" presName="Accent12" presStyleCnt="0"/>
      <dgm:spPr/>
    </dgm:pt>
    <dgm:pt modelId="{B17F1681-34EE-48F4-AEA4-A9AA07992162}" type="pres">
      <dgm:prSet presAssocID="{5C3C0099-6D3C-4CE8-8A51-4C01FC6EB100}" presName="AccentHold1" presStyleLbl="node1" presStyleIdx="13" presStyleCnt="19" custScaleX="131492" custScaleY="131492" custLinFactX="200000" custLinFactY="-78945" custLinFactNeighborX="274444" custLinFactNeighborY="-100000"/>
      <dgm:spPr>
        <a:xfrm>
          <a:off x="6518786" y="2148701"/>
          <a:ext cx="252882" cy="252857"/>
        </a:xfrm>
        <a:prstGeom prst="ellipse">
          <a:avLst/>
        </a:prstGeom>
        <a:solidFill>
          <a:srgbClr val="006E92">
            <a:shade val="80000"/>
            <a:hueOff val="447819"/>
            <a:satOff val="-56044"/>
            <a:lumOff val="29003"/>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68CC009E-0968-47B8-86C9-6A981B5DE686}" type="pres">
      <dgm:prSet presAssocID="{B387FC1E-8E35-47A5-B69D-AA6B8AA07614}" presName="Child4" presStyleLbl="node1" presStyleIdx="14" presStyleCnt="19" custScaleX="170633" custScaleY="170489">
        <dgm:presLayoutVars>
          <dgm:chMax val="0"/>
          <dgm:chPref val="0"/>
        </dgm:presLayoutVars>
      </dgm:prSet>
      <dgm:spPr>
        <a:prstGeom prst="ellipse">
          <a:avLst/>
        </a:prstGeom>
      </dgm:spPr>
      <dgm:t>
        <a:bodyPr/>
        <a:lstStyle/>
        <a:p>
          <a:endParaRPr lang="de-DE"/>
        </a:p>
      </dgm:t>
    </dgm:pt>
    <dgm:pt modelId="{43D8ADC3-6C18-4BD3-A50B-AD692D3AE136}" type="pres">
      <dgm:prSet presAssocID="{B387FC1E-8E35-47A5-B69D-AA6B8AA07614}" presName="Accent13" presStyleCnt="0"/>
      <dgm:spPr/>
    </dgm:pt>
    <dgm:pt modelId="{F9E1C4D6-D53D-4C2E-9008-25DBBBB07AD1}" type="pres">
      <dgm:prSet presAssocID="{B387FC1E-8E35-47A5-B69D-AA6B8AA07614}" presName="AccentHold1" presStyleLbl="node1" presStyleIdx="15" presStyleCnt="19" custScaleX="771971" custScaleY="771968" custLinFactX="-400000" custLinFactNeighborX="-448894" custLinFactNeighborY="71243"/>
      <dgm:spPr>
        <a:xfrm>
          <a:off x="1713643" y="2779340"/>
          <a:ext cx="1484639" cy="1484482"/>
        </a:xfrm>
        <a:prstGeom prst="ellipse">
          <a:avLst/>
        </a:prstGeom>
        <a:solidFill>
          <a:srgbClr val="006E92">
            <a:shade val="80000"/>
            <a:hueOff val="516714"/>
            <a:satOff val="-64667"/>
            <a:lumOff val="33465"/>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752EB2B8-63C4-4E64-A376-3997EDDFC689}" type="pres">
      <dgm:prSet presAssocID="{A8AAF3B5-8129-4E6E-9484-51FB67BDCD24}" presName="Child5" presStyleLbl="node1" presStyleIdx="16" presStyleCnt="19" custScaleX="208894" custScaleY="208895" custLinFactX="-166761" custLinFactY="100000" custLinFactNeighborX="-200000" custLinFactNeighborY="180805">
        <dgm:presLayoutVars>
          <dgm:chMax val="0"/>
          <dgm:chPref val="0"/>
        </dgm:presLayoutVars>
      </dgm:prSet>
      <dgm:spPr>
        <a:prstGeom prst="ellipse">
          <a:avLst/>
        </a:prstGeom>
      </dgm:spPr>
      <dgm:t>
        <a:bodyPr/>
        <a:lstStyle/>
        <a:p>
          <a:endParaRPr lang="de-DE"/>
        </a:p>
      </dgm:t>
    </dgm:pt>
    <dgm:pt modelId="{C7D3B8C9-CD30-402B-8927-11CF84D44550}" type="pres">
      <dgm:prSet presAssocID="{A8AAF3B5-8129-4E6E-9484-51FB67BDCD24}" presName="Accent15" presStyleCnt="0"/>
      <dgm:spPr/>
    </dgm:pt>
    <dgm:pt modelId="{286AE45B-97FD-4A1F-B04C-269F1006365E}" type="pres">
      <dgm:prSet presAssocID="{A8AAF3B5-8129-4E6E-9484-51FB67BDCD24}" presName="AccentHold2" presStyleLbl="node1" presStyleIdx="17" presStyleCnt="19" custScaleX="131492" custScaleY="131492" custLinFactX="-252472" custLinFactY="-46984" custLinFactNeighborX="-300000" custLinFactNeighborY="-100000"/>
      <dgm:spPr>
        <a:xfrm>
          <a:off x="1762324" y="831667"/>
          <a:ext cx="252882" cy="252857"/>
        </a:xfrm>
        <a:prstGeom prst="ellipse">
          <a:avLst/>
        </a:prstGeom>
        <a:solidFill>
          <a:srgbClr val="006E92">
            <a:shade val="80000"/>
            <a:hueOff val="585610"/>
            <a:satOff val="-73289"/>
            <a:lumOff val="37927"/>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 modelId="{4944A681-A609-41F2-80AF-3A2FA1B095CC}" type="pres">
      <dgm:prSet presAssocID="{A8AAF3B5-8129-4E6E-9484-51FB67BDCD24}" presName="Accent16" presStyleCnt="0"/>
      <dgm:spPr/>
    </dgm:pt>
    <dgm:pt modelId="{89A3D086-6F98-4607-9D5F-1FF186AE46E4}" type="pres">
      <dgm:prSet presAssocID="{A8AAF3B5-8129-4E6E-9484-51FB67BDCD24}" presName="AccentHold3" presStyleLbl="node1" presStyleIdx="18" presStyleCnt="19" custScaleX="888560" custScaleY="888564" custLinFactX="-545998" custLinFactNeighborX="-600000" custLinFactNeighborY="-41849"/>
      <dgm:spPr>
        <a:xfrm>
          <a:off x="2132184" y="-426287"/>
          <a:ext cx="1708861" cy="1708694"/>
        </a:xfrm>
        <a:prstGeom prst="ellipse">
          <a:avLst/>
        </a:prstGeom>
        <a:solidFill>
          <a:srgbClr val="006E92">
            <a:shade val="80000"/>
            <a:hueOff val="620057"/>
            <a:satOff val="-77600"/>
            <a:lumOff val="40158"/>
            <a:alphaOff val="0"/>
          </a:srgbClr>
        </a:solidFill>
        <a:ln w="25400" cap="flat" cmpd="sng" algn="ctr">
          <a:solidFill>
            <a:srgbClr val="FFFFFF">
              <a:hueOff val="0"/>
              <a:satOff val="0"/>
              <a:lumOff val="0"/>
              <a:alphaOff val="0"/>
            </a:srgbClr>
          </a:solidFill>
          <a:prstDash val="solid"/>
        </a:ln>
        <a:effectLst/>
      </dgm:spPr>
      <dgm:t>
        <a:bodyPr/>
        <a:lstStyle/>
        <a:p>
          <a:endParaRPr lang="de-DE"/>
        </a:p>
      </dgm:t>
    </dgm:pt>
  </dgm:ptLst>
  <dgm:cxnLst>
    <dgm:cxn modelId="{FF6083F4-6F2E-41E4-AA58-889461D6C7EF}" srcId="{08067729-C037-44A0-8875-1F4C071FA836}" destId="{B9F3F7ED-A4B9-4630-B732-0FA43493739B}" srcOrd="0" destOrd="0" parTransId="{E6560D32-8ADE-4FA3-999B-C048EEDDB5FF}" sibTransId="{83E20A8F-CB9D-4BD6-A687-988A28293A88}"/>
    <dgm:cxn modelId="{083635AD-8C46-46E9-9435-D28E6A3628C6}" type="presOf" srcId="{B9F3F7ED-A4B9-4630-B732-0FA43493739B}" destId="{8E9501B5-3A88-4325-B6B6-870033CDFCC8}" srcOrd="0" destOrd="0" presId="urn:microsoft.com/office/officeart/2009/3/layout/CircleRelationship"/>
    <dgm:cxn modelId="{E97DC021-A495-4A90-A6CC-66D608554757}" srcId="{08067729-C037-44A0-8875-1F4C071FA836}" destId="{5C3C0099-6D3C-4CE8-8A51-4C01FC6EB100}" srcOrd="2" destOrd="0" parTransId="{95E6F49F-2753-44F2-9C4E-1C18C066CC7A}" sibTransId="{BF5BE91C-8947-4C47-AEE4-18EA4CC2A195}"/>
    <dgm:cxn modelId="{27A67568-9B3E-4478-8C63-1BEF8429C5C6}" type="presOf" srcId="{08067729-C037-44A0-8875-1F4C071FA836}" destId="{7BD275FC-8A44-4CCC-A197-EC58C53FC365}" srcOrd="0" destOrd="0" presId="urn:microsoft.com/office/officeart/2009/3/layout/CircleRelationship"/>
    <dgm:cxn modelId="{7DB5EBED-4DA8-4197-9914-E482B23C0226}" type="presOf" srcId="{1426ED68-813E-45E7-97C8-F48C84A031D8}" destId="{C1024145-0800-4A36-B032-4F08217550C6}" srcOrd="0" destOrd="0" presId="urn:microsoft.com/office/officeart/2009/3/layout/CircleRelationship"/>
    <dgm:cxn modelId="{923EE1AE-D350-4A9F-A1FD-63711EF2E9F8}" type="presOf" srcId="{5C3C0099-6D3C-4CE8-8A51-4C01FC6EB100}" destId="{8982D0E9-9C35-404A-B100-6309C3040696}" srcOrd="0" destOrd="0" presId="urn:microsoft.com/office/officeart/2009/3/layout/CircleRelationship"/>
    <dgm:cxn modelId="{EB88642D-912E-4C80-A832-575B677742C6}" type="presOf" srcId="{B387FC1E-8E35-47A5-B69D-AA6B8AA07614}" destId="{68CC009E-0968-47B8-86C9-6A981B5DE686}" srcOrd="0" destOrd="0" presId="urn:microsoft.com/office/officeart/2009/3/layout/CircleRelationship"/>
    <dgm:cxn modelId="{F78A5FFF-A46E-4DE2-B0DD-4827BF81F232}" srcId="{08067729-C037-44A0-8875-1F4C071FA836}" destId="{A8AAF3B5-8129-4E6E-9484-51FB67BDCD24}" srcOrd="4" destOrd="0" parTransId="{9A1BA436-546C-4A9D-ADC6-283DF2485596}" sibTransId="{91F220C9-E5F0-4EB2-8F88-21AB93FB1F39}"/>
    <dgm:cxn modelId="{CF8E4278-36F6-4202-8C0B-2F0A12539021}" srcId="{08067729-C037-44A0-8875-1F4C071FA836}" destId="{1426ED68-813E-45E7-97C8-F48C84A031D8}" srcOrd="1" destOrd="0" parTransId="{E8CC4B2F-AD82-49DA-B91E-3792DF05B1C4}" sibTransId="{97637B90-D457-4FFD-9FED-17F609FF7536}"/>
    <dgm:cxn modelId="{E747E6C2-C9DB-429A-BC00-AD3487F5C97A}" srcId="{7965173B-DF7D-418E-A049-C704C46D1BF1}" destId="{08067729-C037-44A0-8875-1F4C071FA836}" srcOrd="0" destOrd="0" parTransId="{3348CAFE-DD55-49D8-8DED-9B0562E27338}" sibTransId="{5654F184-6057-4F82-AFCB-E7E6C880DDF3}"/>
    <dgm:cxn modelId="{46D2A9A5-D7D1-4E82-BA62-8BD672C88235}" type="presOf" srcId="{A8AAF3B5-8129-4E6E-9484-51FB67BDCD24}" destId="{752EB2B8-63C4-4E64-A376-3997EDDFC689}" srcOrd="0" destOrd="0" presId="urn:microsoft.com/office/officeart/2009/3/layout/CircleRelationship"/>
    <dgm:cxn modelId="{486CF2B6-905A-4027-8DE4-DB2AD1B55878}" srcId="{08067729-C037-44A0-8875-1F4C071FA836}" destId="{B387FC1E-8E35-47A5-B69D-AA6B8AA07614}" srcOrd="3" destOrd="0" parTransId="{15A4743F-F3DC-40EC-A3D8-5ED3957EB10A}" sibTransId="{17ACFE8C-DFE5-4FDB-9679-2F68DD22F1B3}"/>
    <dgm:cxn modelId="{0F6DA730-7431-4E33-A9B4-7292F6EE5C9F}" type="presOf" srcId="{7965173B-DF7D-418E-A049-C704C46D1BF1}" destId="{C2156909-1329-45BA-B385-FB93A1C05296}" srcOrd="0" destOrd="0" presId="urn:microsoft.com/office/officeart/2009/3/layout/CircleRelationship"/>
    <dgm:cxn modelId="{22519EB5-F9BC-4BB7-863B-4C0FEDF3EBD1}" type="presParOf" srcId="{C2156909-1329-45BA-B385-FB93A1C05296}" destId="{7BD275FC-8A44-4CCC-A197-EC58C53FC365}" srcOrd="0" destOrd="0" presId="urn:microsoft.com/office/officeart/2009/3/layout/CircleRelationship"/>
    <dgm:cxn modelId="{794E1DFB-5C02-4733-BDB8-E114914C745B}" type="presParOf" srcId="{C2156909-1329-45BA-B385-FB93A1C05296}" destId="{4DC4DDD0-585A-4149-BD82-372A0C6435F7}" srcOrd="1" destOrd="0" presId="urn:microsoft.com/office/officeart/2009/3/layout/CircleRelationship"/>
    <dgm:cxn modelId="{B8B4184C-6D46-489D-8D54-37D52903B037}" type="presParOf" srcId="{C2156909-1329-45BA-B385-FB93A1C05296}" destId="{3ACFEFFC-19DC-4351-B0E8-A04BC50D8B22}" srcOrd="2" destOrd="0" presId="urn:microsoft.com/office/officeart/2009/3/layout/CircleRelationship"/>
    <dgm:cxn modelId="{C6353A80-7284-4103-9D40-6D05C9DFB75B}" type="presParOf" srcId="{C2156909-1329-45BA-B385-FB93A1C05296}" destId="{5071F67F-6D96-454F-959C-576BF270F538}" srcOrd="3" destOrd="0" presId="urn:microsoft.com/office/officeart/2009/3/layout/CircleRelationship"/>
    <dgm:cxn modelId="{BCF26D72-5D18-45A5-8810-CFFEFD9CC81A}" type="presParOf" srcId="{C2156909-1329-45BA-B385-FB93A1C05296}" destId="{5387ACDD-D8C4-48FB-8950-FC8553A6BE34}" srcOrd="4" destOrd="0" presId="urn:microsoft.com/office/officeart/2009/3/layout/CircleRelationship"/>
    <dgm:cxn modelId="{9FD6A491-D778-4612-8413-81DB40EF6ED3}" type="presParOf" srcId="{C2156909-1329-45BA-B385-FB93A1C05296}" destId="{3F2786B0-0EEA-4ED5-A097-AEEA28ED8825}" srcOrd="5" destOrd="0" presId="urn:microsoft.com/office/officeart/2009/3/layout/CircleRelationship"/>
    <dgm:cxn modelId="{C9410586-2F40-4113-818F-32BEBFB715F2}" type="presParOf" srcId="{C2156909-1329-45BA-B385-FB93A1C05296}" destId="{8E9501B5-3A88-4325-B6B6-870033CDFCC8}" srcOrd="6" destOrd="0" presId="urn:microsoft.com/office/officeart/2009/3/layout/CircleRelationship"/>
    <dgm:cxn modelId="{EAB08DFD-A857-4CC5-A975-5A9079E0E22B}" type="presParOf" srcId="{C2156909-1329-45BA-B385-FB93A1C05296}" destId="{A093041A-B3B1-4177-AD5F-EA4C20CFBF25}" srcOrd="7" destOrd="0" presId="urn:microsoft.com/office/officeart/2009/3/layout/CircleRelationship"/>
    <dgm:cxn modelId="{8E0E8DDE-4CFF-4A46-971F-66C4ECB49C7D}" type="presParOf" srcId="{A093041A-B3B1-4177-AD5F-EA4C20CFBF25}" destId="{7D34C8E0-6E7A-4954-A75F-1B5A1215F6B9}" srcOrd="0" destOrd="0" presId="urn:microsoft.com/office/officeart/2009/3/layout/CircleRelationship"/>
    <dgm:cxn modelId="{85554CB4-B9D1-43E4-A9DD-E699886959D0}" type="presParOf" srcId="{C2156909-1329-45BA-B385-FB93A1C05296}" destId="{19167C76-49E0-41B2-9324-81BCF56FE888}" srcOrd="8" destOrd="0" presId="urn:microsoft.com/office/officeart/2009/3/layout/CircleRelationship"/>
    <dgm:cxn modelId="{64FA4732-0D8A-4785-B540-3D1CBFC9BF2C}" type="presParOf" srcId="{19167C76-49E0-41B2-9324-81BCF56FE888}" destId="{7B5B12F0-DBD5-41E0-AAEA-34DCF085CD4D}" srcOrd="0" destOrd="0" presId="urn:microsoft.com/office/officeart/2009/3/layout/CircleRelationship"/>
    <dgm:cxn modelId="{1573C445-B6AB-4758-8E1F-679A451F8908}" type="presParOf" srcId="{C2156909-1329-45BA-B385-FB93A1C05296}" destId="{C1024145-0800-4A36-B032-4F08217550C6}" srcOrd="9" destOrd="0" presId="urn:microsoft.com/office/officeart/2009/3/layout/CircleRelationship"/>
    <dgm:cxn modelId="{B3AD45D7-7CEE-4989-9B39-BCB0DBAF095B}" type="presParOf" srcId="{C2156909-1329-45BA-B385-FB93A1C05296}" destId="{C5963EB8-4A70-4B51-B3CC-E7EF7546D68A}" srcOrd="10" destOrd="0" presId="urn:microsoft.com/office/officeart/2009/3/layout/CircleRelationship"/>
    <dgm:cxn modelId="{F115894C-D166-4956-9D7A-20F6631B007F}" type="presParOf" srcId="{C5963EB8-4A70-4B51-B3CC-E7EF7546D68A}" destId="{D6513587-0143-4D17-B6CF-314D33F0FB30}" srcOrd="0" destOrd="0" presId="urn:microsoft.com/office/officeart/2009/3/layout/CircleRelationship"/>
    <dgm:cxn modelId="{F1687F46-28F8-46D8-97F3-68F697F7E2B3}" type="presParOf" srcId="{C2156909-1329-45BA-B385-FB93A1C05296}" destId="{ACC5A149-3E30-4F9D-9C80-7368FA20042F}" srcOrd="11" destOrd="0" presId="urn:microsoft.com/office/officeart/2009/3/layout/CircleRelationship"/>
    <dgm:cxn modelId="{30124DF2-4857-4663-944A-39E426C2B3A1}" type="presParOf" srcId="{ACC5A149-3E30-4F9D-9C80-7368FA20042F}" destId="{ACF20D6F-C863-4AC0-90D0-21E8A6D6CA21}" srcOrd="0" destOrd="0" presId="urn:microsoft.com/office/officeart/2009/3/layout/CircleRelationship"/>
    <dgm:cxn modelId="{81E588C9-468B-425C-86F2-22A77ED42207}" type="presParOf" srcId="{C2156909-1329-45BA-B385-FB93A1C05296}" destId="{B346525D-AB4E-4491-905A-41C745E1FACE}" srcOrd="12" destOrd="0" presId="urn:microsoft.com/office/officeart/2009/3/layout/CircleRelationship"/>
    <dgm:cxn modelId="{B5D004A0-2B1C-4C93-AE40-6FD76B5352D6}" type="presParOf" srcId="{B346525D-AB4E-4491-905A-41C745E1FACE}" destId="{1A3C347E-B4DF-4630-88C2-9C74D9D7BA11}" srcOrd="0" destOrd="0" presId="urn:microsoft.com/office/officeart/2009/3/layout/CircleRelationship"/>
    <dgm:cxn modelId="{8F01AD6B-0F68-41BD-A095-483156DAFE9E}" type="presParOf" srcId="{C2156909-1329-45BA-B385-FB93A1C05296}" destId="{8982D0E9-9C35-404A-B100-6309C3040696}" srcOrd="13" destOrd="0" presId="urn:microsoft.com/office/officeart/2009/3/layout/CircleRelationship"/>
    <dgm:cxn modelId="{B2B2B1AF-BE18-45B0-9B46-5402968567AC}" type="presParOf" srcId="{C2156909-1329-45BA-B385-FB93A1C05296}" destId="{7C8A2067-64C3-4F90-B062-E4F20DB0CB70}" srcOrd="14" destOrd="0" presId="urn:microsoft.com/office/officeart/2009/3/layout/CircleRelationship"/>
    <dgm:cxn modelId="{6BCFA304-6F46-4F3F-BE87-F26FA3C92B53}" type="presParOf" srcId="{7C8A2067-64C3-4F90-B062-E4F20DB0CB70}" destId="{B17F1681-34EE-48F4-AEA4-A9AA07992162}" srcOrd="0" destOrd="0" presId="urn:microsoft.com/office/officeart/2009/3/layout/CircleRelationship"/>
    <dgm:cxn modelId="{F025B4B7-6A98-48F0-89FB-65F8B593C981}" type="presParOf" srcId="{C2156909-1329-45BA-B385-FB93A1C05296}" destId="{68CC009E-0968-47B8-86C9-6A981B5DE686}" srcOrd="15" destOrd="0" presId="urn:microsoft.com/office/officeart/2009/3/layout/CircleRelationship"/>
    <dgm:cxn modelId="{F4AE6DF6-481B-4C7E-A6C0-A73CE228C644}" type="presParOf" srcId="{C2156909-1329-45BA-B385-FB93A1C05296}" destId="{43D8ADC3-6C18-4BD3-A50B-AD692D3AE136}" srcOrd="16" destOrd="0" presId="urn:microsoft.com/office/officeart/2009/3/layout/CircleRelationship"/>
    <dgm:cxn modelId="{1E1B1B10-492A-4FA7-A6F1-4C2DC10E7AF5}" type="presParOf" srcId="{43D8ADC3-6C18-4BD3-A50B-AD692D3AE136}" destId="{F9E1C4D6-D53D-4C2E-9008-25DBBBB07AD1}" srcOrd="0" destOrd="0" presId="urn:microsoft.com/office/officeart/2009/3/layout/CircleRelationship"/>
    <dgm:cxn modelId="{CBB2F17E-BC67-4909-B6D9-989A099A7891}" type="presParOf" srcId="{C2156909-1329-45BA-B385-FB93A1C05296}" destId="{752EB2B8-63C4-4E64-A376-3997EDDFC689}" srcOrd="17" destOrd="0" presId="urn:microsoft.com/office/officeart/2009/3/layout/CircleRelationship"/>
    <dgm:cxn modelId="{AECACBCD-1A60-4E36-9FCB-4DC5894963A1}" type="presParOf" srcId="{C2156909-1329-45BA-B385-FB93A1C05296}" destId="{C7D3B8C9-CD30-402B-8927-11CF84D44550}" srcOrd="18" destOrd="0" presId="urn:microsoft.com/office/officeart/2009/3/layout/CircleRelationship"/>
    <dgm:cxn modelId="{664F9202-0EA2-480D-85E7-4EBD9F6647D6}" type="presParOf" srcId="{C7D3B8C9-CD30-402B-8927-11CF84D44550}" destId="{286AE45B-97FD-4A1F-B04C-269F1006365E}" srcOrd="0" destOrd="0" presId="urn:microsoft.com/office/officeart/2009/3/layout/CircleRelationship"/>
    <dgm:cxn modelId="{14066474-5D01-442D-8083-04E088FEE9F1}" type="presParOf" srcId="{C2156909-1329-45BA-B385-FB93A1C05296}" destId="{4944A681-A609-41F2-80AF-3A2FA1B095CC}" srcOrd="19" destOrd="0" presId="urn:microsoft.com/office/officeart/2009/3/layout/CircleRelationship"/>
    <dgm:cxn modelId="{7EB55758-2534-46BD-84C6-4541C6CC6C89}" type="presParOf" srcId="{4944A681-A609-41F2-80AF-3A2FA1B095CC}" destId="{89A3D086-6F98-4607-9D5F-1FF186AE46E4}"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36EAC-6D7E-4EE1-9D4C-1AE6A9F0F244}">
      <dsp:nvSpPr>
        <dsp:cNvPr id="0" name=""/>
        <dsp:cNvSpPr/>
      </dsp:nvSpPr>
      <dsp:spPr>
        <a:xfrm>
          <a:off x="5864" y="0"/>
          <a:ext cx="2371357" cy="609196"/>
        </a:xfrm>
        <a:prstGeom prst="roundRect">
          <a:avLst>
            <a:gd name="adj" fmla="val 10000"/>
          </a:avLst>
        </a:prstGeom>
        <a:gradFill rotWithShape="0">
          <a:gsLst>
            <a:gs pos="0">
              <a:schemeClr val="accent2">
                <a:alpha val="80000"/>
                <a:hueOff val="0"/>
                <a:satOff val="0"/>
                <a:lumOff val="0"/>
                <a:alphaOff val="0"/>
                <a:shade val="51000"/>
                <a:satMod val="130000"/>
              </a:schemeClr>
            </a:gs>
            <a:gs pos="80000">
              <a:schemeClr val="accent2">
                <a:alpha val="80000"/>
                <a:hueOff val="0"/>
                <a:satOff val="0"/>
                <a:lumOff val="0"/>
                <a:alphaOff val="0"/>
                <a:shade val="93000"/>
                <a:satMod val="130000"/>
              </a:schemeClr>
            </a:gs>
            <a:gs pos="100000">
              <a:schemeClr val="accent2">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smtClean="0"/>
            <a:t>Kompakt</a:t>
          </a:r>
          <a:endParaRPr lang="de-DE" sz="2500" kern="1200" dirty="0"/>
        </a:p>
      </dsp:txBody>
      <dsp:txXfrm>
        <a:off x="23707" y="17843"/>
        <a:ext cx="2335671" cy="573510"/>
      </dsp:txXfrm>
    </dsp:sp>
    <dsp:sp modelId="{BD104258-B837-4EC6-B158-9C0B545D0FE6}">
      <dsp:nvSpPr>
        <dsp:cNvPr id="0" name=""/>
        <dsp:cNvSpPr/>
      </dsp:nvSpPr>
      <dsp:spPr>
        <a:xfrm>
          <a:off x="2773689" y="0"/>
          <a:ext cx="2371357" cy="609196"/>
        </a:xfrm>
        <a:prstGeom prst="roundRect">
          <a:avLst>
            <a:gd name="adj" fmla="val 10000"/>
          </a:avLst>
        </a:prstGeom>
        <a:gradFill rotWithShape="0">
          <a:gsLst>
            <a:gs pos="0">
              <a:schemeClr val="accent2">
                <a:alpha val="80000"/>
                <a:hueOff val="0"/>
                <a:satOff val="0"/>
                <a:lumOff val="0"/>
                <a:alphaOff val="0"/>
                <a:shade val="51000"/>
                <a:satMod val="130000"/>
              </a:schemeClr>
            </a:gs>
            <a:gs pos="80000">
              <a:schemeClr val="accent2">
                <a:alpha val="80000"/>
                <a:hueOff val="0"/>
                <a:satOff val="0"/>
                <a:lumOff val="0"/>
                <a:alphaOff val="0"/>
                <a:shade val="93000"/>
                <a:satMod val="130000"/>
              </a:schemeClr>
            </a:gs>
            <a:gs pos="100000">
              <a:schemeClr val="accent2">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smtClean="0"/>
            <a:t>Integriert</a:t>
          </a:r>
          <a:endParaRPr lang="de-DE" sz="2500" kern="1200" dirty="0"/>
        </a:p>
      </dsp:txBody>
      <dsp:txXfrm>
        <a:off x="2791532" y="17843"/>
        <a:ext cx="2335671" cy="573510"/>
      </dsp:txXfrm>
    </dsp:sp>
    <dsp:sp modelId="{6C27E051-9EBC-4C0A-B040-5C57B2A599E7}">
      <dsp:nvSpPr>
        <dsp:cNvPr id="0" name=""/>
        <dsp:cNvSpPr/>
      </dsp:nvSpPr>
      <dsp:spPr>
        <a:xfrm>
          <a:off x="5545356" y="0"/>
          <a:ext cx="2371357" cy="609196"/>
        </a:xfrm>
        <a:prstGeom prst="roundRect">
          <a:avLst>
            <a:gd name="adj" fmla="val 10000"/>
          </a:avLst>
        </a:prstGeom>
        <a:gradFill rotWithShape="0">
          <a:gsLst>
            <a:gs pos="0">
              <a:schemeClr val="accent2">
                <a:alpha val="80000"/>
                <a:hueOff val="0"/>
                <a:satOff val="0"/>
                <a:lumOff val="0"/>
                <a:alphaOff val="0"/>
                <a:shade val="51000"/>
                <a:satMod val="130000"/>
              </a:schemeClr>
            </a:gs>
            <a:gs pos="80000">
              <a:schemeClr val="accent2">
                <a:alpha val="80000"/>
                <a:hueOff val="0"/>
                <a:satOff val="0"/>
                <a:lumOff val="0"/>
                <a:alphaOff val="0"/>
                <a:shade val="93000"/>
                <a:satMod val="130000"/>
              </a:schemeClr>
            </a:gs>
            <a:gs pos="100000">
              <a:schemeClr val="accent2">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de-DE" sz="2500" kern="1200" dirty="0" smtClean="0"/>
            <a:t>Kostengünstig</a:t>
          </a:r>
          <a:endParaRPr lang="de-DE" sz="2500" kern="1200" dirty="0"/>
        </a:p>
      </dsp:txBody>
      <dsp:txXfrm>
        <a:off x="5563199" y="17843"/>
        <a:ext cx="2335671" cy="573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0271-746C-4547-9826-806D0FCB32D0}">
      <dsp:nvSpPr>
        <dsp:cNvPr id="0" name=""/>
        <dsp:cNvSpPr/>
      </dsp:nvSpPr>
      <dsp:spPr>
        <a:xfrm rot="10800000">
          <a:off x="1633974" y="761"/>
          <a:ext cx="5468461" cy="1026320"/>
        </a:xfrm>
        <a:prstGeom prst="homePlate">
          <a:avLst/>
        </a:prstGeom>
        <a:solidFill>
          <a:srgbClr val="1B9C7D">
            <a:alpha val="24000"/>
          </a:srgbClr>
        </a:solidFill>
        <a:ln>
          <a:solidFill>
            <a:srgbClr val="1B9C7D"/>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2579" tIns="60960" rIns="113792" bIns="60960" numCol="1" spcCol="1270" anchor="t" anchorCtr="0">
          <a:noAutofit/>
        </a:bodyPr>
        <a:lstStyle/>
        <a:p>
          <a:pPr lvl="0" algn="l" defTabSz="711200">
            <a:lnSpc>
              <a:spcPct val="90000"/>
            </a:lnSpc>
            <a:spcBef>
              <a:spcPct val="0"/>
            </a:spcBef>
            <a:spcAft>
              <a:spcPct val="35000"/>
            </a:spcAft>
          </a:pPr>
          <a:r>
            <a:rPr lang="de-DE" sz="1600" kern="1200" dirty="0" err="1" smtClean="0"/>
            <a:t>Vehicles</a:t>
          </a:r>
          <a:endParaRPr lang="de-DE" sz="1600" kern="1200" dirty="0"/>
        </a:p>
        <a:p>
          <a:pPr marL="114300" lvl="1" indent="-114300" algn="l" defTabSz="533400">
            <a:lnSpc>
              <a:spcPct val="90000"/>
            </a:lnSpc>
            <a:spcBef>
              <a:spcPct val="0"/>
            </a:spcBef>
            <a:spcAft>
              <a:spcPct val="15000"/>
            </a:spcAft>
            <a:buChar char="••"/>
          </a:pPr>
          <a:r>
            <a:rPr lang="de-DE" sz="1200" kern="1200" dirty="0" smtClean="0"/>
            <a:t>On Board Units</a:t>
          </a:r>
          <a:endParaRPr lang="de-DE" sz="1200" kern="1200" dirty="0"/>
        </a:p>
        <a:p>
          <a:pPr marL="114300" lvl="1" indent="-114300" algn="l" defTabSz="533400">
            <a:lnSpc>
              <a:spcPct val="90000"/>
            </a:lnSpc>
            <a:spcBef>
              <a:spcPct val="0"/>
            </a:spcBef>
            <a:spcAft>
              <a:spcPct val="15000"/>
            </a:spcAft>
            <a:buChar char="••"/>
          </a:pPr>
          <a:r>
            <a:rPr lang="de-DE" sz="1200" kern="1200" dirty="0" err="1" smtClean="0"/>
            <a:t>Inductive</a:t>
          </a:r>
          <a:r>
            <a:rPr lang="de-DE" sz="1200" kern="1200" dirty="0" smtClean="0"/>
            <a:t> </a:t>
          </a:r>
          <a:r>
            <a:rPr lang="de-DE" sz="1200" kern="1200" dirty="0" err="1" smtClean="0"/>
            <a:t>charging</a:t>
          </a:r>
          <a:endParaRPr lang="de-DE" sz="1200" kern="1200" dirty="0"/>
        </a:p>
        <a:p>
          <a:pPr marL="114300" lvl="1" indent="-114300" algn="l" defTabSz="533400">
            <a:lnSpc>
              <a:spcPct val="90000"/>
            </a:lnSpc>
            <a:spcBef>
              <a:spcPct val="0"/>
            </a:spcBef>
            <a:spcAft>
              <a:spcPct val="15000"/>
            </a:spcAft>
            <a:buChar char="••"/>
          </a:pPr>
          <a:r>
            <a:rPr lang="de-DE" sz="1200" kern="1200" dirty="0" err="1" smtClean="0"/>
            <a:t>Positioning</a:t>
          </a:r>
          <a:r>
            <a:rPr lang="de-DE" sz="1200" kern="1200" dirty="0" smtClean="0"/>
            <a:t> </a:t>
          </a:r>
          <a:r>
            <a:rPr lang="de-DE" sz="1200" kern="1200" dirty="0" err="1" smtClean="0"/>
            <a:t>systems</a:t>
          </a:r>
          <a:endParaRPr lang="de-DE" sz="1200" kern="1200" dirty="0"/>
        </a:p>
      </dsp:txBody>
      <dsp:txXfrm rot="10800000">
        <a:off x="1890554" y="761"/>
        <a:ext cx="5211881" cy="1026320"/>
      </dsp:txXfrm>
    </dsp:sp>
    <dsp:sp modelId="{BD110A96-3495-4C8A-BD5D-F7FBA18FCDBA}">
      <dsp:nvSpPr>
        <dsp:cNvPr id="0" name=""/>
        <dsp:cNvSpPr/>
      </dsp:nvSpPr>
      <dsp:spPr>
        <a:xfrm>
          <a:off x="1120814" y="761"/>
          <a:ext cx="1026320" cy="102632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87AD95F-63C7-445E-B284-DBBC995E2BD5}">
      <dsp:nvSpPr>
        <dsp:cNvPr id="0" name=""/>
        <dsp:cNvSpPr/>
      </dsp:nvSpPr>
      <dsp:spPr>
        <a:xfrm rot="10800000">
          <a:off x="1633974" y="1333445"/>
          <a:ext cx="5468461" cy="1026320"/>
        </a:xfrm>
        <a:prstGeom prst="homePlate">
          <a:avLst/>
        </a:prstGeom>
        <a:solidFill>
          <a:srgbClr val="1B9C7D">
            <a:alpha val="39000"/>
          </a:srgbClr>
        </a:solidFill>
        <a:ln>
          <a:solidFill>
            <a:srgbClr val="1B9C7D"/>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2579" tIns="60960" rIns="113792" bIns="60960" numCol="1" spcCol="1270" anchor="t" anchorCtr="0">
          <a:noAutofit/>
        </a:bodyPr>
        <a:lstStyle/>
        <a:p>
          <a:pPr lvl="0" algn="l" defTabSz="711200">
            <a:lnSpc>
              <a:spcPct val="90000"/>
            </a:lnSpc>
            <a:spcBef>
              <a:spcPct val="0"/>
            </a:spcBef>
            <a:spcAft>
              <a:spcPct val="35000"/>
            </a:spcAft>
          </a:pPr>
          <a:r>
            <a:rPr lang="de-DE" sz="1600" kern="1200" dirty="0" smtClean="0"/>
            <a:t>Infrastructure</a:t>
          </a:r>
          <a:endParaRPr lang="de-DE" sz="1600" kern="1200" dirty="0"/>
        </a:p>
        <a:p>
          <a:pPr marL="114300" lvl="1" indent="-114300" algn="l" defTabSz="533400">
            <a:lnSpc>
              <a:spcPct val="90000"/>
            </a:lnSpc>
            <a:spcBef>
              <a:spcPct val="0"/>
            </a:spcBef>
            <a:spcAft>
              <a:spcPct val="15000"/>
            </a:spcAft>
            <a:buChar char="••"/>
          </a:pPr>
          <a:r>
            <a:rPr lang="de-DE" sz="1200" kern="1200" dirty="0" err="1" smtClean="0"/>
            <a:t>Inductive</a:t>
          </a:r>
          <a:r>
            <a:rPr lang="de-DE" sz="1200" kern="1200" dirty="0" smtClean="0"/>
            <a:t> </a:t>
          </a:r>
          <a:r>
            <a:rPr lang="de-DE" sz="1200" kern="1200" dirty="0" err="1" smtClean="0"/>
            <a:t>charging</a:t>
          </a:r>
          <a:r>
            <a:rPr lang="de-DE" sz="1200" kern="1200" dirty="0" smtClean="0"/>
            <a:t> </a:t>
          </a:r>
          <a:r>
            <a:rPr lang="de-DE" sz="1200" kern="1200" dirty="0" err="1" smtClean="0"/>
            <a:t>technologies</a:t>
          </a:r>
          <a:endParaRPr lang="de-DE" sz="1200" kern="1200" dirty="0"/>
        </a:p>
        <a:p>
          <a:pPr marL="114300" lvl="1" indent="-114300" algn="l" defTabSz="533400">
            <a:lnSpc>
              <a:spcPct val="90000"/>
            </a:lnSpc>
            <a:spcBef>
              <a:spcPct val="0"/>
            </a:spcBef>
            <a:spcAft>
              <a:spcPct val="15000"/>
            </a:spcAft>
            <a:buChar char="••"/>
          </a:pPr>
          <a:r>
            <a:rPr lang="de-DE" sz="1200" kern="1200" dirty="0" err="1" smtClean="0"/>
            <a:t>Charging</a:t>
          </a:r>
          <a:r>
            <a:rPr lang="de-DE" sz="1200" kern="1200" dirty="0" smtClean="0"/>
            <a:t> </a:t>
          </a:r>
          <a:r>
            <a:rPr lang="de-DE" sz="1200" kern="1200" dirty="0" err="1" smtClean="0"/>
            <a:t>management</a:t>
          </a:r>
          <a:endParaRPr lang="de-DE" sz="1200" kern="1200" dirty="0"/>
        </a:p>
      </dsp:txBody>
      <dsp:txXfrm rot="10800000">
        <a:off x="1890554" y="1333445"/>
        <a:ext cx="5211881" cy="1026320"/>
      </dsp:txXfrm>
    </dsp:sp>
    <dsp:sp modelId="{D74C6DE7-B26D-479A-BA51-096E0D29B26E}">
      <dsp:nvSpPr>
        <dsp:cNvPr id="0" name=""/>
        <dsp:cNvSpPr/>
      </dsp:nvSpPr>
      <dsp:spPr>
        <a:xfrm>
          <a:off x="1120814" y="1333445"/>
          <a:ext cx="1026320" cy="102632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B320CC0-67B7-48A8-AD6A-D777DE19BFED}">
      <dsp:nvSpPr>
        <dsp:cNvPr id="0" name=""/>
        <dsp:cNvSpPr/>
      </dsp:nvSpPr>
      <dsp:spPr>
        <a:xfrm rot="10800000">
          <a:off x="1633974" y="2666130"/>
          <a:ext cx="5468461" cy="1026320"/>
        </a:xfrm>
        <a:prstGeom prst="homePlate">
          <a:avLst/>
        </a:prstGeom>
        <a:solidFill>
          <a:srgbClr val="1B9C7D">
            <a:alpha val="54000"/>
          </a:srgbClr>
        </a:solidFill>
        <a:ln>
          <a:solidFill>
            <a:srgbClr val="1B9C7D"/>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2579" tIns="60960" rIns="113792" bIns="60960" numCol="1" spcCol="1270" anchor="t" anchorCtr="0">
          <a:noAutofit/>
        </a:bodyPr>
        <a:lstStyle/>
        <a:p>
          <a:pPr lvl="0" algn="l" defTabSz="711200">
            <a:lnSpc>
              <a:spcPct val="90000"/>
            </a:lnSpc>
            <a:spcBef>
              <a:spcPct val="0"/>
            </a:spcBef>
            <a:spcAft>
              <a:spcPct val="35000"/>
            </a:spcAft>
          </a:pPr>
          <a:r>
            <a:rPr lang="de-DE" sz="1600" kern="1200" dirty="0" smtClean="0"/>
            <a:t>Data and Services</a:t>
          </a:r>
          <a:endParaRPr lang="de-DE" sz="1600" kern="1200" dirty="0"/>
        </a:p>
        <a:p>
          <a:pPr marL="114300" lvl="1" indent="-114300" algn="l" defTabSz="533400">
            <a:lnSpc>
              <a:spcPct val="90000"/>
            </a:lnSpc>
            <a:spcBef>
              <a:spcPct val="0"/>
            </a:spcBef>
            <a:spcAft>
              <a:spcPct val="15000"/>
            </a:spcAft>
            <a:buChar char="••"/>
          </a:pPr>
          <a:r>
            <a:rPr lang="de-DE" sz="1200" kern="1200" dirty="0" smtClean="0"/>
            <a:t>Mobility </a:t>
          </a:r>
          <a:r>
            <a:rPr lang="de-DE" sz="1200" kern="1200" dirty="0" err="1" smtClean="0"/>
            <a:t>data</a:t>
          </a:r>
          <a:r>
            <a:rPr lang="de-DE" sz="1200" kern="1200" dirty="0" smtClean="0"/>
            <a:t> </a:t>
          </a:r>
          <a:r>
            <a:rPr lang="de-DE" sz="1200" kern="1200" dirty="0" err="1" smtClean="0"/>
            <a:t>cloud</a:t>
          </a:r>
          <a:endParaRPr lang="de-DE" sz="1200" kern="1200" dirty="0"/>
        </a:p>
        <a:p>
          <a:pPr marL="114300" lvl="1" indent="-114300" algn="l" defTabSz="533400">
            <a:lnSpc>
              <a:spcPct val="90000"/>
            </a:lnSpc>
            <a:spcBef>
              <a:spcPct val="0"/>
            </a:spcBef>
            <a:spcAft>
              <a:spcPct val="15000"/>
            </a:spcAft>
            <a:buChar char="••"/>
          </a:pPr>
          <a:r>
            <a:rPr lang="de-DE" sz="1200" kern="1200" dirty="0" err="1" smtClean="0"/>
            <a:t>Seamless</a:t>
          </a:r>
          <a:r>
            <a:rPr lang="de-DE" sz="1200" kern="1200" dirty="0" smtClean="0"/>
            <a:t> </a:t>
          </a:r>
          <a:r>
            <a:rPr lang="de-DE" sz="1200" kern="1200" dirty="0" err="1" smtClean="0"/>
            <a:t>positioning</a:t>
          </a:r>
          <a:endParaRPr lang="de-DE" sz="1200" kern="1200" dirty="0"/>
        </a:p>
        <a:p>
          <a:pPr marL="114300" lvl="1" indent="-114300" algn="l" defTabSz="533400">
            <a:lnSpc>
              <a:spcPct val="90000"/>
            </a:lnSpc>
            <a:spcBef>
              <a:spcPct val="0"/>
            </a:spcBef>
            <a:spcAft>
              <a:spcPct val="15000"/>
            </a:spcAft>
            <a:buChar char="••"/>
          </a:pPr>
          <a:r>
            <a:rPr lang="de-DE" sz="1200" kern="1200" dirty="0" smtClean="0"/>
            <a:t>Mobility </a:t>
          </a:r>
          <a:r>
            <a:rPr lang="de-DE" sz="1200" kern="1200" dirty="0" err="1" smtClean="0"/>
            <a:t>data</a:t>
          </a:r>
          <a:r>
            <a:rPr lang="de-DE" sz="1200" kern="1200" dirty="0" smtClean="0"/>
            <a:t> </a:t>
          </a:r>
          <a:r>
            <a:rPr lang="de-DE" sz="1200" kern="1200" dirty="0" err="1" smtClean="0"/>
            <a:t>services</a:t>
          </a:r>
          <a:endParaRPr lang="de-DE" sz="1200" kern="1200" dirty="0"/>
        </a:p>
      </dsp:txBody>
      <dsp:txXfrm rot="10800000">
        <a:off x="1890554" y="2666130"/>
        <a:ext cx="5211881" cy="1026320"/>
      </dsp:txXfrm>
    </dsp:sp>
    <dsp:sp modelId="{2F9794EE-71CC-47D8-9194-EA0AABDE7938}">
      <dsp:nvSpPr>
        <dsp:cNvPr id="0" name=""/>
        <dsp:cNvSpPr/>
      </dsp:nvSpPr>
      <dsp:spPr>
        <a:xfrm>
          <a:off x="1120814" y="2666130"/>
          <a:ext cx="1026320" cy="102632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84F8BA7-9A2A-4AC5-B52E-0523422BD9A9}">
      <dsp:nvSpPr>
        <dsp:cNvPr id="0" name=""/>
        <dsp:cNvSpPr/>
      </dsp:nvSpPr>
      <dsp:spPr>
        <a:xfrm rot="10800000">
          <a:off x="1633974" y="3998814"/>
          <a:ext cx="5468461" cy="1026320"/>
        </a:xfrm>
        <a:prstGeom prst="homePlate">
          <a:avLst/>
        </a:prstGeom>
        <a:solidFill>
          <a:srgbClr val="1B9C7D">
            <a:alpha val="64000"/>
          </a:srgbClr>
        </a:solidFill>
        <a:ln>
          <a:solidFill>
            <a:srgbClr val="1B9C7D"/>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2579" tIns="60960" rIns="113792" bIns="60960" numCol="1" spcCol="1270" anchor="t" anchorCtr="0">
          <a:noAutofit/>
        </a:bodyPr>
        <a:lstStyle/>
        <a:p>
          <a:pPr lvl="0" algn="l" defTabSz="711200">
            <a:lnSpc>
              <a:spcPct val="90000"/>
            </a:lnSpc>
            <a:spcBef>
              <a:spcPct val="0"/>
            </a:spcBef>
            <a:spcAft>
              <a:spcPct val="35000"/>
            </a:spcAft>
          </a:pPr>
          <a:r>
            <a:rPr lang="de-DE" sz="1600" kern="1200" dirty="0" smtClean="0"/>
            <a:t>Demonstrators</a:t>
          </a:r>
          <a:endParaRPr lang="de-DE" sz="1600" kern="1200" dirty="0"/>
        </a:p>
        <a:p>
          <a:pPr marL="114300" lvl="1" indent="-114300" algn="l" defTabSz="533400">
            <a:lnSpc>
              <a:spcPct val="90000"/>
            </a:lnSpc>
            <a:spcBef>
              <a:spcPct val="0"/>
            </a:spcBef>
            <a:spcAft>
              <a:spcPct val="15000"/>
            </a:spcAft>
            <a:buChar char="••"/>
          </a:pPr>
          <a:r>
            <a:rPr lang="de-DE" sz="1200" kern="1200" dirty="0" smtClean="0"/>
            <a:t>Collaborative </a:t>
          </a:r>
          <a:r>
            <a:rPr lang="de-DE" sz="1200" kern="1200" dirty="0" err="1" smtClean="0"/>
            <a:t>cars</a:t>
          </a:r>
          <a:endParaRPr lang="de-DE" sz="1200" kern="1200" dirty="0"/>
        </a:p>
        <a:p>
          <a:pPr marL="114300" lvl="1" indent="-114300" algn="l" defTabSz="533400">
            <a:lnSpc>
              <a:spcPct val="90000"/>
            </a:lnSpc>
            <a:spcBef>
              <a:spcPct val="0"/>
            </a:spcBef>
            <a:spcAft>
              <a:spcPct val="15000"/>
            </a:spcAft>
            <a:buChar char="••"/>
          </a:pPr>
          <a:r>
            <a:rPr lang="de-DE" sz="1200" kern="1200" dirty="0" smtClean="0"/>
            <a:t>Collaborative </a:t>
          </a:r>
          <a:r>
            <a:rPr lang="de-DE" sz="1200" kern="1200" dirty="0" err="1" smtClean="0"/>
            <a:t>segways</a:t>
          </a:r>
          <a:endParaRPr lang="de-DE" sz="1200" kern="1200" dirty="0"/>
        </a:p>
        <a:p>
          <a:pPr marL="114300" lvl="1" indent="-114300" algn="l" defTabSz="533400">
            <a:lnSpc>
              <a:spcPct val="90000"/>
            </a:lnSpc>
            <a:spcBef>
              <a:spcPct val="0"/>
            </a:spcBef>
            <a:spcAft>
              <a:spcPct val="15000"/>
            </a:spcAft>
            <a:buChar char="••"/>
          </a:pPr>
          <a:r>
            <a:rPr lang="de-DE" sz="1200" kern="1200" dirty="0" smtClean="0"/>
            <a:t>Collaborative </a:t>
          </a:r>
          <a:r>
            <a:rPr lang="de-DE" sz="1200" kern="1200" dirty="0" err="1" smtClean="0"/>
            <a:t>mobility</a:t>
          </a:r>
          <a:r>
            <a:rPr lang="de-DE" sz="1200" kern="1200" dirty="0" smtClean="0"/>
            <a:t> </a:t>
          </a:r>
          <a:r>
            <a:rPr lang="de-DE" sz="1200" kern="1200" dirty="0" err="1" smtClean="0"/>
            <a:t>services</a:t>
          </a:r>
          <a:endParaRPr lang="de-DE" sz="1200" kern="1200" dirty="0"/>
        </a:p>
      </dsp:txBody>
      <dsp:txXfrm rot="10800000">
        <a:off x="1890554" y="3998814"/>
        <a:ext cx="5211881" cy="1026320"/>
      </dsp:txXfrm>
    </dsp:sp>
    <dsp:sp modelId="{2C364802-FA02-4CFB-BF0A-29736DA94733}">
      <dsp:nvSpPr>
        <dsp:cNvPr id="0" name=""/>
        <dsp:cNvSpPr/>
      </dsp:nvSpPr>
      <dsp:spPr>
        <a:xfrm>
          <a:off x="1120814" y="3998814"/>
          <a:ext cx="1026320" cy="102632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275FC-8A44-4CCC-A197-EC58C53FC365}">
      <dsp:nvSpPr>
        <dsp:cNvPr id="0" name=""/>
        <dsp:cNvSpPr/>
      </dsp:nvSpPr>
      <dsp:spPr>
        <a:xfrm>
          <a:off x="892115" y="161160"/>
          <a:ext cx="6247999" cy="3876209"/>
        </a:xfrm>
        <a:prstGeom prst="cloud">
          <a:avLst/>
        </a:prstGeom>
        <a:solidFill>
          <a:srgbClr val="006E92">
            <a:shade val="8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solidFill>
                <a:srgbClr val="FFFFFF"/>
              </a:solidFill>
              <a:latin typeface="Frutiger LT Com 55 Roman"/>
              <a:ea typeface="+mn-ea"/>
              <a:cs typeface="+mn-cs"/>
            </a:rPr>
            <a:t>Mobility Data Cloud</a:t>
          </a:r>
          <a:endParaRPr lang="en-US" sz="1800" kern="1200" noProof="0" dirty="0">
            <a:solidFill>
              <a:srgbClr val="FFFFFF"/>
            </a:solidFill>
            <a:latin typeface="Frutiger LT Com 55 Roman"/>
            <a:ea typeface="+mn-ea"/>
            <a:cs typeface="+mn-cs"/>
          </a:endParaRPr>
        </a:p>
      </dsp:txBody>
      <dsp:txXfrm>
        <a:off x="1753240" y="746539"/>
        <a:ext cx="4081447" cy="2525817"/>
      </dsp:txXfrm>
    </dsp:sp>
    <dsp:sp modelId="{4DC4DDD0-585A-4149-BD82-372A0C6435F7}">
      <dsp:nvSpPr>
        <dsp:cNvPr id="0" name=""/>
        <dsp:cNvSpPr/>
      </dsp:nvSpPr>
      <dsp:spPr>
        <a:xfrm>
          <a:off x="3526569" y="3084628"/>
          <a:ext cx="252882" cy="252857"/>
        </a:xfrm>
        <a:prstGeom prst="ellipse">
          <a:avLst/>
        </a:prstGeom>
        <a:solidFill>
          <a:srgbClr val="006E92">
            <a:shade val="8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3ACFEFFC-19DC-4351-B0E8-A04BC50D8B22}">
      <dsp:nvSpPr>
        <dsp:cNvPr id="0" name=""/>
        <dsp:cNvSpPr/>
      </dsp:nvSpPr>
      <dsp:spPr>
        <a:xfrm>
          <a:off x="5332303" y="1844282"/>
          <a:ext cx="252882" cy="252857"/>
        </a:xfrm>
        <a:prstGeom prst="ellipse">
          <a:avLst/>
        </a:prstGeom>
        <a:solidFill>
          <a:srgbClr val="006E92">
            <a:shade val="80000"/>
            <a:hueOff val="34448"/>
            <a:satOff val="-4311"/>
            <a:lumOff val="2231"/>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5071F67F-6D96-454F-959C-576BF270F538}">
      <dsp:nvSpPr>
        <dsp:cNvPr id="0" name=""/>
        <dsp:cNvSpPr/>
      </dsp:nvSpPr>
      <dsp:spPr>
        <a:xfrm>
          <a:off x="4401806" y="3277744"/>
          <a:ext cx="348759" cy="349290"/>
        </a:xfrm>
        <a:prstGeom prst="ellipse">
          <a:avLst/>
        </a:prstGeom>
        <a:solidFill>
          <a:srgbClr val="006E92">
            <a:shade val="80000"/>
            <a:hueOff val="68895"/>
            <a:satOff val="-8622"/>
            <a:lumOff val="4462"/>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5387ACDD-D8C4-48FB-8950-FC8553A6BE34}">
      <dsp:nvSpPr>
        <dsp:cNvPr id="0" name=""/>
        <dsp:cNvSpPr/>
      </dsp:nvSpPr>
      <dsp:spPr>
        <a:xfrm>
          <a:off x="2674305" y="779936"/>
          <a:ext cx="429977" cy="457614"/>
        </a:xfrm>
        <a:prstGeom prst="ellipse">
          <a:avLst/>
        </a:prstGeom>
        <a:solidFill>
          <a:srgbClr val="006E92">
            <a:shade val="80000"/>
            <a:hueOff val="103343"/>
            <a:satOff val="-12933"/>
            <a:lumOff val="6693"/>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3F2786B0-0EEA-4ED5-A097-AEEA28ED8825}">
      <dsp:nvSpPr>
        <dsp:cNvPr id="0" name=""/>
        <dsp:cNvSpPr/>
      </dsp:nvSpPr>
      <dsp:spPr>
        <a:xfrm>
          <a:off x="2975061" y="2244655"/>
          <a:ext cx="252882" cy="252857"/>
        </a:xfrm>
        <a:prstGeom prst="ellipse">
          <a:avLst/>
        </a:prstGeom>
        <a:solidFill>
          <a:srgbClr val="006E92">
            <a:shade val="80000"/>
            <a:hueOff val="137791"/>
            <a:satOff val="-17244"/>
            <a:lumOff val="8924"/>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8E9501B5-3A88-4325-B6B6-870033CDFCC8}">
      <dsp:nvSpPr>
        <dsp:cNvPr id="0" name=""/>
        <dsp:cNvSpPr/>
      </dsp:nvSpPr>
      <dsp:spPr>
        <a:xfrm>
          <a:off x="1775368" y="1290405"/>
          <a:ext cx="1552311" cy="1498069"/>
        </a:xfrm>
        <a:prstGeom prst="ellipse">
          <a:avLst/>
        </a:prstGeom>
        <a:solidFill>
          <a:srgbClr val="006E92">
            <a:shade val="80000"/>
            <a:hueOff val="172238"/>
            <a:satOff val="-21556"/>
            <a:lumOff val="11155"/>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noProof="0" dirty="0" smtClean="0">
              <a:solidFill>
                <a:srgbClr val="FFFFFF"/>
              </a:solidFill>
              <a:latin typeface="Frutiger LT Com 55 Roman"/>
              <a:ea typeface="+mn-ea"/>
              <a:cs typeface="+mn-cs"/>
            </a:rPr>
            <a:t>Data Store</a:t>
          </a:r>
          <a:endParaRPr lang="en-US" sz="1700" kern="1200" noProof="0" dirty="0">
            <a:solidFill>
              <a:srgbClr val="FFFFFF"/>
            </a:solidFill>
            <a:latin typeface="Frutiger LT Com 55 Roman"/>
            <a:ea typeface="+mn-ea"/>
            <a:cs typeface="+mn-cs"/>
          </a:endParaRPr>
        </a:p>
      </dsp:txBody>
      <dsp:txXfrm>
        <a:off x="2002699" y="1509792"/>
        <a:ext cx="1097649" cy="1059295"/>
      </dsp:txXfrm>
    </dsp:sp>
    <dsp:sp modelId="{7D34C8E0-6E7A-4954-A75F-1B5A1215F6B9}">
      <dsp:nvSpPr>
        <dsp:cNvPr id="0" name=""/>
        <dsp:cNvSpPr/>
      </dsp:nvSpPr>
      <dsp:spPr>
        <a:xfrm>
          <a:off x="3477417" y="37825"/>
          <a:ext cx="2004396" cy="2007439"/>
        </a:xfrm>
        <a:prstGeom prst="ellipse">
          <a:avLst/>
        </a:prstGeom>
        <a:solidFill>
          <a:srgbClr val="006E92">
            <a:shade val="80000"/>
            <a:hueOff val="206686"/>
            <a:satOff val="-25867"/>
            <a:lumOff val="13386"/>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7B5B12F0-DBD5-41E0-AAEA-34DCF085CD4D}">
      <dsp:nvSpPr>
        <dsp:cNvPr id="0" name=""/>
        <dsp:cNvSpPr/>
      </dsp:nvSpPr>
      <dsp:spPr>
        <a:xfrm>
          <a:off x="1434291" y="2640746"/>
          <a:ext cx="630598" cy="630740"/>
        </a:xfrm>
        <a:prstGeom prst="ellipse">
          <a:avLst/>
        </a:prstGeom>
        <a:solidFill>
          <a:srgbClr val="006E92">
            <a:shade val="80000"/>
            <a:hueOff val="241133"/>
            <a:satOff val="-30178"/>
            <a:lumOff val="15617"/>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C1024145-0800-4A36-B032-4F08217550C6}">
      <dsp:nvSpPr>
        <dsp:cNvPr id="0" name=""/>
        <dsp:cNvSpPr/>
      </dsp:nvSpPr>
      <dsp:spPr>
        <a:xfrm>
          <a:off x="3932865" y="960017"/>
          <a:ext cx="1875465" cy="1875678"/>
        </a:xfrm>
        <a:prstGeom prst="ellipse">
          <a:avLst/>
        </a:prstGeom>
        <a:solidFill>
          <a:srgbClr val="006E92">
            <a:shade val="80000"/>
            <a:hueOff val="275581"/>
            <a:satOff val="-34489"/>
            <a:lumOff val="17848"/>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noProof="0" dirty="0" smtClean="0">
              <a:solidFill>
                <a:srgbClr val="FFFFFF"/>
              </a:solidFill>
              <a:latin typeface="Frutiger LT Com 55 Roman"/>
              <a:ea typeface="+mn-ea"/>
              <a:cs typeface="+mn-cs"/>
            </a:rPr>
            <a:t>Machine Readable Formats</a:t>
          </a:r>
          <a:endParaRPr lang="en-US" sz="1400" kern="1200" noProof="0" dirty="0">
            <a:solidFill>
              <a:srgbClr val="FFFFFF"/>
            </a:solidFill>
            <a:latin typeface="Frutiger LT Com 55 Roman"/>
            <a:ea typeface="+mn-ea"/>
            <a:cs typeface="+mn-cs"/>
          </a:endParaRPr>
        </a:p>
      </dsp:txBody>
      <dsp:txXfrm>
        <a:off x="4207520" y="1234704"/>
        <a:ext cx="1326155" cy="1326304"/>
      </dsp:txXfrm>
    </dsp:sp>
    <dsp:sp modelId="{D6513587-0143-4D17-B6CF-314D33F0FB30}">
      <dsp:nvSpPr>
        <dsp:cNvPr id="0" name=""/>
        <dsp:cNvSpPr/>
      </dsp:nvSpPr>
      <dsp:spPr>
        <a:xfrm>
          <a:off x="5277740" y="461262"/>
          <a:ext cx="1190692" cy="1192501"/>
        </a:xfrm>
        <a:prstGeom prst="ellipse">
          <a:avLst/>
        </a:prstGeom>
        <a:solidFill>
          <a:srgbClr val="006E92">
            <a:shade val="80000"/>
            <a:hueOff val="310029"/>
            <a:satOff val="-38800"/>
            <a:lumOff val="20079"/>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ACF20D6F-C863-4AC0-90D0-21E8A6D6CA21}">
      <dsp:nvSpPr>
        <dsp:cNvPr id="0" name=""/>
        <dsp:cNvSpPr/>
      </dsp:nvSpPr>
      <dsp:spPr>
        <a:xfrm>
          <a:off x="1956216" y="3131530"/>
          <a:ext cx="252882" cy="252857"/>
        </a:xfrm>
        <a:prstGeom prst="ellipse">
          <a:avLst/>
        </a:prstGeom>
        <a:solidFill>
          <a:srgbClr val="006E92">
            <a:shade val="80000"/>
            <a:hueOff val="344476"/>
            <a:satOff val="-43111"/>
            <a:lumOff val="2231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1A3C347E-B4DF-4630-88C2-9C74D9D7BA11}">
      <dsp:nvSpPr>
        <dsp:cNvPr id="0" name=""/>
        <dsp:cNvSpPr/>
      </dsp:nvSpPr>
      <dsp:spPr>
        <a:xfrm>
          <a:off x="3872545" y="2857793"/>
          <a:ext cx="252882" cy="252857"/>
        </a:xfrm>
        <a:prstGeom prst="ellipse">
          <a:avLst/>
        </a:prstGeom>
        <a:solidFill>
          <a:srgbClr val="006E92">
            <a:shade val="80000"/>
            <a:hueOff val="378924"/>
            <a:satOff val="-47422"/>
            <a:lumOff val="24541"/>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8982D0E9-9C35-404A-B100-6309C3040696}">
      <dsp:nvSpPr>
        <dsp:cNvPr id="0" name=""/>
        <dsp:cNvSpPr/>
      </dsp:nvSpPr>
      <dsp:spPr>
        <a:xfrm>
          <a:off x="4175291" y="2218508"/>
          <a:ext cx="1872002" cy="1872215"/>
        </a:xfrm>
        <a:prstGeom prst="ellipse">
          <a:avLst/>
        </a:prstGeom>
        <a:solidFill>
          <a:srgbClr val="006E92">
            <a:shade val="80000"/>
            <a:hueOff val="413372"/>
            <a:satOff val="-51733"/>
            <a:lumOff val="26772"/>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noProof="0" dirty="0" smtClean="0">
              <a:solidFill>
                <a:srgbClr val="FFFFFF"/>
              </a:solidFill>
              <a:latin typeface="Frutiger LT Com 55 Roman"/>
              <a:ea typeface="+mn-ea"/>
              <a:cs typeface="+mn-cs"/>
            </a:rPr>
            <a:t>Service Orchestration</a:t>
          </a:r>
          <a:endParaRPr lang="en-US" sz="1400" kern="1200" noProof="0" dirty="0">
            <a:solidFill>
              <a:srgbClr val="FFFFFF"/>
            </a:solidFill>
            <a:latin typeface="Frutiger LT Com 55 Roman"/>
            <a:ea typeface="+mn-ea"/>
            <a:cs typeface="+mn-cs"/>
          </a:endParaRPr>
        </a:p>
      </dsp:txBody>
      <dsp:txXfrm>
        <a:off x="4449439" y="2492688"/>
        <a:ext cx="1323706" cy="1323855"/>
      </dsp:txXfrm>
    </dsp:sp>
    <dsp:sp modelId="{B17F1681-34EE-48F4-AEA4-A9AA07992162}">
      <dsp:nvSpPr>
        <dsp:cNvPr id="0" name=""/>
        <dsp:cNvSpPr/>
      </dsp:nvSpPr>
      <dsp:spPr>
        <a:xfrm>
          <a:off x="6518786" y="2148701"/>
          <a:ext cx="252882" cy="252857"/>
        </a:xfrm>
        <a:prstGeom prst="ellipse">
          <a:avLst/>
        </a:prstGeom>
        <a:solidFill>
          <a:srgbClr val="006E92">
            <a:shade val="80000"/>
            <a:hueOff val="447819"/>
            <a:satOff val="-56044"/>
            <a:lumOff val="29003"/>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68CC009E-0968-47B8-86C9-6A981B5DE686}">
      <dsp:nvSpPr>
        <dsp:cNvPr id="0" name=""/>
        <dsp:cNvSpPr/>
      </dsp:nvSpPr>
      <dsp:spPr>
        <a:xfrm>
          <a:off x="2783677" y="3045061"/>
          <a:ext cx="1654985" cy="1653776"/>
        </a:xfrm>
        <a:prstGeom prst="ellipse">
          <a:avLst/>
        </a:prstGeom>
        <a:solidFill>
          <a:srgbClr val="006E92">
            <a:shade val="80000"/>
            <a:hueOff val="482267"/>
            <a:satOff val="-60356"/>
            <a:lumOff val="31234"/>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noProof="0" dirty="0" smtClean="0">
              <a:solidFill>
                <a:srgbClr val="FFFFFF"/>
              </a:solidFill>
              <a:latin typeface="Frutiger LT Com 55 Roman"/>
              <a:ea typeface="+mn-ea"/>
              <a:cs typeface="+mn-cs"/>
            </a:rPr>
            <a:t>Mobility SPACES</a:t>
          </a:r>
          <a:endParaRPr lang="en-US" sz="1700" kern="1200" noProof="0" dirty="0">
            <a:solidFill>
              <a:srgbClr val="FFFFFF"/>
            </a:solidFill>
            <a:latin typeface="Frutiger LT Com 55 Roman"/>
            <a:ea typeface="+mn-ea"/>
            <a:cs typeface="+mn-cs"/>
          </a:endParaRPr>
        </a:p>
      </dsp:txBody>
      <dsp:txXfrm>
        <a:off x="3026044" y="3287251"/>
        <a:ext cx="1170251" cy="1169396"/>
      </dsp:txXfrm>
    </dsp:sp>
    <dsp:sp modelId="{F9E1C4D6-D53D-4C2E-9008-25DBBBB07AD1}">
      <dsp:nvSpPr>
        <dsp:cNvPr id="0" name=""/>
        <dsp:cNvSpPr/>
      </dsp:nvSpPr>
      <dsp:spPr>
        <a:xfrm>
          <a:off x="1713643" y="2779340"/>
          <a:ext cx="1484639" cy="1484482"/>
        </a:xfrm>
        <a:prstGeom prst="ellipse">
          <a:avLst/>
        </a:prstGeom>
        <a:solidFill>
          <a:srgbClr val="006E92">
            <a:shade val="80000"/>
            <a:hueOff val="516714"/>
            <a:satOff val="-64667"/>
            <a:lumOff val="33465"/>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752EB2B8-63C4-4E64-A376-3997EDDFC689}">
      <dsp:nvSpPr>
        <dsp:cNvPr id="0" name=""/>
        <dsp:cNvSpPr/>
      </dsp:nvSpPr>
      <dsp:spPr>
        <a:xfrm>
          <a:off x="0" y="2237500"/>
          <a:ext cx="2026082" cy="2026322"/>
        </a:xfrm>
        <a:prstGeom prst="ellipse">
          <a:avLst/>
        </a:prstGeom>
        <a:solidFill>
          <a:srgbClr val="006E92">
            <a:shade val="80000"/>
            <a:hueOff val="551162"/>
            <a:satOff val="-68978"/>
            <a:lumOff val="35696"/>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noProof="0" dirty="0" smtClean="0">
              <a:solidFill>
                <a:srgbClr val="FFFFFF"/>
              </a:solidFill>
              <a:latin typeface="Frutiger LT Com 55 Roman"/>
              <a:ea typeface="+mn-ea"/>
              <a:cs typeface="+mn-cs"/>
            </a:rPr>
            <a:t>Behavior Optimization</a:t>
          </a:r>
          <a:endParaRPr lang="en-US" sz="1400" kern="1200" noProof="0" dirty="0">
            <a:solidFill>
              <a:srgbClr val="FFFFFF"/>
            </a:solidFill>
            <a:latin typeface="Frutiger LT Com 55 Roman"/>
            <a:ea typeface="+mn-ea"/>
            <a:cs typeface="+mn-cs"/>
          </a:endParaRPr>
        </a:p>
      </dsp:txBody>
      <dsp:txXfrm>
        <a:off x="296713" y="2534248"/>
        <a:ext cx="1432656" cy="1432826"/>
      </dsp:txXfrm>
    </dsp:sp>
    <dsp:sp modelId="{286AE45B-97FD-4A1F-B04C-269F1006365E}">
      <dsp:nvSpPr>
        <dsp:cNvPr id="0" name=""/>
        <dsp:cNvSpPr/>
      </dsp:nvSpPr>
      <dsp:spPr>
        <a:xfrm>
          <a:off x="1762324" y="831667"/>
          <a:ext cx="252882" cy="252857"/>
        </a:xfrm>
        <a:prstGeom prst="ellipse">
          <a:avLst/>
        </a:prstGeom>
        <a:solidFill>
          <a:srgbClr val="006E92">
            <a:shade val="80000"/>
            <a:hueOff val="585610"/>
            <a:satOff val="-73289"/>
            <a:lumOff val="37927"/>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89A3D086-6F98-4607-9D5F-1FF186AE46E4}">
      <dsp:nvSpPr>
        <dsp:cNvPr id="0" name=""/>
        <dsp:cNvSpPr/>
      </dsp:nvSpPr>
      <dsp:spPr>
        <a:xfrm>
          <a:off x="2132184" y="-426287"/>
          <a:ext cx="1708861" cy="1708694"/>
        </a:xfrm>
        <a:prstGeom prst="ellipse">
          <a:avLst/>
        </a:prstGeom>
        <a:solidFill>
          <a:srgbClr val="006E92">
            <a:shade val="80000"/>
            <a:hueOff val="620057"/>
            <a:satOff val="-77600"/>
            <a:lumOff val="40158"/>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5258" cy="513371"/>
          </a:xfrm>
          <a:prstGeom prst="rect">
            <a:avLst/>
          </a:prstGeom>
        </p:spPr>
        <p:txBody>
          <a:bodyPr vert="horz" lIns="95305" tIns="47652" rIns="95305" bIns="47652" rtlCol="0"/>
          <a:lstStyle>
            <a:lvl1pPr algn="l">
              <a:defRPr sz="1300">
                <a:latin typeface="Frutiger LT Com 55 Roman" pitchFamily="34" charset="0"/>
                <a:cs typeface="+mn-cs"/>
              </a:defRPr>
            </a:lvl1pPr>
          </a:lstStyle>
          <a:p>
            <a:pPr>
              <a:defRPr/>
            </a:pPr>
            <a:endParaRPr lang="de-DE"/>
          </a:p>
        </p:txBody>
      </p:sp>
      <p:sp>
        <p:nvSpPr>
          <p:cNvPr id="3" name="Datumsplatzhalter 2"/>
          <p:cNvSpPr>
            <a:spLocks noGrp="1"/>
          </p:cNvSpPr>
          <p:nvPr>
            <p:ph type="dt" sz="quarter" idx="1"/>
          </p:nvPr>
        </p:nvSpPr>
        <p:spPr>
          <a:xfrm>
            <a:off x="4022385" y="0"/>
            <a:ext cx="3075258" cy="513371"/>
          </a:xfrm>
          <a:prstGeom prst="rect">
            <a:avLst/>
          </a:prstGeom>
        </p:spPr>
        <p:txBody>
          <a:bodyPr vert="horz" lIns="95305" tIns="47652" rIns="95305" bIns="47652" rtlCol="0"/>
          <a:lstStyle>
            <a:lvl1pPr algn="r">
              <a:defRPr sz="1300">
                <a:latin typeface="Frutiger LT Com 55 Roman" pitchFamily="34" charset="0"/>
                <a:cs typeface="+mn-cs"/>
              </a:defRPr>
            </a:lvl1pPr>
          </a:lstStyle>
          <a:p>
            <a:pPr>
              <a:defRPr/>
            </a:pPr>
            <a:fld id="{1713AD4E-D3F6-45AF-A87C-94C0F9FA5CCB}" type="datetimeFigureOut">
              <a:rPr lang="de-DE"/>
              <a:pPr>
                <a:defRPr/>
              </a:pPr>
              <a:t>25.06.2013</a:t>
            </a:fld>
            <a:endParaRPr lang="de-DE"/>
          </a:p>
        </p:txBody>
      </p:sp>
      <p:sp>
        <p:nvSpPr>
          <p:cNvPr id="4" name="Fußzeilenplatzhalter 3"/>
          <p:cNvSpPr>
            <a:spLocks noGrp="1"/>
          </p:cNvSpPr>
          <p:nvPr>
            <p:ph type="ftr" sz="quarter" idx="2"/>
          </p:nvPr>
        </p:nvSpPr>
        <p:spPr>
          <a:xfrm>
            <a:off x="0" y="9719602"/>
            <a:ext cx="3075258" cy="513371"/>
          </a:xfrm>
          <a:prstGeom prst="rect">
            <a:avLst/>
          </a:prstGeom>
        </p:spPr>
        <p:txBody>
          <a:bodyPr vert="horz" lIns="95305" tIns="47652" rIns="95305" bIns="47652" rtlCol="0" anchor="b"/>
          <a:lstStyle>
            <a:lvl1pPr algn="l">
              <a:defRPr sz="1300">
                <a:latin typeface="Frutiger LT Com 55 Roman" pitchFamily="34" charset="0"/>
                <a:cs typeface="+mn-cs"/>
              </a:defRPr>
            </a:lvl1pPr>
          </a:lstStyle>
          <a:p>
            <a:pPr>
              <a:defRPr/>
            </a:pPr>
            <a:endParaRPr lang="de-DE"/>
          </a:p>
        </p:txBody>
      </p:sp>
      <p:sp>
        <p:nvSpPr>
          <p:cNvPr id="5" name="Foliennummernplatzhalter 4"/>
          <p:cNvSpPr>
            <a:spLocks noGrp="1"/>
          </p:cNvSpPr>
          <p:nvPr>
            <p:ph type="sldNum" sz="quarter" idx="3"/>
          </p:nvPr>
        </p:nvSpPr>
        <p:spPr>
          <a:xfrm>
            <a:off x="4022385" y="9719602"/>
            <a:ext cx="3075258" cy="513371"/>
          </a:xfrm>
          <a:prstGeom prst="rect">
            <a:avLst/>
          </a:prstGeom>
        </p:spPr>
        <p:txBody>
          <a:bodyPr vert="horz" lIns="95305" tIns="47652" rIns="95305" bIns="47652" rtlCol="0" anchor="b"/>
          <a:lstStyle>
            <a:lvl1pPr algn="r">
              <a:defRPr sz="1300">
                <a:latin typeface="Frutiger LT Com 55 Roman" pitchFamily="34" charset="0"/>
                <a:cs typeface="+mn-cs"/>
              </a:defRPr>
            </a:lvl1pPr>
          </a:lstStyle>
          <a:p>
            <a:pPr>
              <a:defRPr/>
            </a:pPr>
            <a:fld id="{2C55A03C-B099-4EBC-B513-FA8CFFB84BD6}" type="slidenum">
              <a:rPr lang="de-DE"/>
              <a:pPr>
                <a:defRPr/>
              </a:pPr>
              <a:t>‹Nr.›</a:t>
            </a:fld>
            <a:endParaRPr lang="de-DE"/>
          </a:p>
        </p:txBody>
      </p:sp>
    </p:spTree>
    <p:extLst>
      <p:ext uri="{BB962C8B-B14F-4D97-AF65-F5344CB8AC3E}">
        <p14:creationId xmlns:p14="http://schemas.microsoft.com/office/powerpoint/2010/main" val="2375777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917" cy="511731"/>
          </a:xfrm>
          <a:prstGeom prst="rect">
            <a:avLst/>
          </a:prstGeom>
        </p:spPr>
        <p:txBody>
          <a:bodyPr vert="horz" lIns="91254" tIns="45627" rIns="91254" bIns="45627" rtlCol="0"/>
          <a:lstStyle>
            <a:lvl1pPr algn="l">
              <a:defRPr sz="1100">
                <a:latin typeface="Frutiger LT Com 55 Roman" pitchFamily="34" charset="0"/>
                <a:cs typeface="+mn-cs"/>
              </a:defRPr>
            </a:lvl1pPr>
          </a:lstStyle>
          <a:p>
            <a:pPr>
              <a:defRPr/>
            </a:pPr>
            <a:endParaRPr lang="de-DE"/>
          </a:p>
        </p:txBody>
      </p:sp>
      <p:sp>
        <p:nvSpPr>
          <p:cNvPr id="3" name="Datumsplatzhalter 2"/>
          <p:cNvSpPr>
            <a:spLocks noGrp="1"/>
          </p:cNvSpPr>
          <p:nvPr>
            <p:ph type="dt" idx="1"/>
          </p:nvPr>
        </p:nvSpPr>
        <p:spPr>
          <a:xfrm>
            <a:off x="4022385" y="0"/>
            <a:ext cx="3075258" cy="511731"/>
          </a:xfrm>
          <a:prstGeom prst="rect">
            <a:avLst/>
          </a:prstGeom>
        </p:spPr>
        <p:txBody>
          <a:bodyPr vert="horz" lIns="91254" tIns="45627" rIns="91254" bIns="45627" rtlCol="0"/>
          <a:lstStyle>
            <a:lvl1pPr algn="r">
              <a:defRPr sz="1100">
                <a:latin typeface="Frutiger LT Com 55 Roman" pitchFamily="34" charset="0"/>
                <a:cs typeface="+mn-cs"/>
              </a:defRPr>
            </a:lvl1pPr>
          </a:lstStyle>
          <a:p>
            <a:pPr>
              <a:defRPr/>
            </a:pPr>
            <a:fld id="{E469F4B3-784D-4AAC-BC30-468AB9D128ED}" type="datetimeFigureOut">
              <a:rPr lang="de-DE"/>
              <a:pPr>
                <a:defRPr/>
              </a:pPr>
              <a:t>25.06.2013</a:t>
            </a:fld>
            <a:endParaRPr lang="de-DE"/>
          </a:p>
        </p:txBody>
      </p:sp>
      <p:sp>
        <p:nvSpPr>
          <p:cNvPr id="4" name="Folienbildplatzhalter 3"/>
          <p:cNvSpPr>
            <a:spLocks noGrp="1" noRot="1" noChangeAspect="1"/>
          </p:cNvSpPr>
          <p:nvPr>
            <p:ph type="sldImg" idx="2"/>
          </p:nvPr>
        </p:nvSpPr>
        <p:spPr>
          <a:xfrm>
            <a:off x="993775" y="771525"/>
            <a:ext cx="5111750" cy="3833813"/>
          </a:xfrm>
          <a:prstGeom prst="rect">
            <a:avLst/>
          </a:prstGeom>
          <a:noFill/>
          <a:ln w="12700">
            <a:solidFill>
              <a:prstClr val="black"/>
            </a:solidFill>
          </a:ln>
        </p:spPr>
        <p:txBody>
          <a:bodyPr vert="horz" lIns="91254" tIns="45627" rIns="91254" bIns="45627" rtlCol="0" anchor="ctr"/>
          <a:lstStyle/>
          <a:p>
            <a:pPr lvl="0"/>
            <a:endParaRPr lang="de-DE" noProof="0" dirty="0"/>
          </a:p>
        </p:txBody>
      </p:sp>
      <p:sp>
        <p:nvSpPr>
          <p:cNvPr id="5" name="Notizenplatzhalter 4"/>
          <p:cNvSpPr>
            <a:spLocks noGrp="1"/>
          </p:cNvSpPr>
          <p:nvPr>
            <p:ph type="body" sz="quarter" idx="3"/>
          </p:nvPr>
        </p:nvSpPr>
        <p:spPr>
          <a:xfrm>
            <a:off x="709930" y="4859802"/>
            <a:ext cx="5679440" cy="4603935"/>
          </a:xfrm>
          <a:prstGeom prst="rect">
            <a:avLst/>
          </a:prstGeom>
        </p:spPr>
        <p:txBody>
          <a:bodyPr vert="horz" lIns="91254" tIns="45627" rIns="91254" bIns="45627" rtlCol="0">
            <a:normAutofit/>
          </a:bodyPr>
          <a:lstStyle/>
          <a:p>
            <a:pPr lvl="0"/>
            <a:r>
              <a:rPr lang="de-DE" noProof="0" dirty="0" smtClean="0"/>
              <a:t>Textmasterformate durch Klicken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DE" noProof="0" dirty="0"/>
          </a:p>
        </p:txBody>
      </p:sp>
      <p:sp>
        <p:nvSpPr>
          <p:cNvPr id="6" name="Fußzeilenplatzhalter 5"/>
          <p:cNvSpPr>
            <a:spLocks noGrp="1"/>
          </p:cNvSpPr>
          <p:nvPr>
            <p:ph type="ftr" sz="quarter" idx="4"/>
          </p:nvPr>
        </p:nvSpPr>
        <p:spPr>
          <a:xfrm>
            <a:off x="0" y="9721243"/>
            <a:ext cx="3076917" cy="511731"/>
          </a:xfrm>
          <a:prstGeom prst="rect">
            <a:avLst/>
          </a:prstGeom>
        </p:spPr>
        <p:txBody>
          <a:bodyPr vert="horz" lIns="91254" tIns="45627" rIns="91254" bIns="45627" rtlCol="0" anchor="b"/>
          <a:lstStyle>
            <a:lvl1pPr algn="l">
              <a:defRPr sz="1100">
                <a:latin typeface="Frutiger LT Com 55 Roman" pitchFamily="34" charset="0"/>
                <a:cs typeface="+mn-cs"/>
              </a:defRPr>
            </a:lvl1pPr>
          </a:lstStyle>
          <a:p>
            <a:pPr>
              <a:defRPr/>
            </a:pPr>
            <a:endParaRPr lang="de-DE"/>
          </a:p>
        </p:txBody>
      </p:sp>
      <p:sp>
        <p:nvSpPr>
          <p:cNvPr id="7" name="Foliennummernplatzhalter 6"/>
          <p:cNvSpPr>
            <a:spLocks noGrp="1"/>
          </p:cNvSpPr>
          <p:nvPr>
            <p:ph type="sldNum" sz="quarter" idx="5"/>
          </p:nvPr>
        </p:nvSpPr>
        <p:spPr>
          <a:xfrm>
            <a:off x="4022385" y="9721243"/>
            <a:ext cx="3075258" cy="511731"/>
          </a:xfrm>
          <a:prstGeom prst="rect">
            <a:avLst/>
          </a:prstGeom>
        </p:spPr>
        <p:txBody>
          <a:bodyPr vert="horz" lIns="91254" tIns="45627" rIns="91254" bIns="45627" rtlCol="0" anchor="b"/>
          <a:lstStyle>
            <a:lvl1pPr algn="r">
              <a:defRPr sz="1100">
                <a:latin typeface="Frutiger LT Com 55 Roman" pitchFamily="34" charset="0"/>
                <a:cs typeface="+mn-cs"/>
              </a:defRPr>
            </a:lvl1pPr>
          </a:lstStyle>
          <a:p>
            <a:pPr>
              <a:defRPr/>
            </a:pPr>
            <a:fld id="{283DD8A6-6A6F-4C85-8921-0068BCF88543}" type="slidenum">
              <a:rPr lang="de-DE"/>
              <a:pPr>
                <a:defRPr/>
              </a:pPr>
              <a:t>‹Nr.›</a:t>
            </a:fld>
            <a:endParaRPr lang="de-DE"/>
          </a:p>
        </p:txBody>
      </p:sp>
    </p:spTree>
    <p:extLst>
      <p:ext uri="{BB962C8B-B14F-4D97-AF65-F5344CB8AC3E}">
        <p14:creationId xmlns:p14="http://schemas.microsoft.com/office/powerpoint/2010/main" val="2830017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815882" eaLnBrk="0" hangingPunct="0">
              <a:defRPr>
                <a:solidFill>
                  <a:schemeClr val="tx1"/>
                </a:solidFill>
                <a:latin typeface="Frutiger LT Com 55 Roman" pitchFamily="34" charset="0"/>
                <a:cs typeface="Arial" charset="0"/>
              </a:defRPr>
            </a:lvl1pPr>
            <a:lvl2pPr marL="742865" indent="-285718" defTabSz="815882" eaLnBrk="0" hangingPunct="0">
              <a:defRPr>
                <a:solidFill>
                  <a:schemeClr val="tx1"/>
                </a:solidFill>
                <a:latin typeface="Frutiger LT Com 55 Roman" pitchFamily="34" charset="0"/>
                <a:cs typeface="Arial" charset="0"/>
              </a:defRPr>
            </a:lvl2pPr>
            <a:lvl3pPr marL="1142869" indent="-228574" defTabSz="815882" eaLnBrk="0" hangingPunct="0">
              <a:defRPr>
                <a:solidFill>
                  <a:schemeClr val="tx1"/>
                </a:solidFill>
                <a:latin typeface="Frutiger LT Com 55 Roman" pitchFamily="34" charset="0"/>
                <a:cs typeface="Arial" charset="0"/>
              </a:defRPr>
            </a:lvl3pPr>
            <a:lvl4pPr marL="1600017" indent="-228574" defTabSz="815882" eaLnBrk="0" hangingPunct="0">
              <a:defRPr>
                <a:solidFill>
                  <a:schemeClr val="tx1"/>
                </a:solidFill>
                <a:latin typeface="Frutiger LT Com 55 Roman" pitchFamily="34" charset="0"/>
                <a:cs typeface="Arial" charset="0"/>
              </a:defRPr>
            </a:lvl4pPr>
            <a:lvl5pPr marL="2057166" indent="-228574" defTabSz="815882" eaLnBrk="0" hangingPunct="0">
              <a:defRPr>
                <a:solidFill>
                  <a:schemeClr val="tx1"/>
                </a:solidFill>
                <a:latin typeface="Frutiger LT Com 55 Roman" pitchFamily="34" charset="0"/>
                <a:cs typeface="Arial" charset="0"/>
              </a:defRPr>
            </a:lvl5pPr>
            <a:lvl6pPr marL="2514313" indent="-228574" defTabSz="815882" eaLnBrk="0" fontAlgn="base" hangingPunct="0">
              <a:spcBef>
                <a:spcPct val="0"/>
              </a:spcBef>
              <a:spcAft>
                <a:spcPct val="0"/>
              </a:spcAft>
              <a:defRPr>
                <a:solidFill>
                  <a:schemeClr val="tx1"/>
                </a:solidFill>
                <a:latin typeface="Frutiger LT Com 55 Roman" pitchFamily="34" charset="0"/>
                <a:cs typeface="Arial" charset="0"/>
              </a:defRPr>
            </a:lvl6pPr>
            <a:lvl7pPr marL="2971461" indent="-228574" defTabSz="815882" eaLnBrk="0" fontAlgn="base" hangingPunct="0">
              <a:spcBef>
                <a:spcPct val="0"/>
              </a:spcBef>
              <a:spcAft>
                <a:spcPct val="0"/>
              </a:spcAft>
              <a:defRPr>
                <a:solidFill>
                  <a:schemeClr val="tx1"/>
                </a:solidFill>
                <a:latin typeface="Frutiger LT Com 55 Roman" pitchFamily="34" charset="0"/>
                <a:cs typeface="Arial" charset="0"/>
              </a:defRPr>
            </a:lvl7pPr>
            <a:lvl8pPr marL="3428609" indent="-228574" defTabSz="815882" eaLnBrk="0" fontAlgn="base" hangingPunct="0">
              <a:spcBef>
                <a:spcPct val="0"/>
              </a:spcBef>
              <a:spcAft>
                <a:spcPct val="0"/>
              </a:spcAft>
              <a:defRPr>
                <a:solidFill>
                  <a:schemeClr val="tx1"/>
                </a:solidFill>
                <a:latin typeface="Frutiger LT Com 55 Roman" pitchFamily="34" charset="0"/>
                <a:cs typeface="Arial" charset="0"/>
              </a:defRPr>
            </a:lvl8pPr>
            <a:lvl9pPr marL="3885757" indent="-228574" defTabSz="815882"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fld id="{193179EE-1D4D-4E0F-8903-5AB6C4279D6E}" type="slidenum">
              <a:rPr lang="de-DE" smtClean="0">
                <a:solidFill>
                  <a:srgbClr val="000000"/>
                </a:solidFill>
              </a:rPr>
              <a:pPr eaLnBrk="1" hangingPunct="1"/>
              <a:t>2</a:t>
            </a:fld>
            <a:endParaRPr lang="de-DE" smtClean="0">
              <a:solidFill>
                <a:srgbClr val="000000"/>
              </a:solidFill>
            </a:endParaRPr>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4816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izenplatzhalter 2"/>
          <p:cNvSpPr>
            <a:spLocks noGrp="1"/>
          </p:cNvSpPr>
          <p:nvPr>
            <p:ph type="body" idx="1"/>
          </p:nvPr>
        </p:nvSpPr>
        <p:spPr/>
        <p:txBody>
          <a:bodyPr/>
          <a:lstStyle/>
          <a:p>
            <a:pPr marL="458788" lvl="2">
              <a:spcAft>
                <a:spcPts val="0"/>
              </a:spcAft>
              <a:buClr>
                <a:srgbClr val="179C7D"/>
              </a:buClr>
              <a:buFont typeface="Arial" pitchFamily="34" charset="0"/>
              <a:buNone/>
              <a:defRPr/>
            </a:pPr>
            <a:r>
              <a:rPr lang="de-DE" dirty="0" err="1" smtClean="0"/>
              <a:t>Konduktives</a:t>
            </a:r>
            <a:r>
              <a:rPr lang="de-DE" dirty="0" smtClean="0"/>
              <a:t> Ladesystem</a:t>
            </a:r>
          </a:p>
          <a:p>
            <a:pPr marL="630238" lvl="2" indent="-171450">
              <a:spcAft>
                <a:spcPts val="0"/>
              </a:spcAft>
              <a:buClr>
                <a:srgbClr val="179C7D"/>
              </a:buClr>
              <a:buFont typeface="Arial" pitchFamily="34" charset="0"/>
              <a:buChar char="•"/>
              <a:defRPr/>
            </a:pPr>
            <a:r>
              <a:rPr lang="de-DE" dirty="0" smtClean="0"/>
              <a:t>Bidirektional</a:t>
            </a:r>
          </a:p>
          <a:p>
            <a:pPr marL="630238" lvl="2" indent="-171450">
              <a:spcAft>
                <a:spcPts val="0"/>
              </a:spcAft>
              <a:buClr>
                <a:srgbClr val="179C7D"/>
              </a:buClr>
              <a:buFont typeface="Arial" pitchFamily="34" charset="0"/>
              <a:buChar char="•"/>
              <a:defRPr/>
            </a:pPr>
            <a:r>
              <a:rPr lang="de-DE" dirty="0" smtClean="0"/>
              <a:t>Leistung 22 kW</a:t>
            </a:r>
          </a:p>
          <a:p>
            <a:pPr marL="630238" lvl="2" indent="-171450">
              <a:spcAft>
                <a:spcPts val="0"/>
              </a:spcAft>
              <a:buClr>
                <a:srgbClr val="179C7D"/>
              </a:buClr>
              <a:buFont typeface="Arial" pitchFamily="34" charset="0"/>
              <a:buChar char="•"/>
              <a:defRPr/>
            </a:pPr>
            <a:r>
              <a:rPr lang="de-DE" dirty="0" smtClean="0"/>
              <a:t>Hoch effizient </a:t>
            </a:r>
            <a:r>
              <a:rPr lang="de-DE" kern="0" dirty="0" smtClean="0">
                <a:solidFill>
                  <a:srgbClr val="000000"/>
                </a:solidFill>
                <a:latin typeface="Frutiger LT Com 55 Roman"/>
                <a:sym typeface="Symbol"/>
              </a:rPr>
              <a:t></a:t>
            </a:r>
            <a:r>
              <a:rPr lang="de-DE" kern="0" dirty="0" smtClean="0">
                <a:solidFill>
                  <a:srgbClr val="000000"/>
                </a:solidFill>
                <a:latin typeface="Frutiger LT Com 55 Roman"/>
              </a:rPr>
              <a:t> = 97 %</a:t>
            </a:r>
            <a:endParaRPr lang="de-DE" dirty="0" smtClean="0"/>
          </a:p>
          <a:p>
            <a:pPr marL="458788" lvl="2">
              <a:spcAft>
                <a:spcPts val="0"/>
              </a:spcAft>
              <a:buClr>
                <a:srgbClr val="179C7D"/>
              </a:buClr>
              <a:buFont typeface="Arial" pitchFamily="34" charset="0"/>
              <a:buNone/>
              <a:defRPr/>
            </a:pPr>
            <a:endParaRPr lang="de-DE" dirty="0" smtClean="0"/>
          </a:p>
          <a:p>
            <a:pPr marL="458788" lvl="2">
              <a:spcAft>
                <a:spcPts val="0"/>
              </a:spcAft>
              <a:buClr>
                <a:srgbClr val="179C7D"/>
              </a:buClr>
              <a:buFont typeface="Arial" pitchFamily="34" charset="0"/>
              <a:buNone/>
              <a:defRPr/>
            </a:pPr>
            <a:r>
              <a:rPr lang="de-DE" dirty="0" smtClean="0"/>
              <a:t>Induktives Ladesystem</a:t>
            </a:r>
          </a:p>
          <a:p>
            <a:pPr marL="630238" lvl="2" indent="-171450">
              <a:spcAft>
                <a:spcPts val="0"/>
              </a:spcAft>
              <a:buClr>
                <a:srgbClr val="179C7D"/>
              </a:buClr>
              <a:buFont typeface="Arial" pitchFamily="34" charset="0"/>
              <a:buChar char="•"/>
              <a:defRPr/>
            </a:pPr>
            <a:r>
              <a:rPr lang="de-DE" dirty="0" err="1" smtClean="0"/>
              <a:t>Biderektional</a:t>
            </a:r>
            <a:endParaRPr lang="de-DE" dirty="0" smtClean="0"/>
          </a:p>
          <a:p>
            <a:pPr marL="630238" lvl="2" indent="-171450">
              <a:spcAft>
                <a:spcPts val="0"/>
              </a:spcAft>
              <a:buClr>
                <a:srgbClr val="179C7D"/>
              </a:buClr>
              <a:buFont typeface="Arial" pitchFamily="34" charset="0"/>
              <a:buChar char="•"/>
              <a:defRPr/>
            </a:pPr>
            <a:r>
              <a:rPr lang="de-DE" dirty="0" smtClean="0"/>
              <a:t>Hohe Leistung 22 kW</a:t>
            </a:r>
          </a:p>
          <a:p>
            <a:pPr marL="630238" lvl="2" indent="-171450">
              <a:spcAft>
                <a:spcPts val="0"/>
              </a:spcAft>
              <a:buClr>
                <a:srgbClr val="179C7D"/>
              </a:buClr>
              <a:buFont typeface="Arial" pitchFamily="34" charset="0"/>
              <a:buChar char="•"/>
              <a:defRPr/>
            </a:pPr>
            <a:r>
              <a:rPr lang="de-DE" dirty="0" smtClean="0"/>
              <a:t>Effizient </a:t>
            </a:r>
            <a:r>
              <a:rPr lang="de-DE" kern="0" dirty="0" smtClean="0">
                <a:solidFill>
                  <a:srgbClr val="000000"/>
                </a:solidFill>
                <a:latin typeface="Frutiger LT Com 55 Roman"/>
                <a:sym typeface="Symbol"/>
              </a:rPr>
              <a:t></a:t>
            </a:r>
            <a:r>
              <a:rPr lang="de-DE" kern="0" dirty="0" smtClean="0">
                <a:solidFill>
                  <a:srgbClr val="000000"/>
                </a:solidFill>
                <a:latin typeface="Frutiger LT Com 55 Roman"/>
              </a:rPr>
              <a:t> &gt; 90 %</a:t>
            </a:r>
          </a:p>
          <a:p>
            <a:pPr marL="630238" lvl="2" indent="-171450">
              <a:spcAft>
                <a:spcPts val="0"/>
              </a:spcAft>
              <a:buClr>
                <a:srgbClr val="179C7D"/>
              </a:buClr>
              <a:buFont typeface="Arial" pitchFamily="34" charset="0"/>
              <a:buChar char="•"/>
              <a:defRPr/>
            </a:pPr>
            <a:r>
              <a:rPr lang="de-DE" kern="0" dirty="0" smtClean="0">
                <a:solidFill>
                  <a:srgbClr val="000000"/>
                </a:solidFill>
                <a:latin typeface="Frutiger LT Com 55 Roman"/>
              </a:rPr>
              <a:t>Kompakte Integration in Parkplatz und Fahrzeug</a:t>
            </a:r>
          </a:p>
          <a:p>
            <a:pPr marL="630238" lvl="2" indent="-171450">
              <a:spcAft>
                <a:spcPts val="0"/>
              </a:spcAft>
              <a:buClr>
                <a:srgbClr val="179C7D"/>
              </a:buClr>
              <a:buFont typeface="Arial" pitchFamily="34" charset="0"/>
              <a:buChar char="•"/>
              <a:defRPr/>
            </a:pPr>
            <a:r>
              <a:rPr lang="de-DE" kern="0" dirty="0" smtClean="0">
                <a:solidFill>
                  <a:srgbClr val="000000"/>
                </a:solidFill>
                <a:latin typeface="Frutiger LT Com 55 Roman"/>
              </a:rPr>
              <a:t>Kabellos und bedienfreundlich</a:t>
            </a:r>
          </a:p>
          <a:p>
            <a:pPr marL="630238" lvl="2" indent="-171450">
              <a:spcAft>
                <a:spcPts val="0"/>
              </a:spcAft>
              <a:buClr>
                <a:srgbClr val="179C7D"/>
              </a:buClr>
              <a:buFont typeface="Arial" pitchFamily="34" charset="0"/>
              <a:buChar char="•"/>
              <a:defRPr/>
            </a:pPr>
            <a:r>
              <a:rPr lang="de-DE" kern="0" dirty="0" err="1" smtClean="0">
                <a:solidFill>
                  <a:srgbClr val="000000"/>
                </a:solidFill>
                <a:latin typeface="Frutiger LT Com 55 Roman"/>
              </a:rPr>
              <a:t>Vandalismussicher</a:t>
            </a:r>
            <a:endParaRPr lang="de-DE" kern="0" dirty="0" smtClean="0">
              <a:solidFill>
                <a:srgbClr val="000000"/>
              </a:solidFill>
              <a:latin typeface="Frutiger LT Com 55 Roman"/>
            </a:endParaRPr>
          </a:p>
          <a:p>
            <a:pPr marL="630238" lvl="2" indent="-171450">
              <a:spcAft>
                <a:spcPts val="0"/>
              </a:spcAft>
              <a:buClr>
                <a:srgbClr val="179C7D"/>
              </a:buClr>
              <a:buFont typeface="Arial" pitchFamily="34" charset="0"/>
              <a:buChar char="•"/>
              <a:defRPr/>
            </a:pPr>
            <a:r>
              <a:rPr lang="de-DE" kern="0" dirty="0" smtClean="0">
                <a:solidFill>
                  <a:srgbClr val="000000"/>
                </a:solidFill>
                <a:latin typeface="Frutiger LT Com 55 Roman"/>
              </a:rPr>
              <a:t>Keine elektrische Verbindung zwischen Fahrzeug und Umgebung</a:t>
            </a:r>
          </a:p>
          <a:p>
            <a:pPr marL="630238" lvl="2" indent="-171450">
              <a:spcAft>
                <a:spcPts val="0"/>
              </a:spcAft>
              <a:buClr>
                <a:srgbClr val="179C7D"/>
              </a:buClr>
              <a:buFont typeface="Arial" pitchFamily="34" charset="0"/>
              <a:buChar char="•"/>
              <a:defRPr/>
            </a:pPr>
            <a:endParaRPr lang="de-DE" kern="0" dirty="0" smtClean="0">
              <a:solidFill>
                <a:srgbClr val="000000"/>
              </a:solidFill>
              <a:latin typeface="Frutiger LT Com 55 Roman"/>
            </a:endParaRPr>
          </a:p>
          <a:p>
            <a:pPr marL="458788" lvl="2">
              <a:spcAft>
                <a:spcPts val="0"/>
              </a:spcAft>
              <a:buClr>
                <a:srgbClr val="179C7D"/>
              </a:buClr>
              <a:buFont typeface="Arial" pitchFamily="34" charset="0"/>
              <a:buNone/>
              <a:defRPr/>
            </a:pPr>
            <a:r>
              <a:rPr lang="de-DE" kern="0" dirty="0" smtClean="0">
                <a:solidFill>
                  <a:srgbClr val="000000"/>
                </a:solidFill>
                <a:latin typeface="Frutiger LT Com 55 Roman"/>
              </a:rPr>
              <a:t>Kombiniertes Ladesystem</a:t>
            </a:r>
          </a:p>
          <a:p>
            <a:pPr marL="630238" lvl="2" indent="-171450">
              <a:spcAft>
                <a:spcPts val="0"/>
              </a:spcAft>
              <a:buClr>
                <a:srgbClr val="179C7D"/>
              </a:buClr>
              <a:buFont typeface="Arial" pitchFamily="34" charset="0"/>
              <a:buChar char="•"/>
              <a:defRPr/>
            </a:pPr>
            <a:r>
              <a:rPr lang="de-DE" kern="0" dirty="0" smtClean="0">
                <a:solidFill>
                  <a:srgbClr val="000000"/>
                </a:solidFill>
                <a:latin typeface="Frutiger LT Com 55 Roman"/>
              </a:rPr>
              <a:t>Kompakt</a:t>
            </a:r>
          </a:p>
          <a:p>
            <a:pPr marL="630238" lvl="2" indent="-171450">
              <a:spcAft>
                <a:spcPts val="0"/>
              </a:spcAft>
              <a:buClr>
                <a:srgbClr val="179C7D"/>
              </a:buClr>
              <a:buFont typeface="Arial" pitchFamily="34" charset="0"/>
              <a:buChar char="•"/>
              <a:defRPr/>
            </a:pPr>
            <a:r>
              <a:rPr lang="de-DE" kern="0" dirty="0" smtClean="0">
                <a:solidFill>
                  <a:srgbClr val="000000"/>
                </a:solidFill>
                <a:latin typeface="Frutiger LT Com 55 Roman"/>
              </a:rPr>
              <a:t>Integriert</a:t>
            </a:r>
          </a:p>
          <a:p>
            <a:pPr marL="630238" lvl="2" indent="-171450">
              <a:spcAft>
                <a:spcPts val="0"/>
              </a:spcAft>
              <a:buClr>
                <a:srgbClr val="179C7D"/>
              </a:buClr>
              <a:buFont typeface="Arial" pitchFamily="34" charset="0"/>
              <a:buChar char="•"/>
              <a:defRPr/>
            </a:pPr>
            <a:r>
              <a:rPr lang="de-DE" kern="0" dirty="0" smtClean="0">
                <a:solidFill>
                  <a:srgbClr val="000000"/>
                </a:solidFill>
                <a:latin typeface="Frutiger LT Com 55 Roman"/>
              </a:rPr>
              <a:t>Kostengünstig</a:t>
            </a:r>
            <a:endParaRPr lang="de-DE" dirty="0" smtClean="0"/>
          </a:p>
        </p:txBody>
      </p:sp>
      <p:sp>
        <p:nvSpPr>
          <p:cNvPr id="4" name="Foliennummernplatzhalter 3"/>
          <p:cNvSpPr>
            <a:spLocks noGrp="1"/>
          </p:cNvSpPr>
          <p:nvPr>
            <p:ph type="sldNum" sz="quarter" idx="5"/>
          </p:nvPr>
        </p:nvSpPr>
        <p:spPr/>
        <p:txBody>
          <a:bodyPr/>
          <a:lstStyle/>
          <a:p>
            <a:pPr>
              <a:defRPr/>
            </a:pPr>
            <a:fld id="{DA6A4470-6EED-435F-8021-6E39897481EC}" type="slidenum">
              <a:rPr lang="de-DE" smtClean="0"/>
              <a:pPr>
                <a:defRPr/>
              </a:pPr>
              <a:t>6</a:t>
            </a:fld>
            <a:endParaRPr lang="de-DE"/>
          </a:p>
        </p:txBody>
      </p:sp>
    </p:spTree>
    <p:extLst>
      <p:ext uri="{BB962C8B-B14F-4D97-AF65-F5344CB8AC3E}">
        <p14:creationId xmlns:p14="http://schemas.microsoft.com/office/powerpoint/2010/main" val="315202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B7D15861-804C-4212-8F56-9A1BA6F3F6CA}" type="slidenum">
              <a:rPr lang="de-DE" smtClean="0"/>
              <a:pPr>
                <a:defRPr/>
              </a:pPr>
              <a:t>10</a:t>
            </a:fld>
            <a:endParaRPr lang="de-DE"/>
          </a:p>
        </p:txBody>
      </p:sp>
    </p:spTree>
    <p:extLst>
      <p:ext uri="{BB962C8B-B14F-4D97-AF65-F5344CB8AC3E}">
        <p14:creationId xmlns:p14="http://schemas.microsoft.com/office/powerpoint/2010/main" val="380600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Aggregation verschiedener Datenquellen</a:t>
            </a:r>
            <a:r>
              <a:rPr lang="de-DE" baseline="0" dirty="0" smtClean="0"/>
              <a:t> und –diensten.</a:t>
            </a:r>
          </a:p>
          <a:p>
            <a:endParaRPr lang="de-DE" baseline="0" dirty="0" smtClean="0"/>
          </a:p>
          <a:p>
            <a:r>
              <a:rPr lang="de-DE" baseline="0" dirty="0" smtClean="0"/>
              <a:t>Offenheit auf 3 Ebenen:</a:t>
            </a:r>
          </a:p>
          <a:p>
            <a:pPr marL="177948" indent="-177948">
              <a:buFont typeface="Arial" pitchFamily="34" charset="0"/>
              <a:buChar char="•"/>
            </a:pPr>
            <a:r>
              <a:rPr lang="de-DE" baseline="0" dirty="0" smtClean="0"/>
              <a:t>Daten</a:t>
            </a:r>
          </a:p>
          <a:p>
            <a:pPr marL="177948" indent="-177948">
              <a:buFont typeface="Arial" pitchFamily="34" charset="0"/>
              <a:buChar char="•"/>
            </a:pPr>
            <a:r>
              <a:rPr lang="de-DE" baseline="0" dirty="0" smtClean="0"/>
              <a:t>Dienste</a:t>
            </a:r>
          </a:p>
          <a:p>
            <a:pPr marL="177948" indent="-177948">
              <a:buFont typeface="Arial" pitchFamily="34" charset="0"/>
              <a:buChar char="•"/>
            </a:pPr>
            <a:r>
              <a:rPr lang="de-DE" baseline="0" dirty="0" smtClean="0"/>
              <a:t>Apps</a:t>
            </a:r>
          </a:p>
          <a:p>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fld id="{80A5790E-4AB3-40EA-BADC-F8FC816A96AF}" type="slidenum">
              <a:rPr lang="de-DE" smtClean="0"/>
              <a:t>11</a:t>
            </a:fld>
            <a:endParaRPr lang="de-DE"/>
          </a:p>
        </p:txBody>
      </p:sp>
    </p:spTree>
    <p:extLst>
      <p:ext uri="{BB962C8B-B14F-4D97-AF65-F5344CB8AC3E}">
        <p14:creationId xmlns:p14="http://schemas.microsoft.com/office/powerpoint/2010/main" val="217222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a:t>
            </a:r>
            <a:r>
              <a:rPr lang="de-DE" dirty="0" err="1" smtClean="0"/>
              <a:t>Mobilitätsdatencloud</a:t>
            </a:r>
            <a:r>
              <a:rPr lang="de-DE" dirty="0" smtClean="0"/>
              <a:t> (MDC) verfügt über ein web basiertes Speichersystem,</a:t>
            </a:r>
            <a:r>
              <a:rPr lang="de-DE" baseline="0" dirty="0" smtClean="0"/>
              <a:t> welches von den Mobilitätsdiensten benutzt wird, um Daten zu abzurufen oder zu persistieren. Daten können via XML, CSV oder JSON Datei hoch geladen werden und werden anschließend vom Storage der MDC in ein relationales Datenmodell überführt. Die MDC bietet REST Schnittstellen an, um via SQL auf die Daten zugreifen zu können.</a:t>
            </a:r>
            <a:endParaRPr lang="de-DE" dirty="0"/>
          </a:p>
        </p:txBody>
      </p:sp>
      <p:sp>
        <p:nvSpPr>
          <p:cNvPr id="4" name="Foliennummernplatzhalter 3"/>
          <p:cNvSpPr>
            <a:spLocks noGrp="1"/>
          </p:cNvSpPr>
          <p:nvPr>
            <p:ph type="sldNum" sz="quarter" idx="10"/>
          </p:nvPr>
        </p:nvSpPr>
        <p:spPr/>
        <p:txBody>
          <a:bodyPr/>
          <a:lstStyle/>
          <a:p>
            <a:fld id="{80A5790E-4AB3-40EA-BADC-F8FC816A96AF}" type="slidenum">
              <a:rPr lang="de-DE" smtClean="0"/>
              <a:t>13</a:t>
            </a:fld>
            <a:endParaRPr lang="de-DE"/>
          </a:p>
        </p:txBody>
      </p:sp>
    </p:spTree>
    <p:extLst>
      <p:ext uri="{BB962C8B-B14F-4D97-AF65-F5344CB8AC3E}">
        <p14:creationId xmlns:p14="http://schemas.microsoft.com/office/powerpoint/2010/main" val="200076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4" name="Rechteck 3"/>
          <p:cNvSpPr/>
          <p:nvPr userDrawn="1"/>
        </p:nvSpPr>
        <p:spPr>
          <a:xfrm>
            <a:off x="6002338" y="5837238"/>
            <a:ext cx="2771775" cy="452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5" name="Line 12"/>
          <p:cNvSpPr>
            <a:spLocks noChangeShapeType="1"/>
          </p:cNvSpPr>
          <p:nvPr userDrawn="1"/>
        </p:nvSpPr>
        <p:spPr bwMode="auto">
          <a:xfrm>
            <a:off x="460375" y="476250"/>
            <a:ext cx="8223250"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6" name="Line 13"/>
          <p:cNvSpPr>
            <a:spLocks noChangeShapeType="1"/>
          </p:cNvSpPr>
          <p:nvPr userDrawn="1"/>
        </p:nvSpPr>
        <p:spPr bwMode="auto">
          <a:xfrm>
            <a:off x="460375" y="3124200"/>
            <a:ext cx="82232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 name="Line 14"/>
          <p:cNvSpPr>
            <a:spLocks noChangeShapeType="1"/>
          </p:cNvSpPr>
          <p:nvPr userDrawn="1"/>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074" name="Rectangle 2"/>
          <p:cNvSpPr>
            <a:spLocks noGrp="1" noChangeArrowheads="1"/>
          </p:cNvSpPr>
          <p:nvPr>
            <p:ph type="ctrTitle"/>
          </p:nvPr>
        </p:nvSpPr>
        <p:spPr>
          <a:xfrm>
            <a:off x="460375" y="534988"/>
            <a:ext cx="8223250" cy="1044575"/>
          </a:xfrm>
        </p:spPr>
        <p:txBody>
          <a:bodyPr/>
          <a:lstStyle>
            <a:lvl1pPr>
              <a:defRPr sz="3200"/>
            </a:lvl1pPr>
          </a:lstStyle>
          <a:p>
            <a:r>
              <a:rPr lang="de-DE"/>
              <a:t>Mastertitelformat bearbeiten</a:t>
            </a:r>
          </a:p>
        </p:txBody>
      </p:sp>
      <p:sp>
        <p:nvSpPr>
          <p:cNvPr id="3075" name="Rectangle 3"/>
          <p:cNvSpPr>
            <a:spLocks noGrp="1" noChangeArrowheads="1"/>
          </p:cNvSpPr>
          <p:nvPr>
            <p:ph type="subTitle" idx="1"/>
          </p:nvPr>
        </p:nvSpPr>
        <p:spPr>
          <a:xfrm>
            <a:off x="460375" y="1754188"/>
            <a:ext cx="8223250" cy="539750"/>
          </a:xfrm>
        </p:spPr>
        <p:txBody>
          <a:bodyPr/>
          <a:lstStyle>
            <a:lvl1pPr>
              <a:defRPr/>
            </a:lvl1pPr>
          </a:lstStyle>
          <a:p>
            <a:r>
              <a:rPr lang="de-DE"/>
              <a:t>Master-Untertitelformat bearbeiten</a:t>
            </a:r>
          </a:p>
        </p:txBody>
      </p:sp>
      <p:sp>
        <p:nvSpPr>
          <p:cNvPr id="8" name="Rechteck 7"/>
          <p:cNvSpPr/>
          <p:nvPr userDrawn="1"/>
        </p:nvSpPr>
        <p:spPr>
          <a:xfrm>
            <a:off x="8702675" y="0"/>
            <a:ext cx="4413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0689389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60375" y="1773238"/>
            <a:ext cx="4035425"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773238"/>
            <a:ext cx="4035425"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42618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942712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4211606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464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462045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492759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itenzahl mitti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84166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Formatvorlage des Untertitelmasters durch Klicken bearbeiten</a:t>
            </a:r>
            <a:endParaRPr lang="de-DE"/>
          </a:p>
        </p:txBody>
      </p:sp>
    </p:spTree>
    <p:extLst>
      <p:ext uri="{BB962C8B-B14F-4D97-AF65-F5344CB8AC3E}">
        <p14:creationId xmlns:p14="http://schemas.microsoft.com/office/powerpoint/2010/main" val="2280554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460375" y="382588"/>
            <a:ext cx="8223250" cy="431800"/>
          </a:xfrm>
        </p:spPr>
        <p:txBody>
          <a:bodyPr/>
          <a:lstStyle/>
          <a:p>
            <a:r>
              <a:rPr lang="en-US"/>
              <a:t>Titelmasterformat durch Klicken bearbeiten</a:t>
            </a:r>
            <a:endParaRPr lang="de-DE"/>
          </a:p>
        </p:txBody>
      </p:sp>
      <p:sp>
        <p:nvSpPr>
          <p:cNvPr id="3" name="SmartArt-Platzhalter 2"/>
          <p:cNvSpPr>
            <a:spLocks noGrp="1"/>
          </p:cNvSpPr>
          <p:nvPr>
            <p:ph type="dgm" idx="1"/>
          </p:nvPr>
        </p:nvSpPr>
        <p:spPr>
          <a:xfrm>
            <a:off x="460375" y="1773238"/>
            <a:ext cx="8223250" cy="4092575"/>
          </a:xfrm>
        </p:spPr>
        <p:txBody>
          <a:bodyPr/>
          <a:lstStyle/>
          <a:p>
            <a:pPr lvl="0"/>
            <a:endParaRPr lang="de-DE" noProof="0"/>
          </a:p>
        </p:txBody>
      </p:sp>
    </p:spTree>
    <p:extLst>
      <p:ext uri="{BB962C8B-B14F-4D97-AF65-F5344CB8AC3E}">
        <p14:creationId xmlns:p14="http://schemas.microsoft.com/office/powerpoint/2010/main" val="399552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hteck 3"/>
          <p:cNvSpPr/>
          <p:nvPr userDrawn="1"/>
        </p:nvSpPr>
        <p:spPr>
          <a:xfrm>
            <a:off x="8702675" y="0"/>
            <a:ext cx="4413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743251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
        <p:nvSpPr>
          <p:cNvPr id="3" name="Inhaltsplatzhalter 2"/>
          <p:cNvSpPr>
            <a:spLocks noGrp="1"/>
          </p:cNvSpPr>
          <p:nvPr>
            <p:ph sz="half" idx="1"/>
          </p:nvPr>
        </p:nvSpPr>
        <p:spPr>
          <a:xfrm>
            <a:off x="460375" y="1906588"/>
            <a:ext cx="40354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906588"/>
            <a:ext cx="40354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1397902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Tree>
    <p:extLst>
      <p:ext uri="{BB962C8B-B14F-4D97-AF65-F5344CB8AC3E}">
        <p14:creationId xmlns:p14="http://schemas.microsoft.com/office/powerpoint/2010/main" val="22075232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0231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
        <p:nvSpPr>
          <p:cNvPr id="3" name="Diagrammplatzhalter 2"/>
          <p:cNvSpPr>
            <a:spLocks noGrp="1"/>
          </p:cNvSpPr>
          <p:nvPr>
            <p:ph type="chart" idx="1"/>
          </p:nvPr>
        </p:nvSpPr>
        <p:spPr>
          <a:xfrm>
            <a:off x="460375" y="1906588"/>
            <a:ext cx="8223250" cy="3959225"/>
          </a:xfrm>
        </p:spPr>
        <p:txBody>
          <a:bodyPr/>
          <a:lstStyle/>
          <a:p>
            <a:pPr lvl="0"/>
            <a:endParaRPr lang="de-DE" noProof="0"/>
          </a:p>
        </p:txBody>
      </p:sp>
    </p:spTree>
    <p:extLst>
      <p:ext uri="{BB962C8B-B14F-4D97-AF65-F5344CB8AC3E}">
        <p14:creationId xmlns:p14="http://schemas.microsoft.com/office/powerpoint/2010/main" val="207508746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Line 4"/>
          <p:cNvSpPr>
            <a:spLocks noChangeShapeType="1"/>
          </p:cNvSpPr>
          <p:nvPr/>
        </p:nvSpPr>
        <p:spPr bwMode="auto">
          <a:xfrm>
            <a:off x="460375" y="476250"/>
            <a:ext cx="8223250"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5" name="Line 5"/>
          <p:cNvSpPr>
            <a:spLocks noChangeShapeType="1"/>
          </p:cNvSpPr>
          <p:nvPr/>
        </p:nvSpPr>
        <p:spPr bwMode="auto">
          <a:xfrm>
            <a:off x="460375" y="2457450"/>
            <a:ext cx="82232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6" name="Line 4"/>
          <p:cNvSpPr>
            <a:spLocks noChangeShapeType="1"/>
          </p:cNvSpPr>
          <p:nvPr userDrawn="1"/>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 name="Text Box 5"/>
          <p:cNvSpPr txBox="1">
            <a:spLocks noChangeArrowheads="1"/>
          </p:cNvSpPr>
          <p:nvPr userDrawn="1"/>
        </p:nvSpPr>
        <p:spPr bwMode="auto">
          <a:xfrm>
            <a:off x="455613" y="6315075"/>
            <a:ext cx="21590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spcBef>
                <a:spcPct val="50000"/>
              </a:spcBef>
              <a:defRPr/>
            </a:pPr>
            <a:r>
              <a:rPr lang="de-DE" sz="800" smtClean="0">
                <a:solidFill>
                  <a:srgbClr val="A8AFAF"/>
                </a:solidFill>
              </a:rPr>
              <a:t>© Fraunhofer IAO, IAT Universität Stuttgart</a:t>
            </a:r>
          </a:p>
        </p:txBody>
      </p:sp>
      <p:pic>
        <p:nvPicPr>
          <p:cNvPr id="8" name="Picture 2" descr="ia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21525" y="6219825"/>
            <a:ext cx="1552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6866" name="Rectangle 2"/>
          <p:cNvSpPr>
            <a:spLocks noGrp="1" noChangeArrowheads="1"/>
          </p:cNvSpPr>
          <p:nvPr>
            <p:ph type="ctrTitle"/>
          </p:nvPr>
        </p:nvSpPr>
        <p:spPr>
          <a:xfrm>
            <a:off x="460375" y="534988"/>
            <a:ext cx="8223250" cy="1044575"/>
          </a:xfrm>
        </p:spPr>
        <p:txBody>
          <a:bodyPr/>
          <a:lstStyle>
            <a:lvl1pPr>
              <a:defRPr sz="3200"/>
            </a:lvl1pPr>
          </a:lstStyle>
          <a:p>
            <a:r>
              <a:rPr lang="de-DE"/>
              <a:t>Mastertitelformat bearbeiten</a:t>
            </a:r>
          </a:p>
        </p:txBody>
      </p:sp>
      <p:sp>
        <p:nvSpPr>
          <p:cNvPr id="4516867" name="Rectangle 3"/>
          <p:cNvSpPr>
            <a:spLocks noGrp="1" noChangeArrowheads="1"/>
          </p:cNvSpPr>
          <p:nvPr>
            <p:ph type="subTitle" idx="1"/>
          </p:nvPr>
        </p:nvSpPr>
        <p:spPr>
          <a:xfrm>
            <a:off x="460375" y="1754188"/>
            <a:ext cx="8223250" cy="539750"/>
          </a:xfrm>
        </p:spPr>
        <p:txBody>
          <a:bodyPr/>
          <a:lstStyle>
            <a:lvl1pPr>
              <a:defRPr/>
            </a:lvl1pPr>
          </a:lstStyle>
          <a:p>
            <a:r>
              <a:rPr lang="de-DE"/>
              <a:t>Master-Untertitelformat bearbeiten</a:t>
            </a:r>
          </a:p>
        </p:txBody>
      </p:sp>
    </p:spTree>
    <p:extLst>
      <p:ext uri="{BB962C8B-B14F-4D97-AF65-F5344CB8AC3E}">
        <p14:creationId xmlns:p14="http://schemas.microsoft.com/office/powerpoint/2010/main" val="168532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defRPr sz="1600"/>
            </a:lvl1pPr>
            <a:lvl2pPr>
              <a:defRPr sz="1600"/>
            </a:lvl2pPr>
            <a:lvl3pPr>
              <a:defRPr sz="1600"/>
            </a:lvl3pPr>
            <a:lvl4pPr>
              <a:defRPr sz="1600"/>
            </a:lvl4pPr>
            <a:lvl5pPr>
              <a:defRPr sz="16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55671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199441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esk.fraunhofer.de/de.html" TargetMode="External"/><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 Id="rId14" Type="http://schemas.openxmlformats.org/officeDocument/2006/relationships/hyperlink" Target="http://www.iis.fraunhofer.de/"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44500" y="390525"/>
            <a:ext cx="822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Mastertitelformat bearbeiten</a:t>
            </a:r>
          </a:p>
        </p:txBody>
      </p:sp>
      <p:sp>
        <p:nvSpPr>
          <p:cNvPr id="1027" name="Rectangle 3"/>
          <p:cNvSpPr>
            <a:spLocks noGrp="1" noChangeArrowheads="1"/>
          </p:cNvSpPr>
          <p:nvPr>
            <p:ph type="body" idx="1"/>
          </p:nvPr>
        </p:nvSpPr>
        <p:spPr bwMode="auto">
          <a:xfrm>
            <a:off x="460375" y="1906588"/>
            <a:ext cx="822325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28" name="Line 4"/>
          <p:cNvSpPr>
            <a:spLocks noChangeShapeType="1"/>
          </p:cNvSpPr>
          <p:nvPr/>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1029" name="Picture 13" descr="ia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42200" y="6323013"/>
            <a:ext cx="1241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3" descr="ise"/>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984750" y="6303963"/>
            <a:ext cx="110966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55" descr="Logotype_FOKUS"/>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186488" y="6321425"/>
            <a:ext cx="11271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Fraunhofer-Einrichtung für Systeme der Kommunikationstechnik ESK">
            <a:hlinkClick r:id="rId11"/>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3733800" y="6321425"/>
            <a:ext cx="1193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Gesellschaf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405063" y="6315075"/>
            <a:ext cx="12176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2" descr="Fraunhofer-Institut für Integrierte Schaltungen IIS">
            <a:hlinkClick r:id="rId14"/>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08063" y="6323013"/>
            <a:ext cx="11969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2" descr="http://www.gemo.fraunhofer.de/de/jcr%3acontent/stage/image.img.png/1345796239073.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l="2992" t="11745" b="24519"/>
          <a:stretch>
            <a:fillRect/>
          </a:stretch>
        </p:blipFill>
        <p:spPr bwMode="auto">
          <a:xfrm>
            <a:off x="6242050" y="5808663"/>
            <a:ext cx="25495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2" r:id="rId1"/>
    <p:sldLayoutId id="2147484357" r:id="rId2"/>
    <p:sldLayoutId id="2147484358" r:id="rId3"/>
    <p:sldLayoutId id="2147484359" r:id="rId4"/>
    <p:sldLayoutId id="2147484360" r:id="rId5"/>
    <p:sldLayoutId id="2147484361" r:id="rId6"/>
  </p:sldLayoutIdLst>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Frutiger LT Com 45 Light" pitchFamily="34" charset="0"/>
        </a:defRPr>
      </a:lvl2pPr>
      <a:lvl3pPr algn="l" rtl="0" eaLnBrk="0" fontAlgn="base" hangingPunct="0">
        <a:spcBef>
          <a:spcPct val="0"/>
        </a:spcBef>
        <a:spcAft>
          <a:spcPct val="0"/>
        </a:spcAft>
        <a:defRPr sz="2400" b="1">
          <a:solidFill>
            <a:schemeClr val="tx1"/>
          </a:solidFill>
          <a:latin typeface="Frutiger LT Com 45 Light" pitchFamily="34" charset="0"/>
        </a:defRPr>
      </a:lvl3pPr>
      <a:lvl4pPr algn="l" rtl="0" eaLnBrk="0" fontAlgn="base" hangingPunct="0">
        <a:spcBef>
          <a:spcPct val="0"/>
        </a:spcBef>
        <a:spcAft>
          <a:spcPct val="0"/>
        </a:spcAft>
        <a:defRPr sz="2400" b="1">
          <a:solidFill>
            <a:schemeClr val="tx1"/>
          </a:solidFill>
          <a:latin typeface="Frutiger LT Com 45 Light" pitchFamily="34" charset="0"/>
        </a:defRPr>
      </a:lvl4pPr>
      <a:lvl5pPr algn="l" rtl="0" eaLnBrk="0" fontAlgn="base" hangingPunct="0">
        <a:spcBef>
          <a:spcPct val="0"/>
        </a:spcBef>
        <a:spcAft>
          <a:spcPct val="0"/>
        </a:spcAft>
        <a:defRPr sz="2400" b="1">
          <a:solidFill>
            <a:schemeClr val="tx1"/>
          </a:solidFill>
          <a:latin typeface="Frutiger LT Com 45 Light" pitchFamily="34" charset="0"/>
        </a:defRPr>
      </a:lvl5pPr>
      <a:lvl6pPr marL="457200" algn="l" rtl="0" fontAlgn="base">
        <a:spcBef>
          <a:spcPct val="0"/>
        </a:spcBef>
        <a:spcAft>
          <a:spcPct val="0"/>
        </a:spcAft>
        <a:defRPr sz="3200" b="1">
          <a:solidFill>
            <a:schemeClr val="tx1"/>
          </a:solidFill>
          <a:latin typeface="Frutiger LT Com 45 Light" pitchFamily="34" charset="0"/>
        </a:defRPr>
      </a:lvl6pPr>
      <a:lvl7pPr marL="914400" algn="l" rtl="0" fontAlgn="base">
        <a:spcBef>
          <a:spcPct val="0"/>
        </a:spcBef>
        <a:spcAft>
          <a:spcPct val="0"/>
        </a:spcAft>
        <a:defRPr sz="3200" b="1">
          <a:solidFill>
            <a:schemeClr val="tx1"/>
          </a:solidFill>
          <a:latin typeface="Frutiger LT Com 45 Light" pitchFamily="34" charset="0"/>
        </a:defRPr>
      </a:lvl7pPr>
      <a:lvl8pPr marL="1371600" algn="l" rtl="0" fontAlgn="base">
        <a:spcBef>
          <a:spcPct val="0"/>
        </a:spcBef>
        <a:spcAft>
          <a:spcPct val="0"/>
        </a:spcAft>
        <a:defRPr sz="3200" b="1">
          <a:solidFill>
            <a:schemeClr val="tx1"/>
          </a:solidFill>
          <a:latin typeface="Frutiger LT Com 45 Light" pitchFamily="34" charset="0"/>
        </a:defRPr>
      </a:lvl8pPr>
      <a:lvl9pPr marL="1828800" algn="l" rtl="0" fontAlgn="base">
        <a:spcBef>
          <a:spcPct val="0"/>
        </a:spcBef>
        <a:spcAft>
          <a:spcPct val="0"/>
        </a:spcAft>
        <a:defRPr sz="3200" b="1">
          <a:solidFill>
            <a:schemeClr val="tx1"/>
          </a:solidFill>
          <a:latin typeface="Frutiger LT Com 45 Light" pitchFamily="34" charset="0"/>
        </a:defRPr>
      </a:lvl9pPr>
    </p:titleStyle>
    <p:bodyStyle>
      <a:lvl1pPr marL="268288" indent="-268288" algn="l" rtl="0" eaLnBrk="0" fontAlgn="base" hangingPunct="0">
        <a:spcBef>
          <a:spcPct val="0"/>
        </a:spcBef>
        <a:spcAft>
          <a:spcPct val="40000"/>
        </a:spcAft>
        <a:buClr>
          <a:schemeClr val="tx2"/>
        </a:buClr>
        <a:buFont typeface="Wingdings" pitchFamily="2" charset="2"/>
        <a:buChar char="n"/>
        <a:defRPr>
          <a:solidFill>
            <a:schemeClr val="tx1"/>
          </a:solidFill>
          <a:latin typeface="+mn-lt"/>
          <a:ea typeface="+mn-ea"/>
          <a:cs typeface="+mn-cs"/>
        </a:defRPr>
      </a:lvl1pPr>
      <a:lvl2pPr marL="1219200" indent="-234950"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2pPr>
      <a:lvl3pPr marL="1644650" indent="-246063"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3pPr>
      <a:lvl4pPr marL="2066925" indent="-242888"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4pPr>
      <a:lvl5pPr marL="2489200" indent="-242888"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5pPr>
      <a:lvl6pPr marL="2946400" indent="-242888" algn="l" rtl="0" fontAlgn="base">
        <a:spcBef>
          <a:spcPct val="0"/>
        </a:spcBef>
        <a:spcAft>
          <a:spcPct val="40000"/>
        </a:spcAft>
        <a:buClr>
          <a:schemeClr val="bg2"/>
        </a:buClr>
        <a:buFont typeface="Wingdings" pitchFamily="2" charset="2"/>
        <a:buChar char="n"/>
        <a:defRPr>
          <a:solidFill>
            <a:schemeClr val="tx1"/>
          </a:solidFill>
          <a:latin typeface="+mn-lt"/>
        </a:defRPr>
      </a:lvl6pPr>
      <a:lvl7pPr marL="3403600" indent="-242888" algn="l" rtl="0" fontAlgn="base">
        <a:spcBef>
          <a:spcPct val="0"/>
        </a:spcBef>
        <a:spcAft>
          <a:spcPct val="40000"/>
        </a:spcAft>
        <a:buClr>
          <a:schemeClr val="bg2"/>
        </a:buClr>
        <a:buFont typeface="Wingdings" pitchFamily="2" charset="2"/>
        <a:buChar char="n"/>
        <a:defRPr>
          <a:solidFill>
            <a:schemeClr val="tx1"/>
          </a:solidFill>
          <a:latin typeface="+mn-lt"/>
        </a:defRPr>
      </a:lvl7pPr>
      <a:lvl8pPr marL="3860800" indent="-242888" algn="l" rtl="0" fontAlgn="base">
        <a:spcBef>
          <a:spcPct val="0"/>
        </a:spcBef>
        <a:spcAft>
          <a:spcPct val="40000"/>
        </a:spcAft>
        <a:buClr>
          <a:schemeClr val="bg2"/>
        </a:buClr>
        <a:buFont typeface="Wingdings" pitchFamily="2" charset="2"/>
        <a:buChar char="n"/>
        <a:defRPr>
          <a:solidFill>
            <a:schemeClr val="tx1"/>
          </a:solidFill>
          <a:latin typeface="+mn-lt"/>
        </a:defRPr>
      </a:lvl8pPr>
      <a:lvl9pPr marL="4318000" indent="-242888" algn="l" rtl="0" fontAlgn="base">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0375" y="382588"/>
            <a:ext cx="8223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Mastertitelformat bearbeiten</a:t>
            </a:r>
          </a:p>
        </p:txBody>
      </p:sp>
      <p:sp>
        <p:nvSpPr>
          <p:cNvPr id="2051" name="Rectangle 3"/>
          <p:cNvSpPr>
            <a:spLocks noGrp="1" noChangeArrowheads="1"/>
          </p:cNvSpPr>
          <p:nvPr>
            <p:ph type="body" idx="1"/>
          </p:nvPr>
        </p:nvSpPr>
        <p:spPr bwMode="auto">
          <a:xfrm>
            <a:off x="460375" y="1773238"/>
            <a:ext cx="822325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2052" name="Line 4"/>
          <p:cNvSpPr>
            <a:spLocks noChangeShapeType="1"/>
          </p:cNvSpPr>
          <p:nvPr/>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53" name="Text Box 5"/>
          <p:cNvSpPr txBox="1">
            <a:spLocks noChangeArrowheads="1"/>
          </p:cNvSpPr>
          <p:nvPr/>
        </p:nvSpPr>
        <p:spPr bwMode="auto">
          <a:xfrm>
            <a:off x="455613" y="6315075"/>
            <a:ext cx="21590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spcBef>
                <a:spcPct val="50000"/>
              </a:spcBef>
              <a:defRPr/>
            </a:pPr>
            <a:r>
              <a:rPr lang="de-DE" sz="800" smtClean="0">
                <a:solidFill>
                  <a:srgbClr val="A8AFAF"/>
                </a:solidFill>
              </a:rPr>
              <a:t>© Fraunhofer IAO, IAT Universität Stuttgart</a:t>
            </a:r>
          </a:p>
        </p:txBody>
      </p:sp>
      <p:sp>
        <p:nvSpPr>
          <p:cNvPr id="2054" name="Textfeld 6"/>
          <p:cNvSpPr txBox="1">
            <a:spLocks noChangeArrowheads="1"/>
          </p:cNvSpPr>
          <p:nvPr userDrawn="1"/>
        </p:nvSpPr>
        <p:spPr bwMode="auto">
          <a:xfrm>
            <a:off x="3851275" y="6345238"/>
            <a:ext cx="1152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algn="ctr" eaLnBrk="1" hangingPunct="1">
              <a:spcBef>
                <a:spcPct val="50000"/>
              </a:spcBef>
              <a:defRPr/>
            </a:pPr>
            <a:fld id="{F0D6F44E-089F-4489-B73D-BDDCCC6353B5}" type="slidenum">
              <a:rPr lang="de-DE" sz="800" smtClean="0">
                <a:solidFill>
                  <a:srgbClr val="A8AFAF"/>
                </a:solidFill>
              </a:rPr>
              <a:pPr algn="ctr" eaLnBrk="1" hangingPunct="1">
                <a:spcBef>
                  <a:spcPct val="50000"/>
                </a:spcBef>
                <a:defRPr/>
              </a:pPr>
              <a:t>‹Nr.›</a:t>
            </a:fld>
            <a:endParaRPr lang="de-DE" sz="800" smtClean="0">
              <a:solidFill>
                <a:srgbClr val="A8AFAF"/>
              </a:solidFill>
            </a:endParaRPr>
          </a:p>
        </p:txBody>
      </p:sp>
      <p:pic>
        <p:nvPicPr>
          <p:cNvPr id="2055" name="Picture 2" descr="ia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21525" y="6219825"/>
            <a:ext cx="1552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3"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4" r:id="rId10"/>
    <p:sldLayoutId id="2147484370" r:id="rId11"/>
    <p:sldLayoutId id="2147484371" r:id="rId12"/>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Frutiger LT Com 45 Light" pitchFamily="34" charset="0"/>
        </a:defRPr>
      </a:lvl2pPr>
      <a:lvl3pPr algn="l" rtl="0" eaLnBrk="0" fontAlgn="base" hangingPunct="0">
        <a:spcBef>
          <a:spcPct val="0"/>
        </a:spcBef>
        <a:spcAft>
          <a:spcPct val="0"/>
        </a:spcAft>
        <a:defRPr sz="2400" b="1">
          <a:solidFill>
            <a:schemeClr val="tx1"/>
          </a:solidFill>
          <a:latin typeface="Frutiger LT Com 45 Light" pitchFamily="34" charset="0"/>
        </a:defRPr>
      </a:lvl3pPr>
      <a:lvl4pPr algn="l" rtl="0" eaLnBrk="0" fontAlgn="base" hangingPunct="0">
        <a:spcBef>
          <a:spcPct val="0"/>
        </a:spcBef>
        <a:spcAft>
          <a:spcPct val="0"/>
        </a:spcAft>
        <a:defRPr sz="2400" b="1">
          <a:solidFill>
            <a:schemeClr val="tx1"/>
          </a:solidFill>
          <a:latin typeface="Frutiger LT Com 45 Light" pitchFamily="34" charset="0"/>
        </a:defRPr>
      </a:lvl4pPr>
      <a:lvl5pPr algn="l" rtl="0" eaLnBrk="0" fontAlgn="base" hangingPunct="0">
        <a:spcBef>
          <a:spcPct val="0"/>
        </a:spcBef>
        <a:spcAft>
          <a:spcPct val="0"/>
        </a:spcAft>
        <a:defRPr sz="2400" b="1">
          <a:solidFill>
            <a:schemeClr val="tx1"/>
          </a:solidFill>
          <a:latin typeface="Frutiger LT Com 45 Light" pitchFamily="34" charset="0"/>
        </a:defRPr>
      </a:lvl5pPr>
      <a:lvl6pPr marL="457200" algn="l" rtl="0" fontAlgn="base">
        <a:spcBef>
          <a:spcPct val="0"/>
        </a:spcBef>
        <a:spcAft>
          <a:spcPct val="0"/>
        </a:spcAft>
        <a:defRPr sz="2400" b="1">
          <a:solidFill>
            <a:schemeClr val="tx1"/>
          </a:solidFill>
          <a:latin typeface="Frutiger LT Com 45 Light" pitchFamily="34" charset="0"/>
        </a:defRPr>
      </a:lvl6pPr>
      <a:lvl7pPr marL="914400" algn="l" rtl="0" fontAlgn="base">
        <a:spcBef>
          <a:spcPct val="0"/>
        </a:spcBef>
        <a:spcAft>
          <a:spcPct val="0"/>
        </a:spcAft>
        <a:defRPr sz="2400" b="1">
          <a:solidFill>
            <a:schemeClr val="tx1"/>
          </a:solidFill>
          <a:latin typeface="Frutiger LT Com 45 Light" pitchFamily="34" charset="0"/>
        </a:defRPr>
      </a:lvl7pPr>
      <a:lvl8pPr marL="1371600" algn="l" rtl="0" fontAlgn="base">
        <a:spcBef>
          <a:spcPct val="0"/>
        </a:spcBef>
        <a:spcAft>
          <a:spcPct val="0"/>
        </a:spcAft>
        <a:defRPr sz="2400" b="1">
          <a:solidFill>
            <a:schemeClr val="tx1"/>
          </a:solidFill>
          <a:latin typeface="Frutiger LT Com 45 Light" pitchFamily="34" charset="0"/>
        </a:defRPr>
      </a:lvl8pPr>
      <a:lvl9pPr marL="1828800" algn="l" rtl="0" fontAlgn="base">
        <a:spcBef>
          <a:spcPct val="0"/>
        </a:spcBef>
        <a:spcAft>
          <a:spcPct val="0"/>
        </a:spcAft>
        <a:defRPr sz="2400" b="1">
          <a:solidFill>
            <a:schemeClr val="tx1"/>
          </a:solidFill>
          <a:latin typeface="Frutiger LT Com 45 Light" pitchFamily="34" charset="0"/>
        </a:defRPr>
      </a:lvl9pPr>
    </p:titleStyle>
    <p:bodyStyle>
      <a:lvl1pPr marL="342900" indent="-342900" algn="l" rtl="0" eaLnBrk="0" fontAlgn="base" hangingPunct="0">
        <a:spcBef>
          <a:spcPct val="0"/>
        </a:spcBef>
        <a:spcAft>
          <a:spcPct val="40000"/>
        </a:spcAft>
        <a:buClr>
          <a:schemeClr val="tx2"/>
        </a:buClr>
        <a:buFont typeface="Wingdings" pitchFamily="2" charset="2"/>
        <a:buChar char="•"/>
        <a:defRPr sz="3200">
          <a:solidFill>
            <a:schemeClr val="tx1"/>
          </a:solidFill>
          <a:latin typeface="+mn-lt"/>
          <a:ea typeface="+mn-ea"/>
          <a:cs typeface="+mn-cs"/>
        </a:defRPr>
      </a:lvl1pPr>
      <a:lvl2pPr marL="268288" indent="-266700" algn="l" rtl="0" eaLnBrk="0" fontAlgn="base" hangingPunct="0">
        <a:spcBef>
          <a:spcPct val="0"/>
        </a:spcBef>
        <a:spcAft>
          <a:spcPct val="40000"/>
        </a:spcAft>
        <a:buClr>
          <a:schemeClr val="tx2"/>
        </a:buClr>
        <a:buFont typeface="Wingdings" pitchFamily="2" charset="2"/>
        <a:buChar char="n"/>
        <a:defRPr sz="2800">
          <a:solidFill>
            <a:schemeClr val="tx1"/>
          </a:solidFill>
          <a:latin typeface="+mn-lt"/>
        </a:defRPr>
      </a:lvl2pPr>
      <a:lvl3pPr marL="531813" indent="-261938" algn="l" rtl="0" eaLnBrk="0" fontAlgn="base" hangingPunct="0">
        <a:spcBef>
          <a:spcPct val="0"/>
        </a:spcBef>
        <a:spcAft>
          <a:spcPct val="40000"/>
        </a:spcAft>
        <a:buClr>
          <a:schemeClr val="bg2"/>
        </a:buClr>
        <a:buFont typeface="Wingdings" pitchFamily="2" charset="2"/>
        <a:buChar char="n"/>
        <a:defRPr sz="2400">
          <a:solidFill>
            <a:schemeClr val="tx1"/>
          </a:solidFill>
          <a:latin typeface="+mn-lt"/>
        </a:defRPr>
      </a:lvl3pPr>
      <a:lvl4pPr marL="800100" indent="-266700" algn="l" rtl="0" eaLnBrk="0" fontAlgn="base" hangingPunct="0">
        <a:spcBef>
          <a:spcPct val="0"/>
        </a:spcBef>
        <a:spcAft>
          <a:spcPct val="40000"/>
        </a:spcAft>
        <a:buClr>
          <a:schemeClr val="bg2"/>
        </a:buClr>
        <a:buFont typeface="Wingdings" pitchFamily="2" charset="2"/>
        <a:buChar char="n"/>
        <a:defRPr sz="2000">
          <a:solidFill>
            <a:schemeClr val="tx1"/>
          </a:solidFill>
          <a:latin typeface="+mn-lt"/>
        </a:defRPr>
      </a:lvl4pPr>
      <a:lvl5pPr marL="1079500" indent="-277813" algn="l" rtl="0" eaLnBrk="0" fontAlgn="base" hangingPunct="0">
        <a:spcBef>
          <a:spcPct val="0"/>
        </a:spcBef>
        <a:spcAft>
          <a:spcPct val="40000"/>
        </a:spcAft>
        <a:buClr>
          <a:schemeClr val="bg2"/>
        </a:buClr>
        <a:buFont typeface="Wingdings" pitchFamily="2" charset="2"/>
        <a:buChar char="n"/>
        <a:defRPr sz="2000">
          <a:solidFill>
            <a:schemeClr val="tx1"/>
          </a:solidFill>
          <a:latin typeface="+mn-lt"/>
        </a:defRPr>
      </a:lvl5pPr>
      <a:lvl6pPr marL="1536700" indent="-277813" algn="l" rtl="0" fontAlgn="base">
        <a:spcBef>
          <a:spcPct val="0"/>
        </a:spcBef>
        <a:spcAft>
          <a:spcPct val="40000"/>
        </a:spcAft>
        <a:buClr>
          <a:schemeClr val="bg2"/>
        </a:buClr>
        <a:buFont typeface="Wingdings" pitchFamily="2" charset="2"/>
        <a:buChar char="n"/>
        <a:defRPr>
          <a:solidFill>
            <a:schemeClr val="tx1"/>
          </a:solidFill>
          <a:latin typeface="+mn-lt"/>
        </a:defRPr>
      </a:lvl6pPr>
      <a:lvl7pPr marL="1993900" indent="-277813" algn="l" rtl="0" fontAlgn="base">
        <a:spcBef>
          <a:spcPct val="0"/>
        </a:spcBef>
        <a:spcAft>
          <a:spcPct val="40000"/>
        </a:spcAft>
        <a:buClr>
          <a:schemeClr val="bg2"/>
        </a:buClr>
        <a:buFont typeface="Wingdings" pitchFamily="2" charset="2"/>
        <a:buChar char="n"/>
        <a:defRPr>
          <a:solidFill>
            <a:schemeClr val="tx1"/>
          </a:solidFill>
          <a:latin typeface="+mn-lt"/>
        </a:defRPr>
      </a:lvl7pPr>
      <a:lvl8pPr marL="2451100" indent="-277813" algn="l" rtl="0" fontAlgn="base">
        <a:spcBef>
          <a:spcPct val="0"/>
        </a:spcBef>
        <a:spcAft>
          <a:spcPct val="40000"/>
        </a:spcAft>
        <a:buClr>
          <a:schemeClr val="bg2"/>
        </a:buClr>
        <a:buFont typeface="Wingdings" pitchFamily="2" charset="2"/>
        <a:buChar char="n"/>
        <a:defRPr>
          <a:solidFill>
            <a:schemeClr val="tx1"/>
          </a:solidFill>
          <a:latin typeface="+mn-lt"/>
        </a:defRPr>
      </a:lvl8pPr>
      <a:lvl9pPr marL="2908300" indent="-277813" algn="l" rtl="0" fontAlgn="base">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3.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6.em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4173538"/>
            <a:ext cx="8220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3"/>
          <p:cNvSpPr txBox="1">
            <a:spLocks noChangeArrowheads="1"/>
          </p:cNvSpPr>
          <p:nvPr/>
        </p:nvSpPr>
        <p:spPr bwMode="auto">
          <a:xfrm>
            <a:off x="463550" y="3298825"/>
            <a:ext cx="4818063" cy="366713"/>
          </a:xfrm>
          <a:prstGeom prst="rect">
            <a:avLst/>
          </a:prstGeom>
          <a:noFill/>
          <a:ln w="9525">
            <a:noFill/>
            <a:miter lim="800000"/>
            <a:headEnd/>
            <a:tailEnd/>
          </a:ln>
        </p:spPr>
        <p:txBody>
          <a:bodyPr lIns="0" tIns="0" rIns="0" bIns="0"/>
          <a:lstStyle/>
          <a:p>
            <a:pPr>
              <a:spcAft>
                <a:spcPct val="40000"/>
              </a:spcAft>
              <a:buClr>
                <a:schemeClr val="tx2"/>
              </a:buClr>
              <a:buFont typeface="Wingdings" pitchFamily="2" charset="2"/>
              <a:buNone/>
              <a:defRPr/>
            </a:pPr>
            <a:r>
              <a:rPr lang="de-DE" dirty="0" smtClean="0">
                <a:latin typeface="+mn-lt"/>
              </a:rPr>
              <a:t>Benjamin Dittwald</a:t>
            </a:r>
            <a:endParaRPr lang="de-DE" dirty="0">
              <a:latin typeface="+mj-lt"/>
            </a:endParaRPr>
          </a:p>
        </p:txBody>
      </p:sp>
      <p:sp>
        <p:nvSpPr>
          <p:cNvPr id="6148" name="Rectangle 7"/>
          <p:cNvSpPr>
            <a:spLocks noGrp="1" noChangeArrowheads="1"/>
          </p:cNvSpPr>
          <p:nvPr>
            <p:ph type="ctrTitle"/>
          </p:nvPr>
        </p:nvSpPr>
        <p:spPr>
          <a:xfrm>
            <a:off x="454025" y="476250"/>
            <a:ext cx="8207375" cy="433388"/>
          </a:xfrm>
        </p:spPr>
        <p:txBody>
          <a:bodyPr/>
          <a:lstStyle/>
          <a:p>
            <a:pPr eaLnBrk="1" hangingPunct="1"/>
            <a:r>
              <a:rPr lang="de-DE" sz="2800" smtClean="0"/>
              <a:t>Fraunhofer Zukunftsthemen</a:t>
            </a:r>
            <a:br>
              <a:rPr lang="de-DE" sz="2800" smtClean="0"/>
            </a:br>
            <a:endParaRPr lang="de-DE" sz="2800" smtClean="0"/>
          </a:p>
        </p:txBody>
      </p:sp>
      <p:sp>
        <p:nvSpPr>
          <p:cNvPr id="2" name="Rechteck 3"/>
          <p:cNvSpPr>
            <a:spLocks noChangeArrowheads="1"/>
          </p:cNvSpPr>
          <p:nvPr/>
        </p:nvSpPr>
        <p:spPr bwMode="auto">
          <a:xfrm>
            <a:off x="358775" y="944563"/>
            <a:ext cx="4757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de-DE" sz="2800"/>
              <a:t>»Märkte von Übermorgen«</a:t>
            </a:r>
            <a:endParaRPr lang="de-DE" sz="2800" b="1">
              <a:latin typeface="Frutiger LT Com 45 Light" pitchFamily="34" charset="0"/>
            </a:endParaRPr>
          </a:p>
        </p:txBody>
      </p:sp>
      <p:sp>
        <p:nvSpPr>
          <p:cNvPr id="9" name="Titel 5"/>
          <p:cNvSpPr txBox="1">
            <a:spLocks/>
          </p:cNvSpPr>
          <p:nvPr/>
        </p:nvSpPr>
        <p:spPr bwMode="auto">
          <a:xfrm>
            <a:off x="460375" y="1665288"/>
            <a:ext cx="82232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Frutiger LT Com 45 Light" pitchFamily="34" charset="0"/>
              </a:defRPr>
            </a:lvl2pPr>
            <a:lvl3pPr algn="l" rtl="0" eaLnBrk="0" fontAlgn="base" hangingPunct="0">
              <a:spcBef>
                <a:spcPct val="0"/>
              </a:spcBef>
              <a:spcAft>
                <a:spcPct val="0"/>
              </a:spcAft>
              <a:defRPr sz="2400" b="1">
                <a:solidFill>
                  <a:schemeClr val="tx1"/>
                </a:solidFill>
                <a:latin typeface="Frutiger LT Com 45 Light" pitchFamily="34" charset="0"/>
              </a:defRPr>
            </a:lvl3pPr>
            <a:lvl4pPr algn="l" rtl="0" eaLnBrk="0" fontAlgn="base" hangingPunct="0">
              <a:spcBef>
                <a:spcPct val="0"/>
              </a:spcBef>
              <a:spcAft>
                <a:spcPct val="0"/>
              </a:spcAft>
              <a:defRPr sz="2400" b="1">
                <a:solidFill>
                  <a:schemeClr val="tx1"/>
                </a:solidFill>
                <a:latin typeface="Frutiger LT Com 45 Light" pitchFamily="34" charset="0"/>
              </a:defRPr>
            </a:lvl4pPr>
            <a:lvl5pPr algn="l" rtl="0" eaLnBrk="0" fontAlgn="base" hangingPunct="0">
              <a:spcBef>
                <a:spcPct val="0"/>
              </a:spcBef>
              <a:spcAft>
                <a:spcPct val="0"/>
              </a:spcAft>
              <a:defRPr sz="2400" b="1">
                <a:solidFill>
                  <a:schemeClr val="tx1"/>
                </a:solidFill>
                <a:latin typeface="Frutiger LT Com 45 Light" pitchFamily="34" charset="0"/>
              </a:defRPr>
            </a:lvl5pPr>
            <a:lvl6pPr marL="457200" algn="l" rtl="0" fontAlgn="base">
              <a:spcBef>
                <a:spcPct val="0"/>
              </a:spcBef>
              <a:spcAft>
                <a:spcPct val="0"/>
              </a:spcAft>
              <a:defRPr sz="3200" b="1">
                <a:solidFill>
                  <a:schemeClr val="tx1"/>
                </a:solidFill>
                <a:latin typeface="Frutiger LT Com 45 Light" pitchFamily="34" charset="0"/>
              </a:defRPr>
            </a:lvl6pPr>
            <a:lvl7pPr marL="914400" algn="l" rtl="0" fontAlgn="base">
              <a:spcBef>
                <a:spcPct val="0"/>
              </a:spcBef>
              <a:spcAft>
                <a:spcPct val="0"/>
              </a:spcAft>
              <a:defRPr sz="3200" b="1">
                <a:solidFill>
                  <a:schemeClr val="tx1"/>
                </a:solidFill>
                <a:latin typeface="Frutiger LT Com 45 Light" pitchFamily="34" charset="0"/>
              </a:defRPr>
            </a:lvl7pPr>
            <a:lvl8pPr marL="1371600" algn="l" rtl="0" fontAlgn="base">
              <a:spcBef>
                <a:spcPct val="0"/>
              </a:spcBef>
              <a:spcAft>
                <a:spcPct val="0"/>
              </a:spcAft>
              <a:defRPr sz="3200" b="1">
                <a:solidFill>
                  <a:schemeClr val="tx1"/>
                </a:solidFill>
                <a:latin typeface="Frutiger LT Com 45 Light" pitchFamily="34" charset="0"/>
              </a:defRPr>
            </a:lvl8pPr>
            <a:lvl9pPr marL="1828800" algn="l" rtl="0" fontAlgn="base">
              <a:spcBef>
                <a:spcPct val="0"/>
              </a:spcBef>
              <a:spcAft>
                <a:spcPct val="0"/>
              </a:spcAft>
              <a:defRPr sz="3200" b="1">
                <a:solidFill>
                  <a:schemeClr val="tx1"/>
                </a:solidFill>
                <a:latin typeface="Frutiger LT Com 45 Light" pitchFamily="34" charset="0"/>
              </a:defRPr>
            </a:lvl9pPr>
          </a:lstStyle>
          <a:p>
            <a:pPr>
              <a:defRPr/>
            </a:pPr>
            <a:r>
              <a:rPr lang="de-DE" sz="2000" dirty="0" smtClean="0">
                <a:solidFill>
                  <a:schemeClr val="tx2"/>
                </a:solidFill>
              </a:rPr>
              <a:t>»Gemeinschaftlich-e-Mobilität: Fahrzeuge, Daten und Infrastruktur« </a:t>
            </a:r>
            <a:r>
              <a:rPr lang="de-DE" sz="2000" dirty="0" smtClean="0"/>
              <a:t/>
            </a:r>
            <a:br>
              <a:rPr lang="de-DE" sz="2000" dirty="0" smtClean="0"/>
            </a:br>
            <a:r>
              <a:rPr lang="de-DE" sz="2000" b="0" dirty="0" smtClean="0">
                <a:latin typeface="+mn-lt"/>
                <a:ea typeface="+mn-ea"/>
                <a:cs typeface="Arial" charset="0"/>
              </a:rPr>
              <a:t>Akronym: </a:t>
            </a:r>
            <a:r>
              <a:rPr lang="de-DE" sz="2000" b="0" dirty="0" err="1" smtClean="0">
                <a:latin typeface="+mn-lt"/>
                <a:ea typeface="+mn-ea"/>
                <a:cs typeface="Arial" charset="0"/>
              </a:rPr>
              <a:t>GeMo</a:t>
            </a:r>
            <a:endParaRPr lang="de-DE" sz="2400" dirty="0" smtClean="0">
              <a:latin typeface="Calibri" pitchFamily="34" charset="0"/>
              <a:ea typeface="+mn-ea"/>
              <a:cs typeface="Arial" charset="0"/>
            </a:endParaRPr>
          </a:p>
        </p:txBody>
      </p:sp>
      <p:pic>
        <p:nvPicPr>
          <p:cNvPr id="6151" name="Picture 2" descr="http://www.gemo.fraunhofer.de/de/jcr%3acontent/stage/image.img.png/1345796239073.png"/>
          <p:cNvPicPr>
            <a:picLocks noChangeAspect="1" noChangeArrowheads="1"/>
          </p:cNvPicPr>
          <p:nvPr/>
        </p:nvPicPr>
        <p:blipFill>
          <a:blip r:embed="rId3" cstate="print">
            <a:extLst>
              <a:ext uri="{28A0092B-C50C-407E-A947-70E740481C1C}">
                <a14:useLocalDpi xmlns:a14="http://schemas.microsoft.com/office/drawing/2010/main" val="0"/>
              </a:ext>
            </a:extLst>
          </a:blip>
          <a:srcRect l="2992" t="11745" b="24519"/>
          <a:stretch>
            <a:fillRect/>
          </a:stretch>
        </p:blipFill>
        <p:spPr bwMode="auto">
          <a:xfrm>
            <a:off x="6221413" y="2813050"/>
            <a:ext cx="25495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7"/>
          <p:cNvSpPr/>
          <p:nvPr/>
        </p:nvSpPr>
        <p:spPr>
          <a:xfrm>
            <a:off x="8702675" y="0"/>
            <a:ext cx="4413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1646845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Mobility Data Cloud – Features &amp; </a:t>
            </a:r>
            <a:r>
              <a:rPr lang="de-DE" dirty="0" err="1"/>
              <a:t>Concepts</a:t>
            </a:r>
            <a:endParaRPr lang="de-DE" dirty="0"/>
          </a:p>
        </p:txBody>
      </p:sp>
      <p:graphicFrame>
        <p:nvGraphicFramePr>
          <p:cNvPr id="9" name="Inhaltsplatzhalter 3"/>
          <p:cNvGraphicFramePr>
            <a:graphicFrameLocks noGrp="1"/>
          </p:cNvGraphicFramePr>
          <p:nvPr>
            <p:ph idx="1"/>
            <p:extLst>
              <p:ext uri="{D42A27DB-BD31-4B8C-83A1-F6EECF244321}">
                <p14:modId xmlns:p14="http://schemas.microsoft.com/office/powerpoint/2010/main" val="1022806349"/>
              </p:ext>
            </p:extLst>
          </p:nvPr>
        </p:nvGraphicFramePr>
        <p:xfrm>
          <a:off x="459927" y="1449113"/>
          <a:ext cx="8223250" cy="4263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feld 4"/>
          <p:cNvSpPr txBox="1"/>
          <p:nvPr/>
        </p:nvSpPr>
        <p:spPr>
          <a:xfrm>
            <a:off x="6012971" y="2211933"/>
            <a:ext cx="691215"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rPr>
              <a:t>Open</a:t>
            </a:r>
            <a:r>
              <a:rPr kumimoji="0" lang="de-DE" sz="1400" b="0" i="0" u="none" strike="noStrike" kern="0" cap="none" spc="0" normalizeH="0" baseline="0" noProof="0" dirty="0" smtClean="0">
                <a:ln>
                  <a:noFill/>
                </a:ln>
                <a:solidFill>
                  <a:srgbClr val="FFFFFF"/>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rgbClr val="FFFFFF"/>
                </a:solidFill>
                <a:effectLst/>
                <a:uLnTx/>
                <a:uFillTx/>
              </a:rPr>
              <a:t>Data</a:t>
            </a:r>
            <a:endParaRPr kumimoji="0" lang="de-DE" sz="1400" b="0" i="0" u="none" strike="noStrike" kern="0" cap="none" spc="0" normalizeH="0" baseline="0" noProof="0" dirty="0">
              <a:ln>
                <a:noFill/>
              </a:ln>
              <a:solidFill>
                <a:srgbClr val="FFFFFF"/>
              </a:solidFill>
              <a:effectLst/>
              <a:uLnTx/>
              <a:uFillTx/>
            </a:endParaRPr>
          </a:p>
        </p:txBody>
      </p:sp>
      <p:sp>
        <p:nvSpPr>
          <p:cNvPr id="11" name="Textfeld 5"/>
          <p:cNvSpPr txBox="1"/>
          <p:nvPr/>
        </p:nvSpPr>
        <p:spPr>
          <a:xfrm>
            <a:off x="4038752" y="1906010"/>
            <a:ext cx="125940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rgbClr val="FFFFFF"/>
                </a:solidFill>
                <a:effectLst/>
                <a:uLnTx/>
                <a:uFillTx/>
              </a:rPr>
              <a:t>Data Catalogue</a:t>
            </a:r>
            <a:endParaRPr kumimoji="0" lang="de-DE" sz="1400" b="0" i="0" u="none" strike="noStrike" kern="0" cap="none" spc="0" normalizeH="0" baseline="0" noProof="0" dirty="0">
              <a:ln>
                <a:noFill/>
              </a:ln>
              <a:solidFill>
                <a:srgbClr val="FFFFFF"/>
              </a:solidFill>
              <a:effectLst/>
              <a:uLnTx/>
              <a:uFillTx/>
            </a:endParaRPr>
          </a:p>
        </p:txBody>
      </p:sp>
      <p:sp>
        <p:nvSpPr>
          <p:cNvPr id="12" name="Textfeld 2"/>
          <p:cNvSpPr txBox="1"/>
          <p:nvPr/>
        </p:nvSpPr>
        <p:spPr>
          <a:xfrm>
            <a:off x="2439814" y="4647392"/>
            <a:ext cx="1143262"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rgbClr val="FFFFFF"/>
                </a:solidFill>
                <a:effectLst/>
                <a:uLnTx/>
                <a:uFillTx/>
              </a:rPr>
              <a:t>Real-Time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rPr>
              <a:t>Capability</a:t>
            </a:r>
            <a:endParaRPr kumimoji="0" lang="en-US" sz="1600" b="0" i="0" u="none" strike="noStrike" kern="0" cap="none" spc="0" normalizeH="0" baseline="0" noProof="0" dirty="0">
              <a:ln>
                <a:noFill/>
              </a:ln>
              <a:solidFill>
                <a:srgbClr val="FFFFFF"/>
              </a:solidFill>
              <a:effectLst/>
              <a:uLnTx/>
              <a:uFillTx/>
            </a:endParaRPr>
          </a:p>
        </p:txBody>
      </p:sp>
      <p:sp>
        <p:nvSpPr>
          <p:cNvPr id="13" name="Textfeld 7"/>
          <p:cNvSpPr txBox="1"/>
          <p:nvPr/>
        </p:nvSpPr>
        <p:spPr>
          <a:xfrm>
            <a:off x="2699344" y="1490511"/>
            <a:ext cx="1568058" cy="73866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rPr>
              <a:t>Standardization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rPr>
              <a:t>&amp;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rPr>
              <a:t>Interoperability</a:t>
            </a:r>
            <a:endParaRPr kumimoji="0" lang="en-US" sz="14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99007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5071F67F-6D96-454F-959C-576BF270F53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graphicEl>
                                              <a:dgm id="{3ACFEFFC-19DC-4351-B0E8-A04BC50D8B22}"/>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graphicEl>
                                              <a:dgm id="{5387ACDD-D8C4-48FB-8950-FC8553A6BE34}"/>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graphicEl>
                                              <a:dgm id="{4DC4DDD0-585A-4149-BD82-372A0C6435F7}"/>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graphicEl>
                                              <a:dgm id="{3F2786B0-0EEA-4ED5-A097-AEEA28ED882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graphicEl>
                                              <a:dgm id="{7BD275FC-8A44-4CCC-A197-EC58C53FC365}"/>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graphicEl>
                                              <a:dgm id="{7B5B12F0-DBD5-41E0-AAEA-34DCF085CD4D}"/>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graphicEl>
                                              <a:dgm id="{7D34C8E0-6E7A-4954-A75F-1B5A1215F6B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graphicEl>
                                              <a:dgm id="{8E9501B5-3A88-4325-B6B6-870033CDFCC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graphicEl>
                                              <a:dgm id="{1A3C347E-B4DF-4630-88C2-9C74D9D7BA1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graphicEl>
                                              <a:dgm id="{D6513587-0143-4D17-B6CF-314D33F0FB30}"/>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graphicEl>
                                              <a:dgm id="{ACF20D6F-C863-4AC0-90D0-21E8A6D6CA21}"/>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graphicEl>
                                              <a:dgm id="{C1024145-0800-4A36-B032-4F08217550C6}"/>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graphicEl>
                                              <a:dgm id="{B17F1681-34EE-48F4-AEA4-A9AA07992162}"/>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graphicEl>
                                              <a:dgm id="{8982D0E9-9C35-404A-B100-6309C3040696}"/>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graphicEl>
                                              <a:dgm id="{F9E1C4D6-D53D-4C2E-9008-25DBBBB07AD1}"/>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graphicEl>
                                              <a:dgm id="{68CC009E-0968-47B8-86C9-6A981B5DE686}"/>
                                            </p:graphic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graphicEl>
                                              <a:dgm id="{89A3D086-6F98-4607-9D5F-1FF186AE46E4}"/>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graphicEl>
                                              <a:dgm id="{286AE45B-97FD-4A1F-B04C-269F1006365E}"/>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graphicEl>
                                              <a:dgm id="{752EB2B8-63C4-4E64-A376-3997EDDFC68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a:xfrm>
            <a:off x="460375" y="390525"/>
            <a:ext cx="8223250" cy="914400"/>
          </a:xfrm>
        </p:spPr>
        <p:txBody>
          <a:bodyPr/>
          <a:lstStyle/>
          <a:p>
            <a:r>
              <a:rPr lang="de-DE" dirty="0" smtClean="0">
                <a:solidFill>
                  <a:schemeClr val="tx2"/>
                </a:solidFill>
              </a:rPr>
              <a:t>AP4.1 Mobilitätsdaten-</a:t>
            </a:r>
            <a:r>
              <a:rPr lang="de-DE" dirty="0" err="1" smtClean="0">
                <a:solidFill>
                  <a:schemeClr val="tx2"/>
                </a:solidFill>
              </a:rPr>
              <a:t>Cloud</a:t>
            </a:r>
            <a:r>
              <a:rPr lang="de-DE" dirty="0" smtClean="0">
                <a:solidFill>
                  <a:schemeClr val="tx2"/>
                </a:solidFill>
              </a:rPr>
              <a:t> zur Aggregation und Bereitstellung der Daten</a:t>
            </a:r>
            <a:r>
              <a:rPr lang="de-DE" dirty="0" smtClean="0"/>
              <a:t/>
            </a:r>
            <a:br>
              <a:rPr lang="de-DE" dirty="0" smtClean="0"/>
            </a:br>
            <a:r>
              <a:rPr lang="de-DE" dirty="0" err="1" smtClean="0"/>
              <a:t>Highlevelarchitektur</a:t>
            </a:r>
            <a:r>
              <a:rPr lang="de-DE" dirty="0" smtClean="0"/>
              <a:t> der Mobilitätsdaten-</a:t>
            </a:r>
            <a:r>
              <a:rPr lang="de-DE" dirty="0" err="1" smtClean="0"/>
              <a:t>Cloud</a:t>
            </a:r>
            <a:endParaRPr lang="de-DE" dirty="0" smtClean="0"/>
          </a:p>
        </p:txBody>
      </p:sp>
      <p:pic>
        <p:nvPicPr>
          <p:cNvPr id="819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903893"/>
            <a:ext cx="600075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hteck 1"/>
          <p:cNvSpPr/>
          <p:nvPr/>
        </p:nvSpPr>
        <p:spPr>
          <a:xfrm>
            <a:off x="395536" y="1844824"/>
            <a:ext cx="4572000" cy="2031325"/>
          </a:xfrm>
          <a:prstGeom prst="rect">
            <a:avLst/>
          </a:prstGeom>
        </p:spPr>
        <p:txBody>
          <a:bodyPr>
            <a:spAutoFit/>
          </a:bodyPr>
          <a:lstStyle/>
          <a:p>
            <a:r>
              <a:rPr lang="de-DE" dirty="0"/>
              <a:t>Aggregation verschiedener Datenquellen und –</a:t>
            </a:r>
            <a:r>
              <a:rPr lang="de-DE" dirty="0" smtClean="0"/>
              <a:t>dienste:</a:t>
            </a:r>
            <a:endParaRPr lang="de-DE" dirty="0"/>
          </a:p>
          <a:p>
            <a:endParaRPr lang="de-DE" dirty="0"/>
          </a:p>
          <a:p>
            <a:r>
              <a:rPr lang="de-DE" dirty="0"/>
              <a:t>Offenheit auf 3 Ebenen:</a:t>
            </a:r>
          </a:p>
          <a:p>
            <a:pPr marL="285750" indent="-285750">
              <a:buClr>
                <a:schemeClr val="tx2"/>
              </a:buClr>
              <a:buFont typeface="Wingdings" pitchFamily="2" charset="2"/>
              <a:buChar char="§"/>
            </a:pPr>
            <a:r>
              <a:rPr lang="de-DE" dirty="0"/>
              <a:t>Daten</a:t>
            </a:r>
          </a:p>
          <a:p>
            <a:pPr marL="285750" indent="-285750">
              <a:buClr>
                <a:schemeClr val="tx2"/>
              </a:buClr>
              <a:buFont typeface="Wingdings" pitchFamily="2" charset="2"/>
              <a:buChar char="§"/>
            </a:pPr>
            <a:r>
              <a:rPr lang="de-DE" dirty="0"/>
              <a:t>Dienste</a:t>
            </a:r>
          </a:p>
          <a:p>
            <a:pPr marL="285750" indent="-285750">
              <a:buClr>
                <a:schemeClr val="tx2"/>
              </a:buClr>
              <a:buFont typeface="Wingdings" pitchFamily="2" charset="2"/>
              <a:buChar char="§"/>
            </a:pPr>
            <a:r>
              <a:rPr lang="de-DE" dirty="0"/>
              <a:t>Apps</a:t>
            </a:r>
          </a:p>
        </p:txBody>
      </p:sp>
    </p:spTree>
    <p:extLst>
      <p:ext uri="{BB962C8B-B14F-4D97-AF65-F5344CB8AC3E}">
        <p14:creationId xmlns:p14="http://schemas.microsoft.com/office/powerpoint/2010/main" val="40295122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460375" y="390525"/>
            <a:ext cx="8223250" cy="914400"/>
          </a:xfrm>
        </p:spPr>
        <p:txBody>
          <a:bodyPr/>
          <a:lstStyle/>
          <a:p>
            <a:r>
              <a:rPr lang="de-DE" dirty="0" smtClean="0">
                <a:solidFill>
                  <a:schemeClr val="tx2"/>
                </a:solidFill>
              </a:rPr>
              <a:t>Grobspezifikation</a:t>
            </a:r>
            <a:r>
              <a:rPr lang="de-DE" dirty="0">
                <a:solidFill>
                  <a:schemeClr val="tx2"/>
                </a:solidFill>
              </a:rPr>
              <a:t> </a:t>
            </a:r>
            <a:r>
              <a:rPr lang="de-DE" dirty="0" smtClean="0">
                <a:solidFill>
                  <a:schemeClr val="tx2"/>
                </a:solidFill>
              </a:rPr>
              <a:t>„Gemeinschaftliche </a:t>
            </a:r>
            <a:r>
              <a:rPr lang="de-DE" dirty="0">
                <a:solidFill>
                  <a:schemeClr val="tx2"/>
                </a:solidFill>
              </a:rPr>
              <a:t>Mobilitätsdienste“</a:t>
            </a:r>
            <a:r>
              <a:rPr lang="de-DE" dirty="0" smtClean="0">
                <a:solidFill>
                  <a:schemeClr val="tx2"/>
                </a:solidFill>
              </a:rPr>
              <a:t> </a:t>
            </a:r>
            <a:r>
              <a:rPr lang="de-DE" dirty="0" smtClean="0"/>
              <a:t/>
            </a:r>
            <a:br>
              <a:rPr lang="de-DE" dirty="0" smtClean="0"/>
            </a:br>
            <a:r>
              <a:rPr lang="de-DE" dirty="0"/>
              <a:t>Beschreibung der Lösung</a:t>
            </a:r>
            <a:endParaRPr lang="de-DE" dirty="0" smtClean="0"/>
          </a:p>
        </p:txBody>
      </p:sp>
      <p:sp>
        <p:nvSpPr>
          <p:cNvPr id="2"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de-DE"/>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de-DE"/>
          </a:p>
        </p:txBody>
      </p:sp>
      <p:pic>
        <p:nvPicPr>
          <p:cNvPr id="922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0785" y="1523088"/>
            <a:ext cx="7902430" cy="433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1499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el 1"/>
          <p:cNvSpPr>
            <a:spLocks noGrp="1"/>
          </p:cNvSpPr>
          <p:nvPr>
            <p:ph type="title"/>
          </p:nvPr>
        </p:nvSpPr>
        <p:spPr>
          <a:xfrm>
            <a:off x="460375" y="390525"/>
            <a:ext cx="8223250" cy="914400"/>
          </a:xfrm>
        </p:spPr>
        <p:txBody>
          <a:bodyPr/>
          <a:lstStyle/>
          <a:p>
            <a:r>
              <a:rPr lang="de-DE" dirty="0" smtClean="0"/>
              <a:t>Architektur der Speicherkomponente der Mobilitätsdaten-</a:t>
            </a:r>
            <a:r>
              <a:rPr lang="de-DE" dirty="0" err="1" smtClean="0"/>
              <a:t>Cloud</a:t>
            </a:r>
            <a:endParaRPr lang="de-DE"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635" y="2996952"/>
            <a:ext cx="5499829"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hteck 2"/>
          <p:cNvSpPr/>
          <p:nvPr/>
        </p:nvSpPr>
        <p:spPr>
          <a:xfrm>
            <a:off x="432760" y="1877923"/>
            <a:ext cx="8208912" cy="830997"/>
          </a:xfrm>
          <a:prstGeom prst="rect">
            <a:avLst/>
          </a:prstGeom>
        </p:spPr>
        <p:txBody>
          <a:bodyPr wrap="square">
            <a:spAutoFit/>
          </a:bodyPr>
          <a:lstStyle/>
          <a:p>
            <a:pPr marL="285750" indent="-285750">
              <a:buClr>
                <a:schemeClr val="tx2"/>
              </a:buClr>
              <a:buFont typeface="Wingdings" pitchFamily="2" charset="2"/>
              <a:buChar char="§"/>
            </a:pPr>
            <a:r>
              <a:rPr lang="de-DE" sz="1600" dirty="0"/>
              <a:t>Die </a:t>
            </a:r>
            <a:r>
              <a:rPr lang="de-DE" sz="1600" dirty="0" err="1"/>
              <a:t>Mobilitätsdatencloud</a:t>
            </a:r>
            <a:r>
              <a:rPr lang="de-DE" sz="1600" dirty="0"/>
              <a:t> (MDC) verfügt über ein web basiertes Speichersystem, welches von den Mobilitätsdiensten benutzt wird, um Daten </a:t>
            </a:r>
            <a:r>
              <a:rPr lang="de-DE" sz="1600" dirty="0" smtClean="0"/>
              <a:t>abzurufen </a:t>
            </a:r>
            <a:r>
              <a:rPr lang="de-DE" sz="1600" dirty="0"/>
              <a:t>oder zu persistieren. </a:t>
            </a:r>
          </a:p>
        </p:txBody>
      </p:sp>
      <p:sp>
        <p:nvSpPr>
          <p:cNvPr id="4" name="Rechteck 3"/>
          <p:cNvSpPr/>
          <p:nvPr/>
        </p:nvSpPr>
        <p:spPr>
          <a:xfrm>
            <a:off x="432760" y="2708920"/>
            <a:ext cx="2843096" cy="3293209"/>
          </a:xfrm>
          <a:prstGeom prst="rect">
            <a:avLst/>
          </a:prstGeom>
        </p:spPr>
        <p:txBody>
          <a:bodyPr wrap="square">
            <a:spAutoFit/>
          </a:bodyPr>
          <a:lstStyle/>
          <a:p>
            <a:pPr marL="285750" indent="-285750">
              <a:buClr>
                <a:schemeClr val="tx2"/>
              </a:buClr>
              <a:buFont typeface="Wingdings" pitchFamily="2" charset="2"/>
              <a:buChar char="§"/>
            </a:pPr>
            <a:r>
              <a:rPr lang="de-DE" sz="1600" dirty="0"/>
              <a:t>Daten können via XML, CSV oder JSON Datei hoch geladen </a:t>
            </a:r>
            <a:r>
              <a:rPr lang="de-DE" sz="1600" dirty="0" smtClean="0"/>
              <a:t>werden und </a:t>
            </a:r>
            <a:r>
              <a:rPr lang="de-DE" sz="1600" dirty="0"/>
              <a:t>werden anschließend vom Storage der MDC in ein relationales Datenmodell überführt. </a:t>
            </a:r>
            <a:endParaRPr lang="de-DE" sz="1600" dirty="0" smtClean="0"/>
          </a:p>
          <a:p>
            <a:pPr marL="285750" indent="-285750">
              <a:buClr>
                <a:schemeClr val="tx2"/>
              </a:buClr>
              <a:buFont typeface="Wingdings" pitchFamily="2" charset="2"/>
              <a:buChar char="§"/>
            </a:pPr>
            <a:endParaRPr lang="de-DE" sz="1600" dirty="0" smtClean="0"/>
          </a:p>
          <a:p>
            <a:pPr marL="285750" indent="-285750">
              <a:buClr>
                <a:schemeClr val="tx2"/>
              </a:buClr>
              <a:buFont typeface="Wingdings" pitchFamily="2" charset="2"/>
              <a:buChar char="§"/>
            </a:pPr>
            <a:r>
              <a:rPr lang="de-DE" sz="1600" dirty="0" smtClean="0"/>
              <a:t>Die </a:t>
            </a:r>
            <a:r>
              <a:rPr lang="de-DE" sz="1600" dirty="0"/>
              <a:t>MDC bietet REST Schnittstellen an, um via SQL auf die Daten zugreifen zu können.</a:t>
            </a:r>
          </a:p>
        </p:txBody>
      </p:sp>
    </p:spTree>
    <p:extLst>
      <p:ext uri="{BB962C8B-B14F-4D97-AF65-F5344CB8AC3E}">
        <p14:creationId xmlns:p14="http://schemas.microsoft.com/office/powerpoint/2010/main" val="4069307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a:off x="590550" y="1572095"/>
            <a:ext cx="7978775" cy="3710940"/>
          </a:xfrm>
          <a:prstGeom prst="roundRect">
            <a:avLst>
              <a:gd name="adj" fmla="val 16667"/>
            </a:avLst>
          </a:prstGeom>
          <a:noFill/>
          <a:ln w="38100">
            <a:solidFill>
              <a:srgbClr val="179C7D"/>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b="0">
              <a:ea typeface="Arial Unicode MS" pitchFamily="34" charset="-128"/>
              <a:cs typeface="Arial Unicode MS" pitchFamily="34" charset="-128"/>
            </a:endParaRPr>
          </a:p>
        </p:txBody>
      </p:sp>
      <p:sp>
        <p:nvSpPr>
          <p:cNvPr id="8" name="Titel 1"/>
          <p:cNvSpPr>
            <a:spLocks noGrp="1"/>
          </p:cNvSpPr>
          <p:nvPr>
            <p:ph type="title"/>
          </p:nvPr>
        </p:nvSpPr>
        <p:spPr>
          <a:xfrm>
            <a:off x="460375" y="390640"/>
            <a:ext cx="8223250" cy="914400"/>
          </a:xfrm>
        </p:spPr>
        <p:txBody>
          <a:bodyPr/>
          <a:lstStyle/>
          <a:p>
            <a:r>
              <a:rPr lang="de-DE" dirty="0">
                <a:solidFill>
                  <a:schemeClr val="tx2"/>
                </a:solidFill>
              </a:rPr>
              <a:t>AP </a:t>
            </a:r>
            <a:r>
              <a:rPr lang="de-DE" dirty="0" smtClean="0">
                <a:solidFill>
                  <a:schemeClr val="tx2"/>
                </a:solidFill>
              </a:rPr>
              <a:t>5.3 </a:t>
            </a:r>
            <a:r>
              <a:rPr lang="de-DE" dirty="0">
                <a:solidFill>
                  <a:schemeClr val="tx2"/>
                </a:solidFill>
              </a:rPr>
              <a:t>Demonstrator „Gemeinschaftliche Mobilitätsdienste“ </a:t>
            </a:r>
            <a:r>
              <a:rPr lang="de-DE" dirty="0" smtClean="0">
                <a:solidFill>
                  <a:schemeClr val="tx2"/>
                </a:solidFill>
              </a:rPr>
              <a:t/>
            </a:r>
            <a:br>
              <a:rPr lang="de-DE" dirty="0" smtClean="0">
                <a:solidFill>
                  <a:schemeClr val="tx2"/>
                </a:solidFill>
              </a:rPr>
            </a:br>
            <a:r>
              <a:rPr lang="de-DE" dirty="0" smtClean="0"/>
              <a:t>Ansprechpartner</a:t>
            </a:r>
            <a:endParaRPr lang="de-DE" dirty="0"/>
          </a:p>
        </p:txBody>
      </p:sp>
      <p:sp>
        <p:nvSpPr>
          <p:cNvPr id="9" name="Text Box 2"/>
          <p:cNvSpPr txBox="1">
            <a:spLocks noChangeArrowheads="1"/>
          </p:cNvSpPr>
          <p:nvPr/>
        </p:nvSpPr>
        <p:spPr bwMode="auto">
          <a:xfrm>
            <a:off x="850448" y="2158655"/>
            <a:ext cx="4109266"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73125" eaLnBrk="0" hangingPunct="0">
              <a:defRPr>
                <a:solidFill>
                  <a:schemeClr val="tx1"/>
                </a:solidFill>
                <a:latin typeface="Frutiger LT Com 55 Roman" pitchFamily="34" charset="0"/>
                <a:cs typeface="Arial" charset="0"/>
              </a:defRPr>
            </a:lvl1pPr>
            <a:lvl2pPr marL="742950" indent="-285750" defTabSz="873125" eaLnBrk="0" hangingPunct="0">
              <a:defRPr>
                <a:solidFill>
                  <a:schemeClr val="tx1"/>
                </a:solidFill>
                <a:latin typeface="Frutiger LT Com 55 Roman" pitchFamily="34" charset="0"/>
                <a:cs typeface="Arial" charset="0"/>
              </a:defRPr>
            </a:lvl2pPr>
            <a:lvl3pPr marL="1143000" indent="-228600" defTabSz="873125" eaLnBrk="0" hangingPunct="0">
              <a:defRPr>
                <a:solidFill>
                  <a:schemeClr val="tx1"/>
                </a:solidFill>
                <a:latin typeface="Frutiger LT Com 55 Roman" pitchFamily="34" charset="0"/>
                <a:cs typeface="Arial" charset="0"/>
              </a:defRPr>
            </a:lvl3pPr>
            <a:lvl4pPr marL="1600200" indent="-228600" defTabSz="873125" eaLnBrk="0" hangingPunct="0">
              <a:defRPr>
                <a:solidFill>
                  <a:schemeClr val="tx1"/>
                </a:solidFill>
                <a:latin typeface="Frutiger LT Com 55 Roman" pitchFamily="34" charset="0"/>
                <a:cs typeface="Arial" charset="0"/>
              </a:defRPr>
            </a:lvl4pPr>
            <a:lvl5pPr marL="2057400" indent="-228600" defTabSz="873125" eaLnBrk="0" hangingPunct="0">
              <a:defRPr>
                <a:solidFill>
                  <a:schemeClr val="tx1"/>
                </a:solidFill>
                <a:latin typeface="Frutiger LT Com 55 Roman" pitchFamily="34" charset="0"/>
                <a:cs typeface="Arial" charset="0"/>
              </a:defRPr>
            </a:lvl5pPr>
            <a:lvl6pPr marL="2514600" indent="-228600" defTabSz="873125"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defTabSz="873125"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defTabSz="873125"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defTabSz="873125" eaLnBrk="0" fontAlgn="base" hangingPunct="0">
              <a:spcBef>
                <a:spcPct val="0"/>
              </a:spcBef>
              <a:spcAft>
                <a:spcPct val="0"/>
              </a:spcAft>
              <a:defRPr>
                <a:solidFill>
                  <a:schemeClr val="tx1"/>
                </a:solidFill>
                <a:latin typeface="Frutiger LT Com 55 Roman" pitchFamily="34" charset="0"/>
                <a:cs typeface="Arial" charset="0"/>
              </a:defRPr>
            </a:lvl9pPr>
          </a:lstStyle>
          <a:p>
            <a:r>
              <a:rPr lang="de-DE" sz="2000" b="1" dirty="0" smtClean="0">
                <a:solidFill>
                  <a:schemeClr val="tx2"/>
                </a:solidFill>
              </a:rPr>
              <a:t>Benjamin </a:t>
            </a:r>
            <a:r>
              <a:rPr lang="de-DE" sz="2000" b="1" dirty="0" err="1" smtClean="0">
                <a:solidFill>
                  <a:schemeClr val="tx2"/>
                </a:solidFill>
              </a:rPr>
              <a:t>Dittwald</a:t>
            </a:r>
            <a:endParaRPr lang="de-DE" sz="1700" b="1" dirty="0" smtClean="0">
              <a:solidFill>
                <a:schemeClr val="tx2"/>
              </a:solidFill>
            </a:endParaRPr>
          </a:p>
          <a:p>
            <a:r>
              <a:rPr lang="de-DE" sz="1700" dirty="0" smtClean="0"/>
              <a:t>Tel</a:t>
            </a:r>
            <a:r>
              <a:rPr lang="de-DE" sz="1700" dirty="0"/>
              <a:t>: 	</a:t>
            </a:r>
            <a:r>
              <a:rPr lang="de-DE" sz="1700" dirty="0" smtClean="0"/>
              <a:t>+</a:t>
            </a:r>
            <a:r>
              <a:rPr lang="de-DE" sz="1700" dirty="0"/>
              <a:t>49 30 3463-7398</a:t>
            </a:r>
          </a:p>
          <a:p>
            <a:r>
              <a:rPr lang="de-DE" sz="1700" dirty="0" smtClean="0"/>
              <a:t>Fax</a:t>
            </a:r>
            <a:r>
              <a:rPr lang="de-DE" sz="1700" dirty="0"/>
              <a:t>:	+49 30 </a:t>
            </a:r>
            <a:r>
              <a:rPr lang="de-DE" sz="1700" dirty="0" smtClean="0"/>
              <a:t>3463-8000</a:t>
            </a:r>
            <a:endParaRPr lang="de-DE" sz="1700" dirty="0"/>
          </a:p>
          <a:p>
            <a:r>
              <a:rPr lang="de-DE" sz="1700" dirty="0"/>
              <a:t>B</a:t>
            </a:r>
            <a:r>
              <a:rPr lang="de-DE" sz="1700" dirty="0" smtClean="0"/>
              <a:t>enjamin.Dittwald@fokus.fraunhofer.de</a:t>
            </a:r>
          </a:p>
          <a:p>
            <a:endParaRPr lang="de-DE" sz="1700" dirty="0"/>
          </a:p>
          <a:p>
            <a:r>
              <a:rPr lang="de-DE" sz="2000" b="1" dirty="0" smtClean="0">
                <a:solidFill>
                  <a:schemeClr val="tx2"/>
                </a:solidFill>
              </a:rPr>
              <a:t>Nikolay </a:t>
            </a:r>
            <a:r>
              <a:rPr lang="de-DE" sz="2000" b="1" dirty="0" err="1" smtClean="0">
                <a:solidFill>
                  <a:schemeClr val="tx2"/>
                </a:solidFill>
              </a:rPr>
              <a:t>Tcholtchev</a:t>
            </a:r>
            <a:endParaRPr lang="de-DE" sz="2000" b="1" dirty="0" smtClean="0">
              <a:solidFill>
                <a:schemeClr val="tx2"/>
              </a:solidFill>
            </a:endParaRPr>
          </a:p>
          <a:p>
            <a:r>
              <a:rPr lang="de-DE" sz="1700" dirty="0" smtClean="0"/>
              <a:t>Tel: 	+</a:t>
            </a:r>
            <a:r>
              <a:rPr lang="de-DE" sz="1700" dirty="0"/>
              <a:t>49 30 3463-7175 </a:t>
            </a:r>
            <a:endParaRPr lang="de-DE" sz="1700" dirty="0" smtClean="0"/>
          </a:p>
          <a:p>
            <a:r>
              <a:rPr lang="de-DE" sz="1700" dirty="0" smtClean="0"/>
              <a:t>Fax:	+</a:t>
            </a:r>
            <a:r>
              <a:rPr lang="de-DE" sz="1700" dirty="0"/>
              <a:t>49 30 3463-8000</a:t>
            </a:r>
            <a:endParaRPr lang="de-DE" sz="1700" dirty="0" smtClean="0"/>
          </a:p>
          <a:p>
            <a:r>
              <a:rPr lang="de-DE" sz="1700" dirty="0" smtClean="0"/>
              <a:t>Nikolay.Tcholtchev@fokus.fraunhofer.de</a:t>
            </a:r>
          </a:p>
          <a:p>
            <a:endParaRPr lang="de-DE" sz="1700" dirty="0"/>
          </a:p>
        </p:txBody>
      </p:sp>
      <p:sp>
        <p:nvSpPr>
          <p:cNvPr id="11" name="Text Box 2"/>
          <p:cNvSpPr txBox="1">
            <a:spLocks noChangeArrowheads="1"/>
          </p:cNvSpPr>
          <p:nvPr/>
        </p:nvSpPr>
        <p:spPr bwMode="auto">
          <a:xfrm>
            <a:off x="5170813" y="2678377"/>
            <a:ext cx="324127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73125" eaLnBrk="0" hangingPunct="0">
              <a:defRPr>
                <a:solidFill>
                  <a:schemeClr val="tx1"/>
                </a:solidFill>
                <a:latin typeface="Frutiger LT Com 55 Roman" pitchFamily="34" charset="0"/>
                <a:cs typeface="Arial" charset="0"/>
              </a:defRPr>
            </a:lvl1pPr>
            <a:lvl2pPr marL="742950" indent="-285750" defTabSz="873125" eaLnBrk="0" hangingPunct="0">
              <a:defRPr>
                <a:solidFill>
                  <a:schemeClr val="tx1"/>
                </a:solidFill>
                <a:latin typeface="Frutiger LT Com 55 Roman" pitchFamily="34" charset="0"/>
                <a:cs typeface="Arial" charset="0"/>
              </a:defRPr>
            </a:lvl2pPr>
            <a:lvl3pPr marL="1143000" indent="-228600" defTabSz="873125" eaLnBrk="0" hangingPunct="0">
              <a:defRPr>
                <a:solidFill>
                  <a:schemeClr val="tx1"/>
                </a:solidFill>
                <a:latin typeface="Frutiger LT Com 55 Roman" pitchFamily="34" charset="0"/>
                <a:cs typeface="Arial" charset="0"/>
              </a:defRPr>
            </a:lvl3pPr>
            <a:lvl4pPr marL="1600200" indent="-228600" defTabSz="873125" eaLnBrk="0" hangingPunct="0">
              <a:defRPr>
                <a:solidFill>
                  <a:schemeClr val="tx1"/>
                </a:solidFill>
                <a:latin typeface="Frutiger LT Com 55 Roman" pitchFamily="34" charset="0"/>
                <a:cs typeface="Arial" charset="0"/>
              </a:defRPr>
            </a:lvl4pPr>
            <a:lvl5pPr marL="2057400" indent="-228600" defTabSz="873125" eaLnBrk="0" hangingPunct="0">
              <a:defRPr>
                <a:solidFill>
                  <a:schemeClr val="tx1"/>
                </a:solidFill>
                <a:latin typeface="Frutiger LT Com 55 Roman" pitchFamily="34" charset="0"/>
                <a:cs typeface="Arial" charset="0"/>
              </a:defRPr>
            </a:lvl5pPr>
            <a:lvl6pPr marL="2514600" indent="-228600" defTabSz="873125"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defTabSz="873125"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defTabSz="873125"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defTabSz="873125" eaLnBrk="0" fontAlgn="base" hangingPunct="0">
              <a:spcBef>
                <a:spcPct val="0"/>
              </a:spcBef>
              <a:spcAft>
                <a:spcPct val="0"/>
              </a:spcAft>
              <a:defRPr>
                <a:solidFill>
                  <a:schemeClr val="tx1"/>
                </a:solidFill>
                <a:latin typeface="Frutiger LT Com 55 Roman" pitchFamily="34" charset="0"/>
                <a:cs typeface="Arial" charset="0"/>
              </a:defRPr>
            </a:lvl9pPr>
          </a:lstStyle>
          <a:p>
            <a:r>
              <a:rPr lang="de-DE" sz="1700" dirty="0" smtClean="0"/>
              <a:t>Fraunhofer</a:t>
            </a:r>
          </a:p>
          <a:p>
            <a:r>
              <a:rPr lang="de-DE" sz="1700" dirty="0" smtClean="0"/>
              <a:t>Fraunhofer-Institut für offene</a:t>
            </a:r>
          </a:p>
          <a:p>
            <a:r>
              <a:rPr lang="de-DE" sz="1700" dirty="0" smtClean="0"/>
              <a:t>Kommunikationssysteme</a:t>
            </a:r>
          </a:p>
          <a:p>
            <a:endParaRPr lang="de-DE" sz="1700" dirty="0" smtClean="0"/>
          </a:p>
          <a:p>
            <a:r>
              <a:rPr lang="de-DE" sz="1700" dirty="0"/>
              <a:t>Kaiserin-Augusta-Allee </a:t>
            </a:r>
            <a:r>
              <a:rPr lang="de-DE" sz="1700" dirty="0" smtClean="0"/>
              <a:t>31</a:t>
            </a:r>
          </a:p>
          <a:p>
            <a:r>
              <a:rPr lang="de-DE" sz="1700" dirty="0" smtClean="0"/>
              <a:t>10589 Berlin</a:t>
            </a:r>
          </a:p>
          <a:p>
            <a:endParaRPr lang="de-DE" sz="1700" dirty="0" smtClean="0"/>
          </a:p>
          <a:p>
            <a:r>
              <a:rPr lang="de-DE" sz="1700" dirty="0" smtClean="0">
                <a:solidFill>
                  <a:schemeClr val="tx2"/>
                </a:solidFill>
              </a:rPr>
              <a:t>http</a:t>
            </a:r>
            <a:r>
              <a:rPr lang="de-DE" sz="1700" dirty="0">
                <a:solidFill>
                  <a:schemeClr val="tx2"/>
                </a:solidFill>
              </a:rPr>
              <a:t>://</a:t>
            </a:r>
            <a:r>
              <a:rPr lang="de-DE" sz="1700" dirty="0" smtClean="0">
                <a:solidFill>
                  <a:schemeClr val="tx2"/>
                </a:solidFill>
              </a:rPr>
              <a:t>www.fokus.fraunhofer.de</a:t>
            </a:r>
            <a:endParaRPr lang="de-DE" sz="1700" dirty="0">
              <a:solidFill>
                <a:schemeClr val="tx2"/>
              </a:solidFill>
            </a:endParaRPr>
          </a:p>
        </p:txBody>
      </p:sp>
      <p:pic>
        <p:nvPicPr>
          <p:cNvPr id="1026" name="Picture 2" descr="C:\Users\Benjamin Dittwald\Desktop\Logotype_FOK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6916" y="1895584"/>
            <a:ext cx="3255169" cy="9906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63550" y="4173538"/>
            <a:ext cx="8518672" cy="2120900"/>
            <a:chOff x="463550" y="4173538"/>
            <a:chExt cx="8518672" cy="2120900"/>
          </a:xfrm>
        </p:grpSpPr>
        <p:sp>
          <p:nvSpPr>
            <p:cNvPr id="13" name="Rechteck 12"/>
            <p:cNvSpPr/>
            <p:nvPr/>
          </p:nvSpPr>
          <p:spPr>
            <a:xfrm>
              <a:off x="6242050" y="5570806"/>
              <a:ext cx="2740172" cy="723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3550" y="4173538"/>
              <a:ext cx="8220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descr="http://www.gemo.fraunhofer.de/de/jcr%3acontent/stage/image.img.png/1345796239073.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2992" t="11745" b="24519"/>
            <a:stretch>
              <a:fillRect/>
            </a:stretch>
          </p:blipFill>
          <p:spPr bwMode="auto">
            <a:xfrm>
              <a:off x="6242050" y="5808663"/>
              <a:ext cx="25495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884042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8"/>
          <p:cNvSpPr>
            <a:spLocks noChangeArrowheads="1"/>
          </p:cNvSpPr>
          <p:nvPr/>
        </p:nvSpPr>
        <p:spPr bwMode="auto">
          <a:xfrm>
            <a:off x="347663" y="5259388"/>
            <a:ext cx="3527425" cy="6254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sz="1600" b="1">
              <a:solidFill>
                <a:srgbClr val="000000"/>
              </a:solidFill>
              <a:latin typeface="Frutiger LT Com 45 Light" pitchFamily="34" charset="0"/>
            </a:endParaRPr>
          </a:p>
        </p:txBody>
      </p:sp>
      <p:pic>
        <p:nvPicPr>
          <p:cNvPr id="7171" name="Picture 14" descr="umwelt_leitmotiv_2_uv;property=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463" y="1176338"/>
            <a:ext cx="2247900" cy="22526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descr="Flugperspektive_2576"/>
          <p:cNvPicPr>
            <a:picLocks noChangeAspect="1" noChangeArrowheads="1"/>
          </p:cNvPicPr>
          <p:nvPr/>
        </p:nvPicPr>
        <p:blipFill>
          <a:blip r:embed="rId4"/>
          <a:srcRect/>
          <a:stretch>
            <a:fillRect/>
          </a:stretch>
        </p:blipFill>
        <p:spPr bwMode="auto">
          <a:xfrm>
            <a:off x="1122363" y="2986088"/>
            <a:ext cx="2714625" cy="2314575"/>
          </a:xfrm>
          <a:prstGeom prst="rect">
            <a:avLst/>
          </a:prstGeom>
          <a:noFill/>
          <a:ln w="9525">
            <a:solidFill>
              <a:schemeClr val="accent3">
                <a:lumMod val="85000"/>
              </a:schemeClr>
            </a:solidFill>
            <a:miter lim="800000"/>
            <a:headEnd/>
            <a:tailEnd/>
          </a:ln>
          <a:effectLst>
            <a:outerShdw blurRad="50800" dist="38100" dir="2700000" algn="tl" rotWithShape="0">
              <a:prstClr val="black">
                <a:alpha val="40000"/>
              </a:prstClr>
            </a:outerShdw>
          </a:effectLst>
        </p:spPr>
      </p:pic>
      <p:pic>
        <p:nvPicPr>
          <p:cNvPr id="7173" name="Picture 23" descr="Dsc00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7238" y="1431925"/>
            <a:ext cx="2660650" cy="20335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5"/>
          <p:cNvSpPr>
            <a:spLocks noChangeArrowheads="1"/>
          </p:cNvSpPr>
          <p:nvPr/>
        </p:nvSpPr>
        <p:spPr bwMode="auto">
          <a:xfrm>
            <a:off x="468313" y="5151438"/>
            <a:ext cx="41592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3525" indent="-263525">
              <a:lnSpc>
                <a:spcPct val="90000"/>
              </a:lnSpc>
              <a:spcBef>
                <a:spcPct val="30000"/>
              </a:spcBef>
              <a:buClr>
                <a:srgbClr val="179C7D"/>
              </a:buClr>
              <a:buFont typeface="Wingdings" pitchFamily="2" charset="2"/>
              <a:buChar char="n"/>
            </a:pPr>
            <a:endParaRPr lang="de-DE" b="1" dirty="0">
              <a:solidFill>
                <a:srgbClr val="000000"/>
              </a:solidFill>
              <a:latin typeface="Frutiger LT Com 45 Light" pitchFamily="34" charset="0"/>
            </a:endParaRPr>
          </a:p>
          <a:p>
            <a:pPr marL="263525" indent="-263525">
              <a:lnSpc>
                <a:spcPct val="90000"/>
              </a:lnSpc>
              <a:spcBef>
                <a:spcPct val="30000"/>
              </a:spcBef>
              <a:buClr>
                <a:srgbClr val="179C7D"/>
              </a:buClr>
              <a:buFont typeface="Wingdings" pitchFamily="2" charset="2"/>
              <a:buChar char="n"/>
            </a:pPr>
            <a:r>
              <a:rPr lang="de-DE" b="1" dirty="0">
                <a:solidFill>
                  <a:srgbClr val="000000"/>
                </a:solidFill>
                <a:latin typeface="Frutiger LT Com 45 Light" pitchFamily="34" charset="0"/>
              </a:rPr>
              <a:t>Positive </a:t>
            </a:r>
            <a:r>
              <a:rPr lang="de-DE" b="1" dirty="0" err="1" smtClean="0">
                <a:solidFill>
                  <a:srgbClr val="000000"/>
                </a:solidFill>
                <a:latin typeface="Frutiger LT Com 45 Light" pitchFamily="34" charset="0"/>
              </a:rPr>
              <a:t>urbanism</a:t>
            </a:r>
            <a:endParaRPr lang="de-DE" b="1" dirty="0">
              <a:solidFill>
                <a:srgbClr val="000000"/>
              </a:solidFill>
              <a:latin typeface="Frutiger LT Com 45 Light" pitchFamily="34" charset="0"/>
            </a:endParaRPr>
          </a:p>
        </p:txBody>
      </p:sp>
      <p:sp>
        <p:nvSpPr>
          <p:cNvPr id="7175" name="Rectangle 5"/>
          <p:cNvSpPr>
            <a:spLocks noChangeArrowheads="1"/>
          </p:cNvSpPr>
          <p:nvPr/>
        </p:nvSpPr>
        <p:spPr bwMode="auto">
          <a:xfrm>
            <a:off x="468313" y="973138"/>
            <a:ext cx="41624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3525" indent="-263525">
              <a:lnSpc>
                <a:spcPct val="90000"/>
              </a:lnSpc>
              <a:spcBef>
                <a:spcPct val="30000"/>
              </a:spcBef>
              <a:buClr>
                <a:srgbClr val="179C7D"/>
              </a:buClr>
              <a:buFont typeface="Wingdings" pitchFamily="2" charset="2"/>
              <a:buChar char="n"/>
            </a:pPr>
            <a:endParaRPr lang="de-DE" b="1" dirty="0">
              <a:solidFill>
                <a:srgbClr val="000000"/>
              </a:solidFill>
              <a:latin typeface="Frutiger LT Com 45 Light" pitchFamily="34" charset="0"/>
            </a:endParaRPr>
          </a:p>
          <a:p>
            <a:pPr marL="263525" indent="-263525">
              <a:lnSpc>
                <a:spcPct val="90000"/>
              </a:lnSpc>
              <a:spcBef>
                <a:spcPct val="30000"/>
              </a:spcBef>
              <a:buClr>
                <a:srgbClr val="179C7D"/>
              </a:buClr>
              <a:buFont typeface="Wingdings" pitchFamily="2" charset="2"/>
              <a:buChar char="n"/>
            </a:pPr>
            <a:r>
              <a:rPr lang="de-DE" b="1" dirty="0" err="1" smtClean="0">
                <a:solidFill>
                  <a:srgbClr val="000000"/>
                </a:solidFill>
                <a:latin typeface="Frutiger LT Com 45 Light" pitchFamily="34" charset="0"/>
              </a:rPr>
              <a:t>Livable</a:t>
            </a:r>
            <a:r>
              <a:rPr lang="de-DE" b="1" dirty="0" smtClean="0">
                <a:solidFill>
                  <a:srgbClr val="000000"/>
                </a:solidFill>
                <a:latin typeface="Frutiger LT Com 45 Light" pitchFamily="34" charset="0"/>
              </a:rPr>
              <a:t> </a:t>
            </a:r>
            <a:r>
              <a:rPr lang="de-DE" b="1" dirty="0" err="1" smtClean="0">
                <a:solidFill>
                  <a:srgbClr val="000000"/>
                </a:solidFill>
                <a:latin typeface="Frutiger LT Com 45 Light" pitchFamily="34" charset="0"/>
              </a:rPr>
              <a:t>city</a:t>
            </a:r>
            <a:endParaRPr lang="de-DE" b="1" dirty="0">
              <a:solidFill>
                <a:srgbClr val="000000"/>
              </a:solidFill>
              <a:latin typeface="Frutiger LT Com 45 Light" pitchFamily="34" charset="0"/>
            </a:endParaRPr>
          </a:p>
        </p:txBody>
      </p:sp>
      <p:pic>
        <p:nvPicPr>
          <p:cNvPr id="7176" name="Picture 25" descr="photocase6289986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4138" y="3622675"/>
            <a:ext cx="2060575" cy="22621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Inhaltsplatzhalter 1"/>
          <p:cNvSpPr>
            <a:spLocks noGrp="1"/>
          </p:cNvSpPr>
          <p:nvPr/>
        </p:nvSpPr>
        <p:spPr bwMode="auto">
          <a:xfrm>
            <a:off x="573088" y="1628775"/>
            <a:ext cx="822325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eaLnBrk="0" hangingPunct="0">
              <a:spcAft>
                <a:spcPct val="40000"/>
              </a:spcAft>
              <a:buClr>
                <a:srgbClr val="179C7D"/>
              </a:buClr>
              <a:buFont typeface="Wingdings" pitchFamily="2" charset="2"/>
              <a:buChar char="•"/>
            </a:pPr>
            <a:endParaRPr lang="en-US" sz="1600">
              <a:solidFill>
                <a:srgbClr val="000000"/>
              </a:solidFill>
            </a:endParaRPr>
          </a:p>
        </p:txBody>
      </p:sp>
      <p:pic>
        <p:nvPicPr>
          <p:cNvPr id="7178" name="Picture 2"/>
          <p:cNvPicPr>
            <a:picLocks noChangeAspect="1" noChangeArrowheads="1"/>
          </p:cNvPicPr>
          <p:nvPr/>
        </p:nvPicPr>
        <p:blipFill>
          <a:blip r:embed="rId7">
            <a:extLst>
              <a:ext uri="{28A0092B-C50C-407E-A947-70E740481C1C}">
                <a14:useLocalDpi xmlns:a14="http://schemas.microsoft.com/office/drawing/2010/main" val="0"/>
              </a:ext>
            </a:extLst>
          </a:blip>
          <a:srcRect r="-78"/>
          <a:stretch>
            <a:fillRect/>
          </a:stretch>
        </p:blipFill>
        <p:spPr bwMode="auto">
          <a:xfrm>
            <a:off x="582613" y="1685925"/>
            <a:ext cx="3181350" cy="12493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Grafik 20" descr="Alter+Jugend.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980113" y="3482975"/>
            <a:ext cx="1962150" cy="13144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16" descr="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1213" y="4038600"/>
            <a:ext cx="1449387" cy="1554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uppieren 2"/>
          <p:cNvGrpSpPr/>
          <p:nvPr/>
        </p:nvGrpSpPr>
        <p:grpSpPr>
          <a:xfrm>
            <a:off x="2286000" y="2796532"/>
            <a:ext cx="4572000" cy="1610330"/>
            <a:chOff x="2614613" y="2515205"/>
            <a:chExt cx="4572000" cy="1610330"/>
          </a:xfrm>
        </p:grpSpPr>
        <p:sp>
          <p:nvSpPr>
            <p:cNvPr id="2" name="Abgerundetes Rechteck 1"/>
            <p:cNvSpPr/>
            <p:nvPr/>
          </p:nvSpPr>
          <p:spPr>
            <a:xfrm>
              <a:off x="2744412" y="2515205"/>
              <a:ext cx="4416671" cy="1610329"/>
            </a:xfrm>
            <a:prstGeom prst="roundRect">
              <a:avLst/>
            </a:prstGeom>
            <a:solidFill>
              <a:srgbClr val="1B9C7D"/>
            </a:solidFill>
            <a:ln>
              <a:solidFill>
                <a:srgbClr val="1B9C7D"/>
              </a:solidFill>
            </a:ln>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Frutiger LT Com 55 Roman" pitchFamily="34" charset="0"/>
                  <a:cs typeface="Arial" pitchFamily="34" charset="0"/>
                </a:defRPr>
              </a:lvl1pPr>
              <a:lvl2pPr marL="742950" indent="-285750" eaLnBrk="0" hangingPunct="0">
                <a:defRPr>
                  <a:solidFill>
                    <a:schemeClr val="tx1"/>
                  </a:solidFill>
                  <a:latin typeface="Frutiger LT Com 55 Roman" pitchFamily="34" charset="0"/>
                  <a:cs typeface="Arial" pitchFamily="34" charset="0"/>
                </a:defRPr>
              </a:lvl2pPr>
              <a:lvl3pPr marL="1143000" indent="-228600" eaLnBrk="0" hangingPunct="0">
                <a:defRPr>
                  <a:solidFill>
                    <a:schemeClr val="tx1"/>
                  </a:solidFill>
                  <a:latin typeface="Frutiger LT Com 55 Roman" pitchFamily="34" charset="0"/>
                  <a:cs typeface="Arial" pitchFamily="34" charset="0"/>
                </a:defRPr>
              </a:lvl3pPr>
              <a:lvl4pPr marL="1600200" indent="-228600" eaLnBrk="0" hangingPunct="0">
                <a:defRPr>
                  <a:solidFill>
                    <a:schemeClr val="tx1"/>
                  </a:solidFill>
                  <a:latin typeface="Frutiger LT Com 55 Roman" pitchFamily="34" charset="0"/>
                  <a:cs typeface="Arial" pitchFamily="34" charset="0"/>
                </a:defRPr>
              </a:lvl4pPr>
              <a:lvl5pPr marL="2057400" indent="-228600" eaLnBrk="0" hangingPunct="0">
                <a:defRPr>
                  <a:solidFill>
                    <a:schemeClr val="tx1"/>
                  </a:solidFill>
                  <a:latin typeface="Frutiger LT Com 55 Roman" pitchFamily="34" charset="0"/>
                  <a:cs typeface="Arial" pitchFamily="34"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pitchFamily="34"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pitchFamily="34"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pitchFamily="34"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pitchFamily="34" charset="0"/>
                </a:defRPr>
              </a:lvl9pPr>
            </a:lstStyle>
            <a:p>
              <a:pPr algn="ctr" eaLnBrk="1" hangingPunct="1">
                <a:defRPr/>
              </a:pPr>
              <a:endParaRPr lang="de-DE" smtClean="0">
                <a:solidFill>
                  <a:schemeClr val="bg1"/>
                </a:solidFill>
              </a:endParaRPr>
            </a:p>
          </p:txBody>
        </p:sp>
        <p:sp>
          <p:nvSpPr>
            <p:cNvPr id="7186" name="Rechteck 2"/>
            <p:cNvSpPr>
              <a:spLocks noChangeArrowheads="1"/>
            </p:cNvSpPr>
            <p:nvPr/>
          </p:nvSpPr>
          <p:spPr bwMode="auto">
            <a:xfrm>
              <a:off x="2614613" y="2555875"/>
              <a:ext cx="457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de-DE" sz="2400" dirty="0" smtClean="0">
                  <a:solidFill>
                    <a:schemeClr val="bg1"/>
                  </a:solidFill>
                </a:rPr>
                <a:t>In 2050, </a:t>
              </a:r>
              <a:br>
                <a:rPr lang="de-DE" sz="2400" dirty="0" smtClean="0">
                  <a:solidFill>
                    <a:schemeClr val="bg1"/>
                  </a:solidFill>
                </a:rPr>
              </a:br>
              <a:r>
                <a:rPr lang="de-DE" sz="2400" dirty="0" err="1" smtClean="0">
                  <a:solidFill>
                    <a:schemeClr val="bg1"/>
                  </a:solidFill>
                </a:rPr>
                <a:t>we</a:t>
              </a:r>
              <a:r>
                <a:rPr lang="de-DE" sz="2400" dirty="0" smtClean="0">
                  <a:solidFill>
                    <a:schemeClr val="bg1"/>
                  </a:solidFill>
                </a:rPr>
                <a:t> </a:t>
              </a:r>
              <a:r>
                <a:rPr lang="de-DE" sz="2400" dirty="0" err="1" smtClean="0">
                  <a:solidFill>
                    <a:schemeClr val="bg1"/>
                  </a:solidFill>
                </a:rPr>
                <a:t>drive</a:t>
              </a:r>
              <a:r>
                <a:rPr lang="de-DE" sz="2400" dirty="0" smtClean="0">
                  <a:solidFill>
                    <a:schemeClr val="bg1"/>
                  </a:solidFill>
                </a:rPr>
                <a:t> </a:t>
              </a:r>
              <a:r>
                <a:rPr lang="de-DE" sz="2400" dirty="0" err="1" smtClean="0">
                  <a:solidFill>
                    <a:schemeClr val="bg1"/>
                  </a:solidFill>
                </a:rPr>
                <a:t>collectively</a:t>
              </a:r>
              <a:r>
                <a:rPr lang="de-DE" sz="2400" dirty="0" smtClean="0">
                  <a:solidFill>
                    <a:schemeClr val="bg1"/>
                  </a:solidFill>
                </a:rPr>
                <a:t> </a:t>
              </a:r>
              <a:r>
                <a:rPr lang="de-DE" sz="2400" dirty="0" err="1" smtClean="0">
                  <a:solidFill>
                    <a:schemeClr val="bg1"/>
                  </a:solidFill>
                </a:rPr>
                <a:t>using</a:t>
              </a:r>
              <a:r>
                <a:rPr lang="de-DE" sz="2400" dirty="0" smtClean="0">
                  <a:solidFill>
                    <a:schemeClr val="bg1"/>
                  </a:solidFill>
                </a:rPr>
                <a:t> </a:t>
              </a:r>
              <a:r>
                <a:rPr lang="de-DE" sz="2400" dirty="0" err="1" smtClean="0">
                  <a:solidFill>
                    <a:schemeClr val="bg1"/>
                  </a:solidFill>
                </a:rPr>
                <a:t>electric</a:t>
              </a:r>
              <a:r>
                <a:rPr lang="de-DE" sz="2400" dirty="0" smtClean="0">
                  <a:solidFill>
                    <a:schemeClr val="bg1"/>
                  </a:solidFill>
                </a:rPr>
                <a:t> </a:t>
              </a:r>
              <a:r>
                <a:rPr lang="de-DE" sz="2400" dirty="0" err="1" smtClean="0">
                  <a:solidFill>
                    <a:schemeClr val="bg1"/>
                  </a:solidFill>
                </a:rPr>
                <a:t>vehicles</a:t>
              </a:r>
              <a:r>
                <a:rPr lang="de-DE" sz="2400" dirty="0" smtClean="0">
                  <a:solidFill>
                    <a:schemeClr val="bg1"/>
                  </a:solidFill>
                </a:rPr>
                <a:t> in urban </a:t>
              </a:r>
              <a:r>
                <a:rPr lang="de-DE" sz="2400" dirty="0" err="1" smtClean="0">
                  <a:solidFill>
                    <a:schemeClr val="bg1"/>
                  </a:solidFill>
                </a:rPr>
                <a:t>regions</a:t>
              </a:r>
              <a:r>
                <a:rPr lang="de-DE" sz="2400" dirty="0" smtClean="0">
                  <a:solidFill>
                    <a:schemeClr val="bg1"/>
                  </a:solidFill>
                </a:rPr>
                <a:t>!</a:t>
              </a:r>
              <a:endParaRPr lang="de-DE" sz="2400" dirty="0">
                <a:solidFill>
                  <a:schemeClr val="bg1"/>
                </a:solidFill>
              </a:endParaRPr>
            </a:p>
          </p:txBody>
        </p:sp>
      </p:grpSp>
      <p:sp>
        <p:nvSpPr>
          <p:cNvPr id="7187" name="Rectangle 5"/>
          <p:cNvSpPr>
            <a:spLocks noChangeArrowheads="1"/>
          </p:cNvSpPr>
          <p:nvPr/>
        </p:nvSpPr>
        <p:spPr bwMode="auto">
          <a:xfrm>
            <a:off x="5821363" y="715963"/>
            <a:ext cx="41608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3525" indent="-263525">
              <a:lnSpc>
                <a:spcPct val="90000"/>
              </a:lnSpc>
              <a:spcBef>
                <a:spcPct val="30000"/>
              </a:spcBef>
              <a:buClr>
                <a:srgbClr val="179C7D"/>
              </a:buClr>
              <a:buFont typeface="Wingdings" pitchFamily="2" charset="2"/>
              <a:buChar char="n"/>
            </a:pPr>
            <a:endParaRPr lang="de-DE" b="1" dirty="0">
              <a:solidFill>
                <a:srgbClr val="000000"/>
              </a:solidFill>
              <a:latin typeface="Frutiger LT Com 45 Light" pitchFamily="34" charset="0"/>
            </a:endParaRPr>
          </a:p>
          <a:p>
            <a:pPr marL="263525" indent="-263525">
              <a:lnSpc>
                <a:spcPct val="90000"/>
              </a:lnSpc>
              <a:spcBef>
                <a:spcPct val="30000"/>
              </a:spcBef>
              <a:buClr>
                <a:srgbClr val="179C7D"/>
              </a:buClr>
              <a:buFont typeface="Wingdings" pitchFamily="2" charset="2"/>
              <a:buChar char="n"/>
            </a:pPr>
            <a:r>
              <a:rPr lang="de-DE" b="1" dirty="0" err="1" smtClean="0">
                <a:solidFill>
                  <a:srgbClr val="000000"/>
                </a:solidFill>
                <a:latin typeface="Frutiger LT Com 45 Light" pitchFamily="34" charset="0"/>
              </a:rPr>
              <a:t>Sustainable</a:t>
            </a:r>
            <a:r>
              <a:rPr lang="de-DE" b="1" dirty="0" smtClean="0">
                <a:solidFill>
                  <a:srgbClr val="000000"/>
                </a:solidFill>
                <a:latin typeface="Frutiger LT Com 45 Light" pitchFamily="34" charset="0"/>
              </a:rPr>
              <a:t> </a:t>
            </a:r>
            <a:r>
              <a:rPr lang="de-DE" b="1" dirty="0" err="1" smtClean="0">
                <a:solidFill>
                  <a:srgbClr val="000000"/>
                </a:solidFill>
                <a:latin typeface="Frutiger LT Com 45 Light" pitchFamily="34" charset="0"/>
              </a:rPr>
              <a:t>city</a:t>
            </a:r>
            <a:endParaRPr lang="de-DE" b="1" dirty="0">
              <a:solidFill>
                <a:srgbClr val="000000"/>
              </a:solidFill>
              <a:latin typeface="Frutiger LT Com 45 Light" pitchFamily="34" charset="0"/>
            </a:endParaRPr>
          </a:p>
        </p:txBody>
      </p:sp>
      <p:sp>
        <p:nvSpPr>
          <p:cNvPr id="7188" name="Rectangle 5"/>
          <p:cNvSpPr>
            <a:spLocks noChangeArrowheads="1"/>
          </p:cNvSpPr>
          <p:nvPr/>
        </p:nvSpPr>
        <p:spPr bwMode="auto">
          <a:xfrm>
            <a:off x="6046788" y="5284788"/>
            <a:ext cx="41608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3525" indent="-263525">
              <a:lnSpc>
                <a:spcPct val="90000"/>
              </a:lnSpc>
              <a:spcBef>
                <a:spcPct val="30000"/>
              </a:spcBef>
              <a:buClr>
                <a:srgbClr val="179C7D"/>
              </a:buClr>
              <a:buFont typeface="Wingdings" pitchFamily="2" charset="2"/>
              <a:buChar char="n"/>
            </a:pPr>
            <a:endParaRPr lang="de-DE" b="1" dirty="0">
              <a:solidFill>
                <a:srgbClr val="000000"/>
              </a:solidFill>
              <a:latin typeface="Frutiger LT Com 45 Light" pitchFamily="34" charset="0"/>
            </a:endParaRPr>
          </a:p>
          <a:p>
            <a:pPr marL="263525" indent="-263525">
              <a:lnSpc>
                <a:spcPct val="90000"/>
              </a:lnSpc>
              <a:spcBef>
                <a:spcPct val="30000"/>
              </a:spcBef>
              <a:buClr>
                <a:srgbClr val="179C7D"/>
              </a:buClr>
              <a:buFont typeface="Wingdings" pitchFamily="2" charset="2"/>
              <a:buChar char="n"/>
            </a:pPr>
            <a:r>
              <a:rPr lang="de-DE" b="1" dirty="0" err="1" smtClean="0">
                <a:solidFill>
                  <a:srgbClr val="000000"/>
                </a:solidFill>
                <a:latin typeface="Frutiger LT Com 45 Light" pitchFamily="34" charset="0"/>
              </a:rPr>
              <a:t>Connected</a:t>
            </a:r>
            <a:r>
              <a:rPr lang="de-DE" b="1" dirty="0" smtClean="0">
                <a:solidFill>
                  <a:srgbClr val="000000"/>
                </a:solidFill>
                <a:latin typeface="Frutiger LT Com 45 Light" pitchFamily="34" charset="0"/>
              </a:rPr>
              <a:t> </a:t>
            </a:r>
            <a:r>
              <a:rPr lang="de-DE" b="1" dirty="0" err="1" smtClean="0">
                <a:solidFill>
                  <a:srgbClr val="000000"/>
                </a:solidFill>
                <a:latin typeface="Frutiger LT Com 45 Light" pitchFamily="34" charset="0"/>
              </a:rPr>
              <a:t>city</a:t>
            </a:r>
            <a:endParaRPr lang="de-DE" b="1" dirty="0">
              <a:solidFill>
                <a:srgbClr val="000000"/>
              </a:solidFill>
              <a:latin typeface="Frutiger LT Com 45 Light" pitchFamily="34" charset="0"/>
            </a:endParaRPr>
          </a:p>
        </p:txBody>
      </p:sp>
      <p:sp>
        <p:nvSpPr>
          <p:cNvPr id="4" name="Title 3"/>
          <p:cNvSpPr>
            <a:spLocks noGrp="1"/>
          </p:cNvSpPr>
          <p:nvPr>
            <p:ph type="title"/>
          </p:nvPr>
        </p:nvSpPr>
        <p:spPr/>
        <p:txBody>
          <a:bodyPr/>
          <a:lstStyle/>
          <a:p>
            <a:r>
              <a:rPr lang="en-GB" dirty="0" smtClean="0"/>
              <a:t>Collaborative mobility for the city of the future</a:t>
            </a:r>
            <a:endParaRPr lang="en-GB" dirty="0"/>
          </a:p>
        </p:txBody>
      </p:sp>
    </p:spTree>
    <p:extLst>
      <p:ext uri="{BB962C8B-B14F-4D97-AF65-F5344CB8AC3E}">
        <p14:creationId xmlns:p14="http://schemas.microsoft.com/office/powerpoint/2010/main" val="280363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Ellipse 106"/>
          <p:cNvSpPr/>
          <p:nvPr/>
        </p:nvSpPr>
        <p:spPr bwMode="auto">
          <a:xfrm>
            <a:off x="1691600" y="2813593"/>
            <a:ext cx="1440200" cy="1440200"/>
          </a:xfrm>
          <a:prstGeom prst="ellipse">
            <a:avLst/>
          </a:prstGeom>
          <a:gradFill flip="none" rotWithShape="1">
            <a:gsLst>
              <a:gs pos="0">
                <a:schemeClr val="bg1">
                  <a:lumMod val="65000"/>
                </a:schemeClr>
              </a:gs>
              <a:gs pos="73000">
                <a:schemeClr val="bg1"/>
              </a:gs>
            </a:gsLst>
            <a:path path="circle">
              <a:fillToRect l="50000" t="50000" r="50000" b="50000"/>
            </a:path>
            <a:tileRect/>
          </a:gradFill>
          <a:ln w="9525" cap="flat" cmpd="sng" algn="ctr">
            <a:noFill/>
            <a:prstDash val="solid"/>
            <a:round/>
            <a:headEnd type="none" w="med" len="med"/>
            <a:tailEnd type="none" w="med" len="med"/>
          </a:ln>
          <a:effectLst/>
        </p:spPr>
        <p:txBody>
          <a:bodyPr/>
          <a:lstStyle/>
          <a:p>
            <a:pPr>
              <a:defRPr/>
            </a:pPr>
            <a:endParaRPr lang="de-DE"/>
          </a:p>
        </p:txBody>
      </p:sp>
      <p:sp>
        <p:nvSpPr>
          <p:cNvPr id="7173" name="Titel 1"/>
          <p:cNvSpPr>
            <a:spLocks noGrp="1"/>
          </p:cNvSpPr>
          <p:nvPr>
            <p:ph type="title"/>
          </p:nvPr>
        </p:nvSpPr>
        <p:spPr/>
        <p:txBody>
          <a:bodyPr/>
          <a:lstStyle/>
          <a:p>
            <a:pPr eaLnBrk="1" hangingPunct="1"/>
            <a:r>
              <a:rPr lang="de-DE" dirty="0" smtClean="0">
                <a:solidFill>
                  <a:srgbClr val="000000"/>
                </a:solidFill>
              </a:rPr>
              <a:t>Vision </a:t>
            </a:r>
            <a:r>
              <a:rPr lang="de-DE" dirty="0" err="1" smtClean="0">
                <a:solidFill>
                  <a:srgbClr val="000000"/>
                </a:solidFill>
              </a:rPr>
              <a:t>of</a:t>
            </a:r>
            <a:r>
              <a:rPr lang="de-DE" dirty="0" smtClean="0">
                <a:solidFill>
                  <a:srgbClr val="000000"/>
                </a:solidFill>
              </a:rPr>
              <a:t> a »Smart</a:t>
            </a:r>
            <a:r>
              <a:rPr lang="de-DE" sz="4000" b="1" baseline="-25000" dirty="0" smtClean="0">
                <a:solidFill>
                  <a:srgbClr val="1B9C7D"/>
                </a:solidFill>
              </a:rPr>
              <a:t>e</a:t>
            </a:r>
            <a:r>
              <a:rPr lang="de-DE" dirty="0" smtClean="0">
                <a:solidFill>
                  <a:srgbClr val="000000"/>
                </a:solidFill>
              </a:rPr>
              <a:t> City«</a:t>
            </a:r>
            <a:br>
              <a:rPr lang="de-DE" dirty="0" smtClean="0">
                <a:solidFill>
                  <a:srgbClr val="000000"/>
                </a:solidFill>
              </a:rPr>
            </a:br>
            <a:r>
              <a:rPr lang="de-DE" dirty="0" smtClean="0">
                <a:solidFill>
                  <a:srgbClr val="1B9C7D"/>
                </a:solidFill>
              </a:rPr>
              <a:t>Integration </a:t>
            </a:r>
            <a:r>
              <a:rPr lang="de-DE" dirty="0" err="1" smtClean="0">
                <a:solidFill>
                  <a:srgbClr val="1B9C7D"/>
                </a:solidFill>
              </a:rPr>
              <a:t>of</a:t>
            </a:r>
            <a:r>
              <a:rPr lang="de-DE" dirty="0" smtClean="0">
                <a:solidFill>
                  <a:srgbClr val="1B9C7D"/>
                </a:solidFill>
              </a:rPr>
              <a:t> all </a:t>
            </a:r>
            <a:r>
              <a:rPr lang="de-DE" dirty="0" err="1" smtClean="0">
                <a:solidFill>
                  <a:srgbClr val="1B9C7D"/>
                </a:solidFill>
              </a:rPr>
              <a:t>action</a:t>
            </a:r>
            <a:r>
              <a:rPr lang="de-DE" dirty="0" smtClean="0">
                <a:solidFill>
                  <a:srgbClr val="1B9C7D"/>
                </a:solidFill>
              </a:rPr>
              <a:t> </a:t>
            </a:r>
            <a:r>
              <a:rPr lang="de-DE" dirty="0" err="1" smtClean="0">
                <a:solidFill>
                  <a:srgbClr val="1B9C7D"/>
                </a:solidFill>
              </a:rPr>
              <a:t>fields</a:t>
            </a:r>
            <a:r>
              <a:rPr lang="de-DE" dirty="0" smtClean="0">
                <a:solidFill>
                  <a:srgbClr val="1B9C7D"/>
                </a:solidFill>
              </a:rPr>
              <a:t> in urban </a:t>
            </a:r>
            <a:r>
              <a:rPr lang="de-DE" dirty="0" err="1" smtClean="0">
                <a:solidFill>
                  <a:srgbClr val="1B9C7D"/>
                </a:solidFill>
              </a:rPr>
              <a:t>mobility</a:t>
            </a:r>
            <a:endParaRPr lang="de-DE" dirty="0" smtClean="0">
              <a:solidFill>
                <a:srgbClr val="1B9C7D"/>
              </a:solidFill>
            </a:endParaRPr>
          </a:p>
        </p:txBody>
      </p:sp>
      <p:sp>
        <p:nvSpPr>
          <p:cNvPr id="12" name="Sechseck 11"/>
          <p:cNvSpPr/>
          <p:nvPr/>
        </p:nvSpPr>
        <p:spPr>
          <a:xfrm>
            <a:off x="1843088" y="3102000"/>
            <a:ext cx="1062037" cy="901700"/>
          </a:xfrm>
          <a:prstGeom prst="hexagon">
            <a:avLst/>
          </a:prstGeom>
          <a:solidFill>
            <a:schemeClr val="bg1">
              <a:lumMod val="95000"/>
            </a:schemeClr>
          </a:solidFill>
          <a:ln w="76200">
            <a:solidFill>
              <a:srgbClr val="1B9C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600">
              <a:solidFill>
                <a:srgbClr val="FFFFFF"/>
              </a:solidFill>
              <a:latin typeface="Arial" charset="0"/>
              <a:ea typeface="Arial Unicode MS" pitchFamily="34" charset="-128"/>
              <a:cs typeface="Arial Unicode MS" pitchFamily="34" charset="-128"/>
            </a:endParaRPr>
          </a:p>
        </p:txBody>
      </p:sp>
      <p:sp>
        <p:nvSpPr>
          <p:cNvPr id="7175" name="Rectangle 15"/>
          <p:cNvSpPr>
            <a:spLocks noChangeArrowheads="1"/>
          </p:cNvSpPr>
          <p:nvPr/>
        </p:nvSpPr>
        <p:spPr bwMode="auto">
          <a:xfrm>
            <a:off x="2749550" y="4406925"/>
            <a:ext cx="885825" cy="711200"/>
          </a:xfrm>
          <a:prstGeom prst="rect">
            <a:avLst/>
          </a:prstGeom>
          <a:solidFill>
            <a:schemeClr val="bg1"/>
          </a:solidFill>
          <a:ln w="19050">
            <a:solidFill>
              <a:srgbClr val="C0C0C0"/>
            </a:solidFill>
            <a:prstDash val="sysDot"/>
            <a:miter lim="800000"/>
            <a:headEnd/>
            <a:tailEnd/>
          </a:ln>
        </p:spPr>
        <p:txBody>
          <a:bodyPr wrap="none" anchor="ctr"/>
          <a:lstStyle/>
          <a:p>
            <a:endParaRPr lang="en-US" sz="1600">
              <a:latin typeface="Arial" pitchFamily="34" charset="0"/>
            </a:endParaRPr>
          </a:p>
        </p:txBody>
      </p:sp>
      <p:pic>
        <p:nvPicPr>
          <p:cNvPr id="14" name="Bild 19" descr="icon04.png"/>
          <p:cNvPicPr>
            <a:picLocks noChangeAspect="1"/>
          </p:cNvPicPr>
          <p:nvPr/>
        </p:nvPicPr>
        <p:blipFill>
          <a:blip r:embed="rId2" cstate="screen">
            <a:clrChange>
              <a:clrFrom>
                <a:srgbClr val="FFFFFF"/>
              </a:clrFrom>
              <a:clrTo>
                <a:srgbClr val="FFFFFF">
                  <a:alpha val="0"/>
                </a:srgbClr>
              </a:clrTo>
            </a:clrChange>
            <a:duotone>
              <a:schemeClr val="accent3">
                <a:shade val="45000"/>
                <a:satMod val="135000"/>
              </a:schemeClr>
              <a:prstClr val="white"/>
            </a:duotone>
          </a:blip>
          <a:srcRect/>
          <a:stretch>
            <a:fillRect/>
          </a:stretch>
        </p:blipFill>
        <p:spPr bwMode="auto">
          <a:xfrm>
            <a:off x="3031402" y="4548798"/>
            <a:ext cx="357693" cy="169220"/>
          </a:xfrm>
          <a:prstGeom prst="rect">
            <a:avLst/>
          </a:prstGeom>
          <a:noFill/>
          <a:ln w="9525">
            <a:noFill/>
            <a:miter lim="800000"/>
            <a:headEnd/>
            <a:tailEnd/>
          </a:ln>
        </p:spPr>
      </p:pic>
      <p:pic>
        <p:nvPicPr>
          <p:cNvPr id="15" name="Bild 24" descr="icon06.png"/>
          <p:cNvPicPr>
            <a:picLocks noChangeAspect="1"/>
          </p:cNvPicPr>
          <p:nvPr/>
        </p:nvPicPr>
        <p:blipFill>
          <a:blip r:embed="rId3" cstate="screen">
            <a:clrChange>
              <a:clrFrom>
                <a:srgbClr val="FFFFFF"/>
              </a:clrFrom>
              <a:clrTo>
                <a:srgbClr val="FFFFFF">
                  <a:alpha val="0"/>
                </a:srgbClr>
              </a:clrTo>
            </a:clrChange>
            <a:duotone>
              <a:schemeClr val="accent3">
                <a:shade val="45000"/>
                <a:satMod val="135000"/>
              </a:schemeClr>
              <a:prstClr val="white"/>
            </a:duotone>
          </a:blip>
          <a:srcRect/>
          <a:stretch>
            <a:fillRect/>
          </a:stretch>
        </p:blipFill>
        <p:spPr bwMode="auto">
          <a:xfrm>
            <a:off x="2769702" y="4521824"/>
            <a:ext cx="260603" cy="261441"/>
          </a:xfrm>
          <a:prstGeom prst="rect">
            <a:avLst/>
          </a:prstGeom>
          <a:noFill/>
          <a:ln w="9525">
            <a:noFill/>
            <a:miter lim="800000"/>
            <a:headEnd/>
            <a:tailEnd/>
          </a:ln>
        </p:spPr>
      </p:pic>
      <p:pic>
        <p:nvPicPr>
          <p:cNvPr id="16" name="Picture 50" descr="Unbenannt-1 Kopie"/>
          <p:cNvPicPr>
            <a:picLocks noChangeAspect="1" noChangeArrowheads="1"/>
          </p:cNvPicPr>
          <p:nvPr/>
        </p:nvPicPr>
        <p:blipFill>
          <a:blip r:embed="rId4" cstate="screen">
            <a:duotone>
              <a:schemeClr val="accent3">
                <a:shade val="45000"/>
                <a:satMod val="135000"/>
              </a:schemeClr>
              <a:prstClr val="white"/>
            </a:duotone>
          </a:blip>
          <a:srcRect/>
          <a:stretch>
            <a:fillRect/>
          </a:stretch>
        </p:blipFill>
        <p:spPr bwMode="auto">
          <a:xfrm>
            <a:off x="3323501" y="4521816"/>
            <a:ext cx="241110" cy="255115"/>
          </a:xfrm>
          <a:prstGeom prst="rect">
            <a:avLst/>
          </a:prstGeom>
          <a:noFill/>
          <a:ln w="9525">
            <a:noFill/>
            <a:miter lim="800000"/>
            <a:headEnd/>
            <a:tailEnd/>
          </a:ln>
        </p:spPr>
      </p:pic>
      <p:sp>
        <p:nvSpPr>
          <p:cNvPr id="17" name="Text Box 42"/>
          <p:cNvSpPr txBox="1">
            <a:spLocks noChangeArrowheads="1"/>
          </p:cNvSpPr>
          <p:nvPr/>
        </p:nvSpPr>
        <p:spPr bwMode="auto">
          <a:xfrm>
            <a:off x="2749550" y="4806975"/>
            <a:ext cx="966788" cy="230832"/>
          </a:xfrm>
          <a:prstGeom prst="rect">
            <a:avLst/>
          </a:prstGeom>
          <a:noFill/>
          <a:ln w="9525">
            <a:noFill/>
            <a:miter lim="800000"/>
            <a:headEnd/>
            <a:tailEnd/>
          </a:ln>
        </p:spPr>
        <p:txBody>
          <a:bodyPr>
            <a:spAutoFit/>
          </a:bodyPr>
          <a:lstStyle/>
          <a:p>
            <a:pPr algn="ctr">
              <a:defRPr/>
            </a:pPr>
            <a:r>
              <a:rPr lang="de-DE" sz="900" dirty="0" smtClean="0">
                <a:solidFill>
                  <a:schemeClr val="bg1">
                    <a:lumMod val="75000"/>
                  </a:schemeClr>
                </a:solidFill>
                <a:latin typeface="Frutiger LT Com 45 Light" pitchFamily="34" charset="0"/>
              </a:rPr>
              <a:t>Urban Areas</a:t>
            </a:r>
            <a:endParaRPr lang="de-DE" sz="900" dirty="0">
              <a:solidFill>
                <a:schemeClr val="bg1">
                  <a:lumMod val="75000"/>
                </a:schemeClr>
              </a:solidFill>
              <a:latin typeface="Frutiger LT Com 45 Light" pitchFamily="34" charset="0"/>
            </a:endParaRPr>
          </a:p>
        </p:txBody>
      </p:sp>
      <p:sp>
        <p:nvSpPr>
          <p:cNvPr id="7180" name="Rectangle 15"/>
          <p:cNvSpPr>
            <a:spLocks noChangeArrowheads="1"/>
          </p:cNvSpPr>
          <p:nvPr/>
        </p:nvSpPr>
        <p:spPr bwMode="auto">
          <a:xfrm>
            <a:off x="576263" y="3198838"/>
            <a:ext cx="885825" cy="711200"/>
          </a:xfrm>
          <a:prstGeom prst="rect">
            <a:avLst/>
          </a:prstGeom>
          <a:solidFill>
            <a:schemeClr val="bg1"/>
          </a:solidFill>
          <a:ln w="19050">
            <a:solidFill>
              <a:srgbClr val="C0C0C0"/>
            </a:solidFill>
            <a:prstDash val="sysDot"/>
            <a:miter lim="800000"/>
            <a:headEnd/>
            <a:tailEnd/>
          </a:ln>
        </p:spPr>
        <p:txBody>
          <a:bodyPr wrap="none" anchor="ctr"/>
          <a:lstStyle/>
          <a:p>
            <a:endParaRPr lang="en-US" sz="1600">
              <a:latin typeface="Arial" pitchFamily="34" charset="0"/>
            </a:endParaRPr>
          </a:p>
        </p:txBody>
      </p:sp>
      <p:pic>
        <p:nvPicPr>
          <p:cNvPr id="19" name="Bild 41" descr="energie.ai"/>
          <p:cNvPicPr>
            <a:picLocks noChangeAspect="1"/>
          </p:cNvPicPr>
          <p:nvPr/>
        </p:nvPicPr>
        <p:blipFill>
          <a:blip r:embed="rId5" cstate="screen">
            <a:duotone>
              <a:schemeClr val="accent3">
                <a:shade val="45000"/>
                <a:satMod val="135000"/>
              </a:schemeClr>
              <a:prstClr val="white"/>
            </a:duotone>
          </a:blip>
          <a:srcRect/>
          <a:stretch>
            <a:fillRect/>
          </a:stretch>
        </p:blipFill>
        <p:spPr bwMode="auto">
          <a:xfrm>
            <a:off x="670295" y="3323035"/>
            <a:ext cx="676312" cy="291930"/>
          </a:xfrm>
          <a:prstGeom prst="rect">
            <a:avLst/>
          </a:prstGeom>
          <a:noFill/>
          <a:ln w="9525">
            <a:noFill/>
            <a:miter lim="800000"/>
            <a:headEnd/>
            <a:tailEnd/>
          </a:ln>
        </p:spPr>
      </p:pic>
      <p:sp>
        <p:nvSpPr>
          <p:cNvPr id="20" name="Text Box 43"/>
          <p:cNvSpPr txBox="1">
            <a:spLocks noChangeArrowheads="1"/>
          </p:cNvSpPr>
          <p:nvPr/>
        </p:nvSpPr>
        <p:spPr bwMode="auto">
          <a:xfrm>
            <a:off x="471488" y="3598888"/>
            <a:ext cx="1103312" cy="369887"/>
          </a:xfrm>
          <a:prstGeom prst="rect">
            <a:avLst/>
          </a:prstGeom>
          <a:noFill/>
          <a:ln w="9525">
            <a:noFill/>
            <a:miter lim="800000"/>
            <a:headEnd/>
            <a:tailEnd/>
          </a:ln>
        </p:spPr>
        <p:txBody>
          <a:bodyPr>
            <a:spAutoFit/>
          </a:bodyPr>
          <a:lstStyle/>
          <a:p>
            <a:pPr algn="ctr">
              <a:defRPr/>
            </a:pPr>
            <a:r>
              <a:rPr lang="de-DE" sz="900" dirty="0" err="1" smtClean="0">
                <a:solidFill>
                  <a:schemeClr val="bg1">
                    <a:lumMod val="75000"/>
                  </a:schemeClr>
                </a:solidFill>
                <a:latin typeface="Frutiger LT Com 45 Light" pitchFamily="34" charset="0"/>
              </a:rPr>
              <a:t>Energy</a:t>
            </a:r>
            <a:r>
              <a:rPr lang="de-DE" sz="900" dirty="0">
                <a:solidFill>
                  <a:schemeClr val="bg1">
                    <a:lumMod val="75000"/>
                  </a:schemeClr>
                </a:solidFill>
                <a:latin typeface="Frutiger LT Com 45 Light" pitchFamily="34" charset="0"/>
              </a:rPr>
              <a:t/>
            </a:r>
            <a:br>
              <a:rPr lang="de-DE" sz="900" dirty="0">
                <a:solidFill>
                  <a:schemeClr val="bg1">
                    <a:lumMod val="75000"/>
                  </a:schemeClr>
                </a:solidFill>
                <a:latin typeface="Frutiger LT Com 45 Light" pitchFamily="34" charset="0"/>
              </a:rPr>
            </a:br>
            <a:r>
              <a:rPr lang="de-DE" sz="900" dirty="0" smtClean="0">
                <a:solidFill>
                  <a:schemeClr val="bg1">
                    <a:lumMod val="75000"/>
                  </a:schemeClr>
                </a:solidFill>
                <a:latin typeface="Frutiger LT Com 45 Light" pitchFamily="34" charset="0"/>
              </a:rPr>
              <a:t>Infrastructure</a:t>
            </a:r>
            <a:endParaRPr lang="de-DE" sz="900" dirty="0">
              <a:solidFill>
                <a:schemeClr val="bg1">
                  <a:lumMod val="75000"/>
                </a:schemeClr>
              </a:solidFill>
              <a:latin typeface="Frutiger LT Com 45 Light" pitchFamily="34" charset="0"/>
            </a:endParaRPr>
          </a:p>
        </p:txBody>
      </p:sp>
      <p:sp>
        <p:nvSpPr>
          <p:cNvPr id="7183" name="Rectangle 15"/>
          <p:cNvSpPr>
            <a:spLocks noChangeArrowheads="1"/>
          </p:cNvSpPr>
          <p:nvPr/>
        </p:nvSpPr>
        <p:spPr bwMode="auto">
          <a:xfrm>
            <a:off x="1157288" y="4406925"/>
            <a:ext cx="887412" cy="711200"/>
          </a:xfrm>
          <a:prstGeom prst="rect">
            <a:avLst/>
          </a:prstGeom>
          <a:solidFill>
            <a:schemeClr val="bg1"/>
          </a:solidFill>
          <a:ln w="19050">
            <a:solidFill>
              <a:srgbClr val="C0C0C0"/>
            </a:solidFill>
            <a:prstDash val="sysDot"/>
            <a:miter lim="800000"/>
            <a:headEnd/>
            <a:tailEnd/>
          </a:ln>
        </p:spPr>
        <p:txBody>
          <a:bodyPr wrap="none" anchor="ctr"/>
          <a:lstStyle/>
          <a:p>
            <a:endParaRPr lang="en-US" sz="1600">
              <a:latin typeface="Arial" pitchFamily="34" charset="0"/>
            </a:endParaRPr>
          </a:p>
        </p:txBody>
      </p:sp>
      <p:sp>
        <p:nvSpPr>
          <p:cNvPr id="22" name="Text Box 44"/>
          <p:cNvSpPr txBox="1">
            <a:spLocks noChangeArrowheads="1"/>
          </p:cNvSpPr>
          <p:nvPr/>
        </p:nvSpPr>
        <p:spPr bwMode="auto">
          <a:xfrm>
            <a:off x="1127125" y="4806975"/>
            <a:ext cx="952500" cy="228600"/>
          </a:xfrm>
          <a:prstGeom prst="rect">
            <a:avLst/>
          </a:prstGeom>
          <a:noFill/>
          <a:ln w="9525">
            <a:noFill/>
            <a:miter lim="800000"/>
            <a:headEnd/>
            <a:tailEnd/>
          </a:ln>
        </p:spPr>
        <p:txBody>
          <a:bodyPr>
            <a:spAutoFit/>
          </a:bodyPr>
          <a:lstStyle/>
          <a:p>
            <a:pPr algn="ctr">
              <a:defRPr/>
            </a:pPr>
            <a:r>
              <a:rPr lang="de-DE" sz="900" dirty="0" smtClean="0">
                <a:solidFill>
                  <a:schemeClr val="bg1">
                    <a:lumMod val="75000"/>
                  </a:schemeClr>
                </a:solidFill>
                <a:latin typeface="Frutiger LT Com 45 Light" pitchFamily="34" charset="0"/>
              </a:rPr>
              <a:t>Networking</a:t>
            </a:r>
            <a:endParaRPr lang="de-DE" sz="900" dirty="0">
              <a:solidFill>
                <a:schemeClr val="bg1">
                  <a:lumMod val="75000"/>
                </a:schemeClr>
              </a:solidFill>
              <a:latin typeface="Frutiger LT Com 45 Light" pitchFamily="34" charset="0"/>
            </a:endParaRPr>
          </a:p>
        </p:txBody>
      </p:sp>
      <p:pic>
        <p:nvPicPr>
          <p:cNvPr id="23" name="Bild 44" descr="icon_01.ai"/>
          <p:cNvPicPr>
            <a:picLocks noChangeAspect="1"/>
          </p:cNvPicPr>
          <p:nvPr/>
        </p:nvPicPr>
        <p:blipFill>
          <a:blip r:embed="rId6" cstate="screen">
            <a:duotone>
              <a:schemeClr val="accent3">
                <a:shade val="45000"/>
                <a:satMod val="135000"/>
              </a:schemeClr>
              <a:prstClr val="white"/>
            </a:duotone>
          </a:blip>
          <a:srcRect/>
          <a:stretch>
            <a:fillRect/>
          </a:stretch>
        </p:blipFill>
        <p:spPr bwMode="auto">
          <a:xfrm>
            <a:off x="1200527" y="4565929"/>
            <a:ext cx="737105" cy="252421"/>
          </a:xfrm>
          <a:prstGeom prst="rect">
            <a:avLst/>
          </a:prstGeom>
          <a:noFill/>
          <a:ln w="9525">
            <a:noFill/>
            <a:miter lim="800000"/>
            <a:headEnd/>
            <a:tailEnd/>
          </a:ln>
        </p:spPr>
      </p:pic>
      <p:grpSp>
        <p:nvGrpSpPr>
          <p:cNvPr id="2" name="Gruppieren 144"/>
          <p:cNvGrpSpPr>
            <a:grpSpLocks/>
          </p:cNvGrpSpPr>
          <p:nvPr/>
        </p:nvGrpSpPr>
        <p:grpSpPr bwMode="auto">
          <a:xfrm rot="20097264">
            <a:off x="1730906" y="4478956"/>
            <a:ext cx="131734" cy="287544"/>
            <a:chOff x="2879812" y="3969060"/>
            <a:chExt cx="288032" cy="576064"/>
          </a:xfrm>
          <a:solidFill>
            <a:schemeClr val="bg1">
              <a:lumMod val="85000"/>
            </a:schemeClr>
          </a:solidFill>
        </p:grpSpPr>
        <p:sp>
          <p:nvSpPr>
            <p:cNvPr id="25" name="Abgerundetes Rechteck 24"/>
            <p:cNvSpPr>
              <a:spLocks noChangeArrowheads="1"/>
            </p:cNvSpPr>
            <p:nvPr/>
          </p:nvSpPr>
          <p:spPr bwMode="auto">
            <a:xfrm>
              <a:off x="2879812" y="3969060"/>
              <a:ext cx="288032" cy="576064"/>
            </a:xfrm>
            <a:prstGeom prst="roundRect">
              <a:avLst>
                <a:gd name="adj" fmla="val 16667"/>
              </a:avLst>
            </a:prstGeom>
            <a:grpFill/>
            <a:ln w="25400" algn="ctr">
              <a:noFill/>
              <a:round/>
              <a:headEnd/>
              <a:tailEnd/>
            </a:ln>
          </p:spPr>
          <p:txBody>
            <a:bodyPr anchor="ctr"/>
            <a:lstStyle/>
            <a:p>
              <a:pPr algn="ctr">
                <a:defRPr/>
              </a:pPr>
              <a:endParaRPr lang="de-DE">
                <a:solidFill>
                  <a:schemeClr val="lt1"/>
                </a:solidFill>
                <a:latin typeface="+mn-lt"/>
              </a:endParaRPr>
            </a:p>
          </p:txBody>
        </p:sp>
        <p:sp>
          <p:nvSpPr>
            <p:cNvPr id="26" name="Abgerundetes Rechteck 25"/>
            <p:cNvSpPr>
              <a:spLocks noChangeArrowheads="1"/>
            </p:cNvSpPr>
            <p:nvPr/>
          </p:nvSpPr>
          <p:spPr bwMode="auto">
            <a:xfrm>
              <a:off x="2914237" y="4005205"/>
              <a:ext cx="216766" cy="321918"/>
            </a:xfrm>
            <a:prstGeom prst="roundRect">
              <a:avLst>
                <a:gd name="adj" fmla="val 16667"/>
              </a:avLst>
            </a:prstGeom>
            <a:solidFill>
              <a:schemeClr val="bg1"/>
            </a:solidFill>
            <a:ln w="25400" algn="ctr">
              <a:noFill/>
              <a:round/>
              <a:headEnd/>
              <a:tailEnd/>
            </a:ln>
          </p:spPr>
          <p:txBody>
            <a:bodyPr anchor="ctr"/>
            <a:lstStyle/>
            <a:p>
              <a:pPr algn="ctr">
                <a:defRPr/>
              </a:pPr>
              <a:endParaRPr lang="de-DE">
                <a:solidFill>
                  <a:schemeClr val="lt1"/>
                </a:solidFill>
                <a:latin typeface="+mn-lt"/>
              </a:endParaRPr>
            </a:p>
          </p:txBody>
        </p:sp>
        <p:cxnSp>
          <p:nvCxnSpPr>
            <p:cNvPr id="27" name="Gerade Verbindung 147"/>
            <p:cNvCxnSpPr>
              <a:cxnSpLocks noChangeShapeType="1"/>
            </p:cNvCxnSpPr>
            <p:nvPr/>
          </p:nvCxnSpPr>
          <p:spPr bwMode="auto">
            <a:xfrm rot="10800000">
              <a:off x="2915507" y="4397910"/>
              <a:ext cx="215519" cy="0"/>
            </a:xfrm>
            <a:prstGeom prst="line">
              <a:avLst/>
            </a:prstGeom>
            <a:grpFill/>
            <a:ln w="19050" algn="ctr">
              <a:solidFill>
                <a:srgbClr val="FFFFFF"/>
              </a:solidFill>
              <a:prstDash val="sysDot"/>
              <a:round/>
              <a:headEnd/>
              <a:tailEnd/>
            </a:ln>
          </p:spPr>
        </p:cxnSp>
        <p:cxnSp>
          <p:nvCxnSpPr>
            <p:cNvPr id="28" name="Gerade Verbindung 148"/>
            <p:cNvCxnSpPr>
              <a:cxnSpLocks noChangeShapeType="1"/>
            </p:cNvCxnSpPr>
            <p:nvPr/>
          </p:nvCxnSpPr>
          <p:spPr bwMode="auto">
            <a:xfrm rot="10800000">
              <a:off x="2914740" y="4467052"/>
              <a:ext cx="215521" cy="0"/>
            </a:xfrm>
            <a:prstGeom prst="line">
              <a:avLst/>
            </a:prstGeom>
            <a:grpFill/>
            <a:ln w="19050" algn="ctr">
              <a:solidFill>
                <a:srgbClr val="FFFFFF"/>
              </a:solidFill>
              <a:prstDash val="sysDot"/>
              <a:round/>
              <a:headEnd/>
              <a:tailEnd/>
            </a:ln>
          </p:spPr>
        </p:cxnSp>
      </p:grpSp>
      <p:sp>
        <p:nvSpPr>
          <p:cNvPr id="7187" name="Rectangle 15"/>
          <p:cNvSpPr>
            <a:spLocks noChangeArrowheads="1"/>
          </p:cNvSpPr>
          <p:nvPr/>
        </p:nvSpPr>
        <p:spPr bwMode="auto">
          <a:xfrm>
            <a:off x="2728913" y="1884388"/>
            <a:ext cx="885825" cy="711200"/>
          </a:xfrm>
          <a:prstGeom prst="rect">
            <a:avLst/>
          </a:prstGeom>
          <a:solidFill>
            <a:schemeClr val="bg1"/>
          </a:solidFill>
          <a:ln w="19050">
            <a:solidFill>
              <a:srgbClr val="C0C0C0"/>
            </a:solidFill>
            <a:prstDash val="sysDot"/>
            <a:miter lim="800000"/>
            <a:headEnd/>
            <a:tailEnd/>
          </a:ln>
        </p:spPr>
        <p:txBody>
          <a:bodyPr wrap="none" anchor="ctr"/>
          <a:lstStyle/>
          <a:p>
            <a:endParaRPr lang="en-US" sz="1600">
              <a:latin typeface="Arial" pitchFamily="34" charset="0"/>
            </a:endParaRPr>
          </a:p>
        </p:txBody>
      </p:sp>
      <p:sp>
        <p:nvSpPr>
          <p:cNvPr id="30" name="Text Box 45"/>
          <p:cNvSpPr txBox="1">
            <a:spLocks noChangeArrowheads="1"/>
          </p:cNvSpPr>
          <p:nvPr/>
        </p:nvSpPr>
        <p:spPr bwMode="auto">
          <a:xfrm>
            <a:off x="2530475" y="2284438"/>
            <a:ext cx="1239838" cy="228600"/>
          </a:xfrm>
          <a:prstGeom prst="rect">
            <a:avLst/>
          </a:prstGeom>
          <a:noFill/>
          <a:ln w="9525">
            <a:noFill/>
            <a:miter lim="800000"/>
            <a:headEnd/>
            <a:tailEnd/>
          </a:ln>
        </p:spPr>
        <p:txBody>
          <a:bodyPr>
            <a:spAutoFit/>
          </a:bodyPr>
          <a:lstStyle/>
          <a:p>
            <a:pPr algn="ctr">
              <a:defRPr/>
            </a:pPr>
            <a:r>
              <a:rPr lang="de-DE" sz="900" dirty="0" smtClean="0">
                <a:solidFill>
                  <a:schemeClr val="bg1">
                    <a:lumMod val="75000"/>
                  </a:schemeClr>
                </a:solidFill>
                <a:latin typeface="Frutiger LT Com 45 Light" pitchFamily="34" charset="0"/>
              </a:rPr>
              <a:t>Traffic</a:t>
            </a:r>
            <a:endParaRPr lang="de-DE" sz="900" dirty="0">
              <a:solidFill>
                <a:schemeClr val="bg1">
                  <a:lumMod val="75000"/>
                </a:schemeClr>
              </a:solidFill>
              <a:latin typeface="Frutiger LT Com 45 Light" pitchFamily="34" charset="0"/>
            </a:endParaRPr>
          </a:p>
        </p:txBody>
      </p:sp>
      <p:pic>
        <p:nvPicPr>
          <p:cNvPr id="31" name="Bild 29" descr="icon12.png"/>
          <p:cNvPicPr>
            <a:picLocks noChangeAspect="1"/>
          </p:cNvPicPr>
          <p:nvPr/>
        </p:nvPicPr>
        <p:blipFill>
          <a:blip r:embed="rId7" cstate="screen">
            <a:clrChange>
              <a:clrFrom>
                <a:srgbClr val="FFFFFF"/>
              </a:clrFrom>
              <a:clrTo>
                <a:srgbClr val="FFFFFF">
                  <a:alpha val="0"/>
                </a:srgbClr>
              </a:clrTo>
            </a:clrChange>
            <a:duotone>
              <a:schemeClr val="accent3">
                <a:shade val="45000"/>
                <a:satMod val="135000"/>
              </a:schemeClr>
              <a:prstClr val="white"/>
            </a:duotone>
          </a:blip>
          <a:srcRect/>
          <a:stretch>
            <a:fillRect/>
          </a:stretch>
        </p:blipFill>
        <p:spPr bwMode="auto">
          <a:xfrm>
            <a:off x="2929345" y="2108010"/>
            <a:ext cx="764072" cy="195580"/>
          </a:xfrm>
          <a:prstGeom prst="rect">
            <a:avLst/>
          </a:prstGeom>
          <a:noFill/>
          <a:ln w="9525">
            <a:noFill/>
            <a:miter lim="800000"/>
            <a:headEnd/>
            <a:tailEnd/>
          </a:ln>
        </p:spPr>
      </p:pic>
      <p:pic>
        <p:nvPicPr>
          <p:cNvPr id="32" name="Picture 51" descr="Auto Kopie"/>
          <p:cNvPicPr>
            <a:picLocks noChangeAspect="1" noChangeArrowheads="1"/>
          </p:cNvPicPr>
          <p:nvPr/>
        </p:nvPicPr>
        <p:blipFill>
          <a:blip r:embed="rId8" cstate="screen">
            <a:clrChange>
              <a:clrFrom>
                <a:srgbClr val="FFFFFF"/>
              </a:clrFrom>
              <a:clrTo>
                <a:srgbClr val="FFFFFF">
                  <a:alpha val="0"/>
                </a:srgbClr>
              </a:clrTo>
            </a:clrChange>
            <a:duotone>
              <a:schemeClr val="accent3">
                <a:shade val="45000"/>
                <a:satMod val="135000"/>
              </a:schemeClr>
              <a:prstClr val="white"/>
            </a:duotone>
          </a:blip>
          <a:srcRect/>
          <a:stretch>
            <a:fillRect/>
          </a:stretch>
        </p:blipFill>
        <p:spPr bwMode="auto">
          <a:xfrm>
            <a:off x="2802797" y="1954447"/>
            <a:ext cx="315491" cy="273082"/>
          </a:xfrm>
          <a:prstGeom prst="rect">
            <a:avLst/>
          </a:prstGeom>
          <a:noFill/>
          <a:ln w="9525">
            <a:noFill/>
            <a:miter lim="800000"/>
            <a:headEnd/>
            <a:tailEnd/>
          </a:ln>
        </p:spPr>
      </p:pic>
      <p:sp>
        <p:nvSpPr>
          <p:cNvPr id="7191" name="Rectangle 15"/>
          <p:cNvSpPr>
            <a:spLocks noChangeArrowheads="1"/>
          </p:cNvSpPr>
          <p:nvPr/>
        </p:nvSpPr>
        <p:spPr bwMode="auto">
          <a:xfrm>
            <a:off x="3392488" y="3198838"/>
            <a:ext cx="885825" cy="711200"/>
          </a:xfrm>
          <a:prstGeom prst="rect">
            <a:avLst/>
          </a:prstGeom>
          <a:solidFill>
            <a:schemeClr val="bg1"/>
          </a:solidFill>
          <a:ln w="19050">
            <a:solidFill>
              <a:srgbClr val="C0C0C0"/>
            </a:solidFill>
            <a:prstDash val="sysDot"/>
            <a:miter lim="800000"/>
            <a:headEnd/>
            <a:tailEnd/>
          </a:ln>
        </p:spPr>
        <p:txBody>
          <a:bodyPr wrap="none" anchor="ctr"/>
          <a:lstStyle/>
          <a:p>
            <a:endParaRPr lang="en-US" sz="1600">
              <a:latin typeface="Arial" pitchFamily="34" charset="0"/>
            </a:endParaRPr>
          </a:p>
        </p:txBody>
      </p:sp>
      <p:sp>
        <p:nvSpPr>
          <p:cNvPr id="34" name="Text Box 46"/>
          <p:cNvSpPr txBox="1">
            <a:spLocks noChangeArrowheads="1"/>
          </p:cNvSpPr>
          <p:nvPr/>
        </p:nvSpPr>
        <p:spPr bwMode="auto">
          <a:xfrm>
            <a:off x="3124200" y="3575075"/>
            <a:ext cx="1446213" cy="228600"/>
          </a:xfrm>
          <a:prstGeom prst="rect">
            <a:avLst/>
          </a:prstGeom>
          <a:noFill/>
          <a:ln w="9525">
            <a:noFill/>
            <a:miter lim="800000"/>
            <a:headEnd/>
            <a:tailEnd/>
          </a:ln>
        </p:spPr>
        <p:txBody>
          <a:bodyPr>
            <a:spAutoFit/>
          </a:bodyPr>
          <a:lstStyle/>
          <a:p>
            <a:pPr algn="ctr">
              <a:defRPr/>
            </a:pPr>
            <a:r>
              <a:rPr lang="de-DE" sz="900" dirty="0" err="1" smtClean="0">
                <a:solidFill>
                  <a:schemeClr val="bg1">
                    <a:lumMod val="75000"/>
                  </a:schemeClr>
                </a:solidFill>
                <a:latin typeface="Frutiger LT Com 45 Light" pitchFamily="34" charset="0"/>
              </a:rPr>
              <a:t>Control</a:t>
            </a:r>
            <a:endParaRPr lang="de-DE" sz="900" dirty="0">
              <a:solidFill>
                <a:schemeClr val="bg1">
                  <a:lumMod val="75000"/>
                </a:schemeClr>
              </a:solidFill>
              <a:latin typeface="Frutiger LT Com 45 Light" pitchFamily="34" charset="0"/>
            </a:endParaRPr>
          </a:p>
        </p:txBody>
      </p:sp>
      <p:grpSp>
        <p:nvGrpSpPr>
          <p:cNvPr id="3" name="Group 70"/>
          <p:cNvGrpSpPr>
            <a:grpSpLocks/>
          </p:cNvGrpSpPr>
          <p:nvPr/>
        </p:nvGrpSpPr>
        <p:grpSpPr bwMode="auto">
          <a:xfrm>
            <a:off x="3526003" y="3281018"/>
            <a:ext cx="541662" cy="335922"/>
            <a:chOff x="1437" y="2612"/>
            <a:chExt cx="691" cy="413"/>
          </a:xfrm>
          <a:solidFill>
            <a:schemeClr val="bg1">
              <a:lumMod val="85000"/>
            </a:schemeClr>
          </a:solidFill>
        </p:grpSpPr>
        <p:sp>
          <p:nvSpPr>
            <p:cNvPr id="36" name="Freihandform 35"/>
            <p:cNvSpPr/>
            <p:nvPr/>
          </p:nvSpPr>
          <p:spPr bwMode="auto">
            <a:xfrm>
              <a:off x="1518" y="2659"/>
              <a:ext cx="523" cy="363"/>
            </a:xfrm>
            <a:custGeom>
              <a:avLst/>
              <a:gdLst>
                <a:gd name="connsiteX0" fmla="*/ 295275 w 828675"/>
                <a:gd name="connsiteY0" fmla="*/ 211931 h 576263"/>
                <a:gd name="connsiteX1" fmla="*/ 371475 w 828675"/>
                <a:gd name="connsiteY1" fmla="*/ 40481 h 576263"/>
                <a:gd name="connsiteX2" fmla="*/ 388144 w 828675"/>
                <a:gd name="connsiteY2" fmla="*/ 19050 h 576263"/>
                <a:gd name="connsiteX3" fmla="*/ 421481 w 828675"/>
                <a:gd name="connsiteY3" fmla="*/ 0 h 576263"/>
                <a:gd name="connsiteX4" fmla="*/ 490537 w 828675"/>
                <a:gd name="connsiteY4" fmla="*/ 2381 h 576263"/>
                <a:gd name="connsiteX5" fmla="*/ 721519 w 828675"/>
                <a:gd name="connsiteY5" fmla="*/ 19050 h 576263"/>
                <a:gd name="connsiteX6" fmla="*/ 828675 w 828675"/>
                <a:gd name="connsiteY6" fmla="*/ 326231 h 576263"/>
                <a:gd name="connsiteX7" fmla="*/ 785812 w 828675"/>
                <a:gd name="connsiteY7" fmla="*/ 338138 h 576263"/>
                <a:gd name="connsiteX8" fmla="*/ 466725 w 828675"/>
                <a:gd name="connsiteY8" fmla="*/ 576263 h 576263"/>
                <a:gd name="connsiteX9" fmla="*/ 383381 w 828675"/>
                <a:gd name="connsiteY9" fmla="*/ 488156 h 576263"/>
                <a:gd name="connsiteX10" fmla="*/ 73819 w 828675"/>
                <a:gd name="connsiteY10" fmla="*/ 347663 h 576263"/>
                <a:gd name="connsiteX11" fmla="*/ 0 w 828675"/>
                <a:gd name="connsiteY11" fmla="*/ 350044 h 576263"/>
                <a:gd name="connsiteX12" fmla="*/ 111919 w 828675"/>
                <a:gd name="connsiteY12" fmla="*/ 30956 h 576263"/>
                <a:gd name="connsiteX13" fmla="*/ 383381 w 828675"/>
                <a:gd name="connsiteY13" fmla="*/ 9525 h 576263"/>
                <a:gd name="connsiteX14" fmla="*/ 295275 w 828675"/>
                <a:gd name="connsiteY14" fmla="*/ 211931 h 57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8675" h="576263">
                  <a:moveTo>
                    <a:pt x="295275" y="211931"/>
                  </a:moveTo>
                  <a:lnTo>
                    <a:pt x="371475" y="40481"/>
                  </a:lnTo>
                  <a:lnTo>
                    <a:pt x="388144" y="19050"/>
                  </a:lnTo>
                  <a:lnTo>
                    <a:pt x="421481" y="0"/>
                  </a:lnTo>
                  <a:lnTo>
                    <a:pt x="490537" y="2381"/>
                  </a:lnTo>
                  <a:lnTo>
                    <a:pt x="721519" y="19050"/>
                  </a:lnTo>
                  <a:lnTo>
                    <a:pt x="828675" y="326231"/>
                  </a:lnTo>
                  <a:lnTo>
                    <a:pt x="785812" y="338138"/>
                  </a:lnTo>
                  <a:lnTo>
                    <a:pt x="466725" y="576263"/>
                  </a:lnTo>
                  <a:lnTo>
                    <a:pt x="383381" y="488156"/>
                  </a:lnTo>
                  <a:lnTo>
                    <a:pt x="73819" y="347663"/>
                  </a:lnTo>
                  <a:lnTo>
                    <a:pt x="0" y="350044"/>
                  </a:lnTo>
                  <a:lnTo>
                    <a:pt x="111919" y="30956"/>
                  </a:lnTo>
                  <a:lnTo>
                    <a:pt x="383381" y="9525"/>
                  </a:lnTo>
                  <a:lnTo>
                    <a:pt x="295275" y="211931"/>
                  </a:lnTo>
                  <a:close/>
                </a:path>
              </a:pathLst>
            </a:custGeom>
            <a:grp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37" name="Ellipse 36"/>
            <p:cNvSpPr/>
            <p:nvPr/>
          </p:nvSpPr>
          <p:spPr bwMode="auto">
            <a:xfrm>
              <a:off x="1807" y="2971"/>
              <a:ext cx="54" cy="54"/>
            </a:xfrm>
            <a:prstGeom prst="ellipse">
              <a:avLst/>
            </a:prstGeom>
            <a:grpFill/>
            <a:ln w="12700" cap="flat" cmpd="sng" algn="ctr">
              <a:no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38" name="Ellipse 37"/>
            <p:cNvSpPr/>
            <p:nvPr/>
          </p:nvSpPr>
          <p:spPr bwMode="auto">
            <a:xfrm>
              <a:off x="1859" y="2933"/>
              <a:ext cx="55" cy="54"/>
            </a:xfrm>
            <a:prstGeom prst="ellipse">
              <a:avLst/>
            </a:prstGeom>
            <a:grpFill/>
            <a:ln w="12700" cap="flat" cmpd="sng" algn="ctr">
              <a:no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39" name="Ellipse 38"/>
            <p:cNvSpPr/>
            <p:nvPr/>
          </p:nvSpPr>
          <p:spPr bwMode="auto">
            <a:xfrm>
              <a:off x="1912" y="2899"/>
              <a:ext cx="54" cy="54"/>
            </a:xfrm>
            <a:prstGeom prst="ellipse">
              <a:avLst/>
            </a:prstGeom>
            <a:grpFill/>
            <a:ln w="12700" cap="flat" cmpd="sng" algn="ctr">
              <a:no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40" name="Ellipse 39"/>
            <p:cNvSpPr/>
            <p:nvPr/>
          </p:nvSpPr>
          <p:spPr bwMode="auto">
            <a:xfrm>
              <a:off x="1960" y="2861"/>
              <a:ext cx="54" cy="54"/>
            </a:xfrm>
            <a:prstGeom prst="ellipse">
              <a:avLst/>
            </a:prstGeom>
            <a:grpFill/>
            <a:ln w="12700" cap="flat" cmpd="sng" algn="ctr">
              <a:no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41" name="Freihandform 40"/>
            <p:cNvSpPr/>
            <p:nvPr/>
          </p:nvSpPr>
          <p:spPr bwMode="auto">
            <a:xfrm>
              <a:off x="1437" y="2612"/>
              <a:ext cx="155" cy="342"/>
            </a:xfrm>
            <a:custGeom>
              <a:avLst/>
              <a:gdLst>
                <a:gd name="connsiteX0" fmla="*/ 0 w 247650"/>
                <a:gd name="connsiteY0" fmla="*/ 0 h 542925"/>
                <a:gd name="connsiteX1" fmla="*/ 247650 w 247650"/>
                <a:gd name="connsiteY1" fmla="*/ 88107 h 542925"/>
                <a:gd name="connsiteX2" fmla="*/ 85725 w 247650"/>
                <a:gd name="connsiteY2" fmla="*/ 542925 h 542925"/>
                <a:gd name="connsiteX3" fmla="*/ 7143 w 247650"/>
                <a:gd name="connsiteY3" fmla="*/ 507207 h 542925"/>
                <a:gd name="connsiteX4" fmla="*/ 0 w 247650"/>
                <a:gd name="connsiteY4" fmla="*/ 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542925">
                  <a:moveTo>
                    <a:pt x="0" y="0"/>
                  </a:moveTo>
                  <a:lnTo>
                    <a:pt x="247650" y="88107"/>
                  </a:lnTo>
                  <a:lnTo>
                    <a:pt x="85725" y="542925"/>
                  </a:lnTo>
                  <a:lnTo>
                    <a:pt x="7143" y="507207"/>
                  </a:lnTo>
                  <a:lnTo>
                    <a:pt x="0" y="0"/>
                  </a:lnTo>
                  <a:close/>
                </a:path>
              </a:pathLst>
            </a:custGeom>
            <a:grp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cxnSp>
          <p:nvCxnSpPr>
            <p:cNvPr id="42" name="Gerade Verbindung 24"/>
            <p:cNvCxnSpPr>
              <a:cxnSpLocks noChangeShapeType="1"/>
            </p:cNvCxnSpPr>
            <p:nvPr/>
          </p:nvCxnSpPr>
          <p:spPr bwMode="auto">
            <a:xfrm rot="10800000">
              <a:off x="1890" y="2840"/>
              <a:ext cx="108" cy="96"/>
            </a:xfrm>
            <a:prstGeom prst="line">
              <a:avLst/>
            </a:prstGeom>
            <a:grpFill/>
            <a:ln w="12700" algn="ctr">
              <a:solidFill>
                <a:srgbClr val="FFFFFF"/>
              </a:solidFill>
              <a:round/>
              <a:headEnd/>
              <a:tailEnd/>
            </a:ln>
          </p:spPr>
        </p:cxnSp>
        <p:cxnSp>
          <p:nvCxnSpPr>
            <p:cNvPr id="43" name="Gerade Verbindung 25"/>
            <p:cNvCxnSpPr>
              <a:cxnSpLocks noChangeShapeType="1"/>
            </p:cNvCxnSpPr>
            <p:nvPr/>
          </p:nvCxnSpPr>
          <p:spPr bwMode="auto">
            <a:xfrm rot="10800000">
              <a:off x="1830" y="2870"/>
              <a:ext cx="108" cy="96"/>
            </a:xfrm>
            <a:prstGeom prst="line">
              <a:avLst/>
            </a:prstGeom>
            <a:grpFill/>
            <a:ln w="12700" algn="ctr">
              <a:solidFill>
                <a:srgbClr val="FFFFFF"/>
              </a:solidFill>
              <a:round/>
              <a:headEnd/>
              <a:tailEnd/>
            </a:ln>
          </p:spPr>
        </p:cxnSp>
        <p:cxnSp>
          <p:nvCxnSpPr>
            <p:cNvPr id="44" name="Gerade Verbindung 26"/>
            <p:cNvCxnSpPr>
              <a:cxnSpLocks noChangeShapeType="1"/>
            </p:cNvCxnSpPr>
            <p:nvPr/>
          </p:nvCxnSpPr>
          <p:spPr bwMode="auto">
            <a:xfrm rot="10800000">
              <a:off x="1783" y="2914"/>
              <a:ext cx="108" cy="96"/>
            </a:xfrm>
            <a:prstGeom prst="line">
              <a:avLst/>
            </a:prstGeom>
            <a:grpFill/>
            <a:ln w="12700" algn="ctr">
              <a:solidFill>
                <a:srgbClr val="FFFFFF"/>
              </a:solidFill>
              <a:round/>
              <a:headEnd/>
              <a:tailEnd/>
            </a:ln>
          </p:spPr>
        </p:cxnSp>
        <p:sp>
          <p:nvSpPr>
            <p:cNvPr id="45" name="Freihandform 44"/>
            <p:cNvSpPr/>
            <p:nvPr/>
          </p:nvSpPr>
          <p:spPr bwMode="auto">
            <a:xfrm>
              <a:off x="1701" y="2641"/>
              <a:ext cx="318" cy="230"/>
            </a:xfrm>
            <a:custGeom>
              <a:avLst/>
              <a:gdLst>
                <a:gd name="connsiteX0" fmla="*/ 502444 w 502444"/>
                <a:gd name="connsiteY0" fmla="*/ 364332 h 364332"/>
                <a:gd name="connsiteX1" fmla="*/ 238125 w 502444"/>
                <a:gd name="connsiteY1" fmla="*/ 128588 h 364332"/>
                <a:gd name="connsiteX2" fmla="*/ 173832 w 502444"/>
                <a:gd name="connsiteY2" fmla="*/ 130969 h 364332"/>
                <a:gd name="connsiteX3" fmla="*/ 116682 w 502444"/>
                <a:gd name="connsiteY3" fmla="*/ 242888 h 364332"/>
                <a:gd name="connsiteX4" fmla="*/ 97632 w 502444"/>
                <a:gd name="connsiteY4" fmla="*/ 257175 h 364332"/>
                <a:gd name="connsiteX5" fmla="*/ 57150 w 502444"/>
                <a:gd name="connsiteY5" fmla="*/ 266700 h 364332"/>
                <a:gd name="connsiteX6" fmla="*/ 21432 w 502444"/>
                <a:gd name="connsiteY6" fmla="*/ 257175 h 364332"/>
                <a:gd name="connsiteX7" fmla="*/ 0 w 502444"/>
                <a:gd name="connsiteY7" fmla="*/ 238125 h 364332"/>
                <a:gd name="connsiteX8" fmla="*/ 40482 w 502444"/>
                <a:gd name="connsiteY8" fmla="*/ 150019 h 364332"/>
                <a:gd name="connsiteX9" fmla="*/ 111919 w 502444"/>
                <a:gd name="connsiteY9" fmla="*/ 0 h 3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444" h="364332">
                  <a:moveTo>
                    <a:pt x="502444" y="364332"/>
                  </a:moveTo>
                  <a:lnTo>
                    <a:pt x="238125" y="128588"/>
                  </a:lnTo>
                  <a:lnTo>
                    <a:pt x="173832" y="130969"/>
                  </a:lnTo>
                  <a:lnTo>
                    <a:pt x="116682" y="242888"/>
                  </a:lnTo>
                  <a:lnTo>
                    <a:pt x="97632" y="257175"/>
                  </a:lnTo>
                  <a:lnTo>
                    <a:pt x="57150" y="266700"/>
                  </a:lnTo>
                  <a:lnTo>
                    <a:pt x="21432" y="257175"/>
                  </a:lnTo>
                  <a:lnTo>
                    <a:pt x="0" y="238125"/>
                  </a:lnTo>
                  <a:lnTo>
                    <a:pt x="40482" y="150019"/>
                  </a:lnTo>
                  <a:lnTo>
                    <a:pt x="111919" y="0"/>
                  </a:lnTo>
                </a:path>
              </a:pathLst>
            </a:custGeom>
            <a:grp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46" name="Freihandform 45"/>
            <p:cNvSpPr/>
            <p:nvPr/>
          </p:nvSpPr>
          <p:spPr bwMode="auto">
            <a:xfrm flipH="1">
              <a:off x="1978" y="2612"/>
              <a:ext cx="150" cy="342"/>
            </a:xfrm>
            <a:custGeom>
              <a:avLst/>
              <a:gdLst>
                <a:gd name="connsiteX0" fmla="*/ 0 w 247650"/>
                <a:gd name="connsiteY0" fmla="*/ 0 h 542925"/>
                <a:gd name="connsiteX1" fmla="*/ 247650 w 247650"/>
                <a:gd name="connsiteY1" fmla="*/ 88107 h 542925"/>
                <a:gd name="connsiteX2" fmla="*/ 85725 w 247650"/>
                <a:gd name="connsiteY2" fmla="*/ 542925 h 542925"/>
                <a:gd name="connsiteX3" fmla="*/ 7143 w 247650"/>
                <a:gd name="connsiteY3" fmla="*/ 507207 h 542925"/>
                <a:gd name="connsiteX4" fmla="*/ 0 w 247650"/>
                <a:gd name="connsiteY4" fmla="*/ 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542925">
                  <a:moveTo>
                    <a:pt x="0" y="0"/>
                  </a:moveTo>
                  <a:lnTo>
                    <a:pt x="247650" y="88107"/>
                  </a:lnTo>
                  <a:lnTo>
                    <a:pt x="85725" y="542925"/>
                  </a:lnTo>
                  <a:lnTo>
                    <a:pt x="7143" y="507207"/>
                  </a:lnTo>
                  <a:lnTo>
                    <a:pt x="0" y="0"/>
                  </a:lnTo>
                  <a:close/>
                </a:path>
              </a:pathLst>
            </a:custGeom>
            <a:grp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47" name="Abgerundetes Rechteck 46"/>
            <p:cNvSpPr/>
            <p:nvPr/>
          </p:nvSpPr>
          <p:spPr bwMode="auto">
            <a:xfrm rot="1414797">
              <a:off x="1736" y="2883"/>
              <a:ext cx="59" cy="112"/>
            </a:xfrm>
            <a:prstGeom prst="roundRect">
              <a:avLst>
                <a:gd name="adj" fmla="val 48295"/>
              </a:avLst>
            </a:prstGeom>
            <a:grp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48" name="Abgerundetes Rechteck 47"/>
            <p:cNvSpPr/>
            <p:nvPr/>
          </p:nvSpPr>
          <p:spPr bwMode="auto">
            <a:xfrm rot="1414797">
              <a:off x="1675" y="2852"/>
              <a:ext cx="62" cy="128"/>
            </a:xfrm>
            <a:prstGeom prst="roundRect">
              <a:avLst>
                <a:gd name="adj" fmla="val 48295"/>
              </a:avLst>
            </a:prstGeom>
            <a:grp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49" name="Abgerundetes Rechteck 48"/>
            <p:cNvSpPr/>
            <p:nvPr/>
          </p:nvSpPr>
          <p:spPr bwMode="auto">
            <a:xfrm rot="1414797">
              <a:off x="1617" y="2831"/>
              <a:ext cx="55" cy="121"/>
            </a:xfrm>
            <a:prstGeom prst="roundRect">
              <a:avLst>
                <a:gd name="adj" fmla="val 48295"/>
              </a:avLst>
            </a:prstGeom>
            <a:grp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50" name="Abgerundetes Rechteck 49"/>
            <p:cNvSpPr/>
            <p:nvPr/>
          </p:nvSpPr>
          <p:spPr bwMode="auto">
            <a:xfrm rot="1414797">
              <a:off x="1554" y="2823"/>
              <a:ext cx="55" cy="98"/>
            </a:xfrm>
            <a:prstGeom prst="roundRect">
              <a:avLst>
                <a:gd name="adj" fmla="val 48295"/>
              </a:avLst>
            </a:prstGeom>
            <a:grp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grpSp>
      <p:sp>
        <p:nvSpPr>
          <p:cNvPr id="7194" name="Rectangle 15"/>
          <p:cNvSpPr>
            <a:spLocks noChangeArrowheads="1"/>
          </p:cNvSpPr>
          <p:nvPr/>
        </p:nvSpPr>
        <p:spPr bwMode="auto">
          <a:xfrm>
            <a:off x="1157288" y="1884388"/>
            <a:ext cx="887412" cy="711200"/>
          </a:xfrm>
          <a:prstGeom prst="rect">
            <a:avLst/>
          </a:prstGeom>
          <a:solidFill>
            <a:schemeClr val="bg1"/>
          </a:solidFill>
          <a:ln w="19050">
            <a:solidFill>
              <a:srgbClr val="C0C0C0"/>
            </a:solidFill>
            <a:prstDash val="sysDot"/>
            <a:miter lim="800000"/>
            <a:headEnd/>
            <a:tailEnd/>
          </a:ln>
        </p:spPr>
        <p:txBody>
          <a:bodyPr wrap="none" anchor="ctr"/>
          <a:lstStyle/>
          <a:p>
            <a:endParaRPr lang="en-US" sz="1600">
              <a:latin typeface="Arial" pitchFamily="34" charset="0"/>
            </a:endParaRPr>
          </a:p>
        </p:txBody>
      </p:sp>
      <p:sp>
        <p:nvSpPr>
          <p:cNvPr id="52" name="Text Box 46"/>
          <p:cNvSpPr txBox="1">
            <a:spLocks noChangeArrowheads="1"/>
          </p:cNvSpPr>
          <p:nvPr/>
        </p:nvSpPr>
        <p:spPr bwMode="auto">
          <a:xfrm>
            <a:off x="1095375" y="2313013"/>
            <a:ext cx="1009650" cy="228600"/>
          </a:xfrm>
          <a:prstGeom prst="rect">
            <a:avLst/>
          </a:prstGeom>
          <a:noFill/>
          <a:ln w="9525">
            <a:noFill/>
            <a:miter lim="800000"/>
            <a:headEnd/>
            <a:tailEnd/>
          </a:ln>
        </p:spPr>
        <p:txBody>
          <a:bodyPr>
            <a:spAutoFit/>
          </a:bodyPr>
          <a:lstStyle/>
          <a:p>
            <a:pPr algn="ctr">
              <a:defRPr/>
            </a:pPr>
            <a:r>
              <a:rPr lang="de-DE" sz="900" dirty="0" err="1" smtClean="0">
                <a:solidFill>
                  <a:schemeClr val="bg1">
                    <a:lumMod val="75000"/>
                  </a:schemeClr>
                </a:solidFill>
                <a:latin typeface="Frutiger LT Com 45 Light" pitchFamily="34" charset="0"/>
              </a:rPr>
              <a:t>Humans</a:t>
            </a:r>
            <a:endParaRPr lang="de-DE" sz="900" dirty="0">
              <a:solidFill>
                <a:schemeClr val="bg1">
                  <a:lumMod val="75000"/>
                </a:schemeClr>
              </a:solidFill>
              <a:latin typeface="Frutiger LT Com 45 Light" pitchFamily="34" charset="0"/>
            </a:endParaRPr>
          </a:p>
        </p:txBody>
      </p:sp>
      <p:pic>
        <p:nvPicPr>
          <p:cNvPr id="53" name="Bild 36" descr="iconpeople03.png"/>
          <p:cNvPicPr>
            <a:picLocks noChangeAspect="1"/>
          </p:cNvPicPr>
          <p:nvPr/>
        </p:nvPicPr>
        <p:blipFill>
          <a:blip r:embed="rId9" cstate="screen">
            <a:clrChange>
              <a:clrFrom>
                <a:srgbClr val="FFFFFF"/>
              </a:clrFrom>
              <a:clrTo>
                <a:srgbClr val="FFFFFF">
                  <a:alpha val="0"/>
                </a:srgbClr>
              </a:clrTo>
            </a:clrChange>
            <a:duotone>
              <a:schemeClr val="accent3">
                <a:shade val="45000"/>
                <a:satMod val="135000"/>
              </a:schemeClr>
              <a:prstClr val="white"/>
            </a:duotone>
          </a:blip>
          <a:srcRect/>
          <a:stretch>
            <a:fillRect/>
          </a:stretch>
        </p:blipFill>
        <p:spPr bwMode="auto">
          <a:xfrm>
            <a:off x="1269487" y="1992546"/>
            <a:ext cx="623462" cy="344354"/>
          </a:xfrm>
          <a:prstGeom prst="rect">
            <a:avLst/>
          </a:prstGeom>
          <a:noFill/>
          <a:ln w="9525">
            <a:noFill/>
            <a:miter lim="800000"/>
            <a:headEnd/>
            <a:tailEnd/>
          </a:ln>
        </p:spPr>
      </p:pic>
      <p:sp>
        <p:nvSpPr>
          <p:cNvPr id="7197" name="Text Box 46"/>
          <p:cNvSpPr txBox="1">
            <a:spLocks noChangeArrowheads="1"/>
          </p:cNvSpPr>
          <p:nvPr/>
        </p:nvSpPr>
        <p:spPr bwMode="auto">
          <a:xfrm>
            <a:off x="1865313" y="3349650"/>
            <a:ext cx="10096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Frutiger LT Com 55 Roman" pitchFamily="34" charset="0"/>
              </a:defRPr>
            </a:lvl1pPr>
            <a:lvl2pPr marL="742950" indent="-285750" eaLnBrk="0" hangingPunct="0">
              <a:defRPr b="1">
                <a:solidFill>
                  <a:schemeClr val="tx1"/>
                </a:solidFill>
                <a:latin typeface="Frutiger LT Com 55 Roman" pitchFamily="34" charset="0"/>
              </a:defRPr>
            </a:lvl2pPr>
            <a:lvl3pPr marL="1143000" indent="-228600" eaLnBrk="0" hangingPunct="0">
              <a:defRPr b="1">
                <a:solidFill>
                  <a:schemeClr val="tx1"/>
                </a:solidFill>
                <a:latin typeface="Frutiger LT Com 55 Roman" pitchFamily="34" charset="0"/>
              </a:defRPr>
            </a:lvl3pPr>
            <a:lvl4pPr marL="1600200" indent="-228600" eaLnBrk="0" hangingPunct="0">
              <a:defRPr b="1">
                <a:solidFill>
                  <a:schemeClr val="tx1"/>
                </a:solidFill>
                <a:latin typeface="Frutiger LT Com 55 Roman" pitchFamily="34" charset="0"/>
              </a:defRPr>
            </a:lvl4pPr>
            <a:lvl5pPr marL="2057400" indent="-228600" eaLnBrk="0" hangingPunct="0">
              <a:defRPr b="1">
                <a:solidFill>
                  <a:schemeClr val="tx1"/>
                </a:solidFill>
                <a:latin typeface="Frutiger LT Com 55 Roman" pitchFamily="34" charset="0"/>
              </a:defRPr>
            </a:lvl5pPr>
            <a:lvl6pPr marL="2514600" indent="-228600" eaLnBrk="0" fontAlgn="base" hangingPunct="0">
              <a:spcBef>
                <a:spcPct val="0"/>
              </a:spcBef>
              <a:spcAft>
                <a:spcPct val="0"/>
              </a:spcAft>
              <a:defRPr b="1">
                <a:solidFill>
                  <a:schemeClr val="tx1"/>
                </a:solidFill>
                <a:latin typeface="Frutiger LT Com 55 Roman" pitchFamily="34" charset="0"/>
              </a:defRPr>
            </a:lvl6pPr>
            <a:lvl7pPr marL="2971800" indent="-228600" eaLnBrk="0" fontAlgn="base" hangingPunct="0">
              <a:spcBef>
                <a:spcPct val="0"/>
              </a:spcBef>
              <a:spcAft>
                <a:spcPct val="0"/>
              </a:spcAft>
              <a:defRPr b="1">
                <a:solidFill>
                  <a:schemeClr val="tx1"/>
                </a:solidFill>
                <a:latin typeface="Frutiger LT Com 55 Roman" pitchFamily="34" charset="0"/>
              </a:defRPr>
            </a:lvl7pPr>
            <a:lvl8pPr marL="3429000" indent="-228600" eaLnBrk="0" fontAlgn="base" hangingPunct="0">
              <a:spcBef>
                <a:spcPct val="0"/>
              </a:spcBef>
              <a:spcAft>
                <a:spcPct val="0"/>
              </a:spcAft>
              <a:defRPr b="1">
                <a:solidFill>
                  <a:schemeClr val="tx1"/>
                </a:solidFill>
                <a:latin typeface="Frutiger LT Com 55 Roman" pitchFamily="34" charset="0"/>
              </a:defRPr>
            </a:lvl8pPr>
            <a:lvl9pPr marL="3886200" indent="-228600" eaLnBrk="0" fontAlgn="base" hangingPunct="0">
              <a:spcBef>
                <a:spcPct val="0"/>
              </a:spcBef>
              <a:spcAft>
                <a:spcPct val="0"/>
              </a:spcAft>
              <a:defRPr b="1">
                <a:solidFill>
                  <a:schemeClr val="tx1"/>
                </a:solidFill>
                <a:latin typeface="Frutiger LT Com 55 Roman" pitchFamily="34" charset="0"/>
              </a:defRPr>
            </a:lvl9pPr>
          </a:lstStyle>
          <a:p>
            <a:pPr algn="ctr" eaLnBrk="1" hangingPunct="1"/>
            <a:r>
              <a:rPr lang="de-DE" sz="1100" dirty="0" smtClean="0">
                <a:latin typeface="Frutiger LT Com 45 Light" pitchFamily="34" charset="0"/>
              </a:rPr>
              <a:t>MOBILITY</a:t>
            </a:r>
            <a:endParaRPr lang="de-DE" sz="1100" dirty="0">
              <a:latin typeface="Frutiger LT Com 45 Light" pitchFamily="34" charset="0"/>
            </a:endParaRPr>
          </a:p>
          <a:p>
            <a:pPr algn="ctr" eaLnBrk="1" hangingPunct="1"/>
            <a:r>
              <a:rPr lang="de-DE" sz="1100" dirty="0" smtClean="0">
                <a:latin typeface="Frutiger LT Com 45 Light" pitchFamily="34" charset="0"/>
              </a:rPr>
              <a:t>TODAY</a:t>
            </a:r>
            <a:endParaRPr lang="de-DE" sz="1100" dirty="0">
              <a:latin typeface="Frutiger LT Com 45 Light" pitchFamily="34" charset="0"/>
            </a:endParaRPr>
          </a:p>
        </p:txBody>
      </p:sp>
      <p:grpSp>
        <p:nvGrpSpPr>
          <p:cNvPr id="7198" name="Gruppieren 109"/>
          <p:cNvGrpSpPr>
            <a:grpSpLocks/>
          </p:cNvGrpSpPr>
          <p:nvPr/>
        </p:nvGrpSpPr>
        <p:grpSpPr bwMode="auto">
          <a:xfrm>
            <a:off x="4829175" y="1805013"/>
            <a:ext cx="4098925" cy="3457575"/>
            <a:chOff x="4829175" y="1421253"/>
            <a:chExt cx="4098925" cy="3456480"/>
          </a:xfrm>
        </p:grpSpPr>
        <p:sp>
          <p:nvSpPr>
            <p:cNvPr id="108" name="Ellipse 107"/>
            <p:cNvSpPr/>
            <p:nvPr/>
          </p:nvSpPr>
          <p:spPr bwMode="auto">
            <a:xfrm>
              <a:off x="5076070" y="1421253"/>
              <a:ext cx="3456480" cy="3456480"/>
            </a:xfrm>
            <a:prstGeom prst="ellipse">
              <a:avLst/>
            </a:prstGeom>
            <a:gradFill flip="none" rotWithShape="1">
              <a:gsLst>
                <a:gs pos="0">
                  <a:schemeClr val="bg1">
                    <a:lumMod val="65000"/>
                  </a:schemeClr>
                </a:gs>
                <a:gs pos="73000">
                  <a:schemeClr val="bg1"/>
                </a:gs>
              </a:gsLst>
              <a:path path="circle">
                <a:fillToRect l="50000" t="50000" r="50000" b="50000"/>
              </a:path>
              <a:tileRect/>
            </a:gradFill>
            <a:ln w="9525" cap="flat" cmpd="sng" algn="ctr">
              <a:noFill/>
              <a:prstDash val="solid"/>
              <a:round/>
              <a:headEnd type="none" w="med" len="med"/>
              <a:tailEnd type="none" w="med" len="med"/>
            </a:ln>
            <a:effectLst/>
          </p:spPr>
          <p:txBody>
            <a:bodyPr/>
            <a:lstStyle/>
            <a:p>
              <a:pPr>
                <a:defRPr/>
              </a:pPr>
              <a:endParaRPr lang="de-DE"/>
            </a:p>
          </p:txBody>
        </p:sp>
        <p:cxnSp>
          <p:nvCxnSpPr>
            <p:cNvPr id="5" name="Gerade Verbindung 4"/>
            <p:cNvCxnSpPr>
              <a:stCxn id="91" idx="2"/>
            </p:cNvCxnSpPr>
            <p:nvPr/>
          </p:nvCxnSpPr>
          <p:spPr>
            <a:xfrm rot="5400000">
              <a:off x="5869105" y="3733427"/>
              <a:ext cx="736367" cy="508000"/>
            </a:xfrm>
            <a:prstGeom prst="line">
              <a:avLst/>
            </a:prstGeom>
            <a:ln w="76200">
              <a:solidFill>
                <a:srgbClr val="1B9C7D"/>
              </a:solidFill>
              <a:prstDash val="solid"/>
            </a:ln>
          </p:spPr>
          <p:style>
            <a:lnRef idx="1">
              <a:schemeClr val="accent1"/>
            </a:lnRef>
            <a:fillRef idx="0">
              <a:schemeClr val="accent1"/>
            </a:fillRef>
            <a:effectRef idx="0">
              <a:schemeClr val="accent1"/>
            </a:effectRef>
            <a:fontRef idx="minor">
              <a:schemeClr val="tx1"/>
            </a:fontRef>
          </p:style>
        </p:cxnSp>
        <p:cxnSp>
          <p:nvCxnSpPr>
            <p:cNvPr id="6" name="Gerade Verbindung 5"/>
            <p:cNvCxnSpPr>
              <a:stCxn id="91" idx="2"/>
            </p:cNvCxnSpPr>
            <p:nvPr/>
          </p:nvCxnSpPr>
          <p:spPr>
            <a:xfrm rot="16200000" flipV="1">
              <a:off x="5777829" y="2018662"/>
              <a:ext cx="776041" cy="603250"/>
            </a:xfrm>
            <a:prstGeom prst="line">
              <a:avLst/>
            </a:prstGeom>
            <a:ln w="76200">
              <a:solidFill>
                <a:srgbClr val="1B9C7D"/>
              </a:solidFill>
              <a:prstDash val="solid"/>
            </a:ln>
          </p:spPr>
          <p:style>
            <a:lnRef idx="1">
              <a:schemeClr val="accent1"/>
            </a:lnRef>
            <a:fillRef idx="0">
              <a:schemeClr val="accent1"/>
            </a:fillRef>
            <a:effectRef idx="0">
              <a:schemeClr val="accent1"/>
            </a:effectRef>
            <a:fontRef idx="minor">
              <a:schemeClr val="tx1"/>
            </a:fontRef>
          </p:style>
        </p:cxnSp>
        <p:cxnSp>
          <p:nvCxnSpPr>
            <p:cNvPr id="7" name="Gerade Verbindung 6"/>
            <p:cNvCxnSpPr>
              <a:stCxn id="91" idx="2"/>
            </p:cNvCxnSpPr>
            <p:nvPr/>
          </p:nvCxnSpPr>
          <p:spPr>
            <a:xfrm rot="5400000" flipH="1" flipV="1">
              <a:off x="6920845" y="2042487"/>
              <a:ext cx="874436" cy="473075"/>
            </a:xfrm>
            <a:prstGeom prst="line">
              <a:avLst/>
            </a:prstGeom>
            <a:ln w="76200">
              <a:solidFill>
                <a:srgbClr val="1B9C7D"/>
              </a:solidFill>
              <a:prstDash val="solid"/>
            </a:ln>
          </p:spPr>
          <p:style>
            <a:lnRef idx="1">
              <a:schemeClr val="accent1"/>
            </a:lnRef>
            <a:fillRef idx="0">
              <a:schemeClr val="accent1"/>
            </a:fillRef>
            <a:effectRef idx="0">
              <a:schemeClr val="accent1"/>
            </a:effectRef>
            <a:fontRef idx="minor">
              <a:schemeClr val="tx1"/>
            </a:fontRef>
          </p:style>
        </p:cxnSp>
        <p:cxnSp>
          <p:nvCxnSpPr>
            <p:cNvPr id="8" name="Gerade Verbindung 7"/>
            <p:cNvCxnSpPr>
              <a:stCxn id="91" idx="2"/>
            </p:cNvCxnSpPr>
            <p:nvPr/>
          </p:nvCxnSpPr>
          <p:spPr>
            <a:xfrm>
              <a:off x="7337425" y="3163776"/>
              <a:ext cx="887413" cy="1586"/>
            </a:xfrm>
            <a:prstGeom prst="line">
              <a:avLst/>
            </a:prstGeom>
            <a:ln w="76200">
              <a:solidFill>
                <a:srgbClr val="1B9C7D"/>
              </a:solidFill>
              <a:prstDash val="solid"/>
            </a:ln>
          </p:spPr>
          <p:style>
            <a:lnRef idx="1">
              <a:schemeClr val="accent1"/>
            </a:lnRef>
            <a:fillRef idx="0">
              <a:schemeClr val="accent1"/>
            </a:fillRef>
            <a:effectRef idx="0">
              <a:schemeClr val="accent1"/>
            </a:effectRef>
            <a:fontRef idx="minor">
              <a:schemeClr val="tx1"/>
            </a:fontRef>
          </p:style>
        </p:cxnSp>
        <p:cxnSp>
          <p:nvCxnSpPr>
            <p:cNvPr id="9" name="Gerade Verbindung 8"/>
            <p:cNvCxnSpPr>
              <a:stCxn id="91" idx="2"/>
            </p:cNvCxnSpPr>
            <p:nvPr/>
          </p:nvCxnSpPr>
          <p:spPr>
            <a:xfrm rot="10800000">
              <a:off x="5380038" y="3162188"/>
              <a:ext cx="949325" cy="1587"/>
            </a:xfrm>
            <a:prstGeom prst="line">
              <a:avLst/>
            </a:prstGeom>
            <a:ln w="76200">
              <a:solidFill>
                <a:srgbClr val="1B9C7D"/>
              </a:solidFill>
              <a:prstDash val="solid"/>
            </a:ln>
          </p:spPr>
          <p:style>
            <a:lnRef idx="1">
              <a:schemeClr val="accent1"/>
            </a:lnRef>
            <a:fillRef idx="0">
              <a:schemeClr val="accent1"/>
            </a:fillRef>
            <a:effectRef idx="0">
              <a:schemeClr val="accent1"/>
            </a:effectRef>
            <a:fontRef idx="minor">
              <a:schemeClr val="tx1"/>
            </a:fontRef>
          </p:style>
        </p:cxnSp>
        <p:cxnSp>
          <p:nvCxnSpPr>
            <p:cNvPr id="10" name="Gerade Verbindung 9"/>
            <p:cNvCxnSpPr>
              <a:stCxn id="91" idx="2"/>
            </p:cNvCxnSpPr>
            <p:nvPr/>
          </p:nvCxnSpPr>
          <p:spPr>
            <a:xfrm rot="16200000" flipH="1">
              <a:off x="7010515" y="3730257"/>
              <a:ext cx="725257" cy="487362"/>
            </a:xfrm>
            <a:prstGeom prst="line">
              <a:avLst/>
            </a:prstGeom>
            <a:ln w="76200">
              <a:solidFill>
                <a:srgbClr val="1B9C7D"/>
              </a:solidFill>
              <a:prstDash val="solid"/>
            </a:ln>
          </p:spPr>
          <p:style>
            <a:lnRef idx="1">
              <a:schemeClr val="accent1"/>
            </a:lnRef>
            <a:fillRef idx="0">
              <a:schemeClr val="accent1"/>
            </a:fillRef>
            <a:effectRef idx="0">
              <a:schemeClr val="accent1"/>
            </a:effectRef>
            <a:fontRef idx="minor">
              <a:schemeClr val="tx1"/>
            </a:fontRef>
          </p:style>
        </p:cxnSp>
        <p:sp>
          <p:nvSpPr>
            <p:cNvPr id="11" name="Sechseck 10"/>
            <p:cNvSpPr/>
            <p:nvPr/>
          </p:nvSpPr>
          <p:spPr>
            <a:xfrm>
              <a:off x="5338763" y="1933853"/>
              <a:ext cx="2932112" cy="2489999"/>
            </a:xfrm>
            <a:prstGeom prst="hexagon">
              <a:avLst/>
            </a:prstGeom>
            <a:noFill/>
            <a:ln w="7620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600">
                <a:solidFill>
                  <a:srgbClr val="FFFFFF"/>
                </a:solidFill>
                <a:latin typeface="Arial" charset="0"/>
                <a:ea typeface="Arial Unicode MS" pitchFamily="34" charset="-128"/>
                <a:cs typeface="Arial Unicode MS" pitchFamily="34" charset="-128"/>
              </a:endParaRPr>
            </a:p>
          </p:txBody>
        </p:sp>
        <p:sp>
          <p:nvSpPr>
            <p:cNvPr id="7214" name="Rectangle 15"/>
            <p:cNvSpPr>
              <a:spLocks noChangeArrowheads="1"/>
            </p:cNvSpPr>
            <p:nvPr/>
          </p:nvSpPr>
          <p:spPr bwMode="auto">
            <a:xfrm>
              <a:off x="5516563" y="4021993"/>
              <a:ext cx="885825" cy="711200"/>
            </a:xfrm>
            <a:prstGeom prst="rect">
              <a:avLst/>
            </a:prstGeom>
            <a:solidFill>
              <a:schemeClr val="bg1"/>
            </a:solidFill>
            <a:ln w="28575">
              <a:solidFill>
                <a:srgbClr val="009999"/>
              </a:solidFill>
              <a:miter lim="800000"/>
              <a:headEnd/>
              <a:tailEnd/>
            </a:ln>
          </p:spPr>
          <p:txBody>
            <a:bodyPr wrap="none" anchor="ctr"/>
            <a:lstStyle/>
            <a:p>
              <a:endParaRPr lang="en-US" sz="1600">
                <a:latin typeface="Arial" pitchFamily="34" charset="0"/>
              </a:endParaRPr>
            </a:p>
          </p:txBody>
        </p:sp>
        <p:sp>
          <p:nvSpPr>
            <p:cNvPr id="7215" name="Text Box 44"/>
            <p:cNvSpPr txBox="1">
              <a:spLocks noChangeArrowheads="1"/>
            </p:cNvSpPr>
            <p:nvPr/>
          </p:nvSpPr>
          <p:spPr bwMode="auto">
            <a:xfrm>
              <a:off x="5484813" y="4422043"/>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Frutiger LT Com 55 Roman" pitchFamily="34" charset="0"/>
                </a:defRPr>
              </a:lvl1pPr>
              <a:lvl2pPr marL="742950" indent="-285750" eaLnBrk="0" hangingPunct="0">
                <a:defRPr b="1">
                  <a:solidFill>
                    <a:schemeClr val="tx1"/>
                  </a:solidFill>
                  <a:latin typeface="Frutiger LT Com 55 Roman" pitchFamily="34" charset="0"/>
                </a:defRPr>
              </a:lvl2pPr>
              <a:lvl3pPr marL="1143000" indent="-228600" eaLnBrk="0" hangingPunct="0">
                <a:defRPr b="1">
                  <a:solidFill>
                    <a:schemeClr val="tx1"/>
                  </a:solidFill>
                  <a:latin typeface="Frutiger LT Com 55 Roman" pitchFamily="34" charset="0"/>
                </a:defRPr>
              </a:lvl3pPr>
              <a:lvl4pPr marL="1600200" indent="-228600" eaLnBrk="0" hangingPunct="0">
                <a:defRPr b="1">
                  <a:solidFill>
                    <a:schemeClr val="tx1"/>
                  </a:solidFill>
                  <a:latin typeface="Frutiger LT Com 55 Roman" pitchFamily="34" charset="0"/>
                </a:defRPr>
              </a:lvl4pPr>
              <a:lvl5pPr marL="2057400" indent="-228600" eaLnBrk="0" hangingPunct="0">
                <a:defRPr b="1">
                  <a:solidFill>
                    <a:schemeClr val="tx1"/>
                  </a:solidFill>
                  <a:latin typeface="Frutiger LT Com 55 Roman" pitchFamily="34" charset="0"/>
                </a:defRPr>
              </a:lvl5pPr>
              <a:lvl6pPr marL="2514600" indent="-228600" eaLnBrk="0" fontAlgn="base" hangingPunct="0">
                <a:spcBef>
                  <a:spcPct val="0"/>
                </a:spcBef>
                <a:spcAft>
                  <a:spcPct val="0"/>
                </a:spcAft>
                <a:defRPr b="1">
                  <a:solidFill>
                    <a:schemeClr val="tx1"/>
                  </a:solidFill>
                  <a:latin typeface="Frutiger LT Com 55 Roman" pitchFamily="34" charset="0"/>
                </a:defRPr>
              </a:lvl6pPr>
              <a:lvl7pPr marL="2971800" indent="-228600" eaLnBrk="0" fontAlgn="base" hangingPunct="0">
                <a:spcBef>
                  <a:spcPct val="0"/>
                </a:spcBef>
                <a:spcAft>
                  <a:spcPct val="0"/>
                </a:spcAft>
                <a:defRPr b="1">
                  <a:solidFill>
                    <a:schemeClr val="tx1"/>
                  </a:solidFill>
                  <a:latin typeface="Frutiger LT Com 55 Roman" pitchFamily="34" charset="0"/>
                </a:defRPr>
              </a:lvl7pPr>
              <a:lvl8pPr marL="3429000" indent="-228600" eaLnBrk="0" fontAlgn="base" hangingPunct="0">
                <a:spcBef>
                  <a:spcPct val="0"/>
                </a:spcBef>
                <a:spcAft>
                  <a:spcPct val="0"/>
                </a:spcAft>
                <a:defRPr b="1">
                  <a:solidFill>
                    <a:schemeClr val="tx1"/>
                  </a:solidFill>
                  <a:latin typeface="Frutiger LT Com 55 Roman" pitchFamily="34" charset="0"/>
                </a:defRPr>
              </a:lvl8pPr>
              <a:lvl9pPr marL="3886200" indent="-228600" eaLnBrk="0" fontAlgn="base" hangingPunct="0">
                <a:spcBef>
                  <a:spcPct val="0"/>
                </a:spcBef>
                <a:spcAft>
                  <a:spcPct val="0"/>
                </a:spcAft>
                <a:defRPr b="1">
                  <a:solidFill>
                    <a:schemeClr val="tx1"/>
                  </a:solidFill>
                  <a:latin typeface="Frutiger LT Com 55 Roman" pitchFamily="34" charset="0"/>
                </a:defRPr>
              </a:lvl9pPr>
            </a:lstStyle>
            <a:p>
              <a:pPr algn="ctr" eaLnBrk="1" hangingPunct="1"/>
              <a:r>
                <a:rPr lang="de-DE" sz="900" dirty="0" smtClean="0">
                  <a:latin typeface="Frutiger LT Com 45 Light" pitchFamily="34" charset="0"/>
                </a:rPr>
                <a:t>Networking</a:t>
              </a:r>
              <a:endParaRPr lang="de-DE" sz="900" dirty="0">
                <a:latin typeface="Frutiger LT Com 45 Light" pitchFamily="34" charset="0"/>
              </a:endParaRPr>
            </a:p>
          </p:txBody>
        </p:sp>
        <p:pic>
          <p:nvPicPr>
            <p:cNvPr id="7216" name="Bild 44" descr="icon_01.ai"/>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57838" y="4182331"/>
              <a:ext cx="7381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17" name="Gruppieren 144"/>
            <p:cNvGrpSpPr>
              <a:grpSpLocks/>
            </p:cNvGrpSpPr>
            <p:nvPr/>
          </p:nvGrpSpPr>
          <p:grpSpPr bwMode="auto">
            <a:xfrm rot="-1502736">
              <a:off x="6088063" y="4095018"/>
              <a:ext cx="131762" cy="287338"/>
              <a:chOff x="2879812" y="3969060"/>
              <a:chExt cx="288032" cy="576064"/>
            </a:xfrm>
          </p:grpSpPr>
          <p:sp>
            <p:nvSpPr>
              <p:cNvPr id="7258" name="Abgerundetes Rechteck 192"/>
              <p:cNvSpPr>
                <a:spLocks noChangeArrowheads="1"/>
              </p:cNvSpPr>
              <p:nvPr/>
            </p:nvSpPr>
            <p:spPr bwMode="auto">
              <a:xfrm>
                <a:off x="2879812" y="3969060"/>
                <a:ext cx="288032" cy="576064"/>
              </a:xfrm>
              <a:prstGeom prst="roundRect">
                <a:avLst>
                  <a:gd name="adj" fmla="val 16667"/>
                </a:avLst>
              </a:prstGeom>
              <a:solidFill>
                <a:srgbClr val="179C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p>
                <a:pPr algn="ctr"/>
                <a:endParaRPr lang="en-US" sz="1600">
                  <a:solidFill>
                    <a:srgbClr val="FFFFFF"/>
                  </a:solidFill>
                  <a:latin typeface="Arial" pitchFamily="34" charset="0"/>
                </a:endParaRPr>
              </a:p>
            </p:txBody>
          </p:sp>
          <p:sp>
            <p:nvSpPr>
              <p:cNvPr id="7259" name="Abgerundetes Rechteck 193"/>
              <p:cNvSpPr>
                <a:spLocks noChangeArrowheads="1"/>
              </p:cNvSpPr>
              <p:nvPr/>
            </p:nvSpPr>
            <p:spPr bwMode="auto">
              <a:xfrm>
                <a:off x="2911267" y="4003059"/>
                <a:ext cx="215157" cy="324633"/>
              </a:xfrm>
              <a:prstGeom prst="roundRect">
                <a:avLst>
                  <a:gd name="adj" fmla="val 16667"/>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p>
                <a:pPr algn="ctr"/>
                <a:endParaRPr lang="en-US" sz="1600">
                  <a:solidFill>
                    <a:srgbClr val="FFFFFF"/>
                  </a:solidFill>
                  <a:latin typeface="Arial" pitchFamily="34" charset="0"/>
                </a:endParaRPr>
              </a:p>
            </p:txBody>
          </p:sp>
          <p:cxnSp>
            <p:nvCxnSpPr>
              <p:cNvPr id="7260" name="Gerade Verbindung 147"/>
              <p:cNvCxnSpPr>
                <a:cxnSpLocks noChangeShapeType="1"/>
              </p:cNvCxnSpPr>
              <p:nvPr/>
            </p:nvCxnSpPr>
            <p:spPr bwMode="auto">
              <a:xfrm rot="10800000">
                <a:off x="2915507" y="4397910"/>
                <a:ext cx="215519" cy="0"/>
              </a:xfrm>
              <a:prstGeom prst="line">
                <a:avLst/>
              </a:prstGeom>
              <a:noFill/>
              <a:ln w="19050" algn="ctr">
                <a:solidFill>
                  <a:srgbClr val="FFFFFF"/>
                </a:solidFill>
                <a:prstDash val="sysDot"/>
                <a:round/>
                <a:headEnd/>
                <a:tailEnd/>
              </a:ln>
              <a:extLst>
                <a:ext uri="{909E8E84-426E-40DD-AFC4-6F175D3DCCD1}">
                  <a14:hiddenFill xmlns:a14="http://schemas.microsoft.com/office/drawing/2010/main">
                    <a:noFill/>
                  </a14:hiddenFill>
                </a:ext>
              </a:extLst>
            </p:spPr>
          </p:cxnSp>
          <p:cxnSp>
            <p:nvCxnSpPr>
              <p:cNvPr id="7261" name="Gerade Verbindung 148"/>
              <p:cNvCxnSpPr>
                <a:cxnSpLocks noChangeShapeType="1"/>
              </p:cNvCxnSpPr>
              <p:nvPr/>
            </p:nvCxnSpPr>
            <p:spPr bwMode="auto">
              <a:xfrm rot="10800000">
                <a:off x="2914740" y="4467052"/>
                <a:ext cx="215521" cy="0"/>
              </a:xfrm>
              <a:prstGeom prst="line">
                <a:avLst/>
              </a:prstGeom>
              <a:noFill/>
              <a:ln w="19050" algn="ctr">
                <a:solidFill>
                  <a:srgbClr val="FFFFFF"/>
                </a:solidFill>
                <a:prstDash val="sysDot"/>
                <a:round/>
                <a:headEnd/>
                <a:tailEnd/>
              </a:ln>
              <a:extLst>
                <a:ext uri="{909E8E84-426E-40DD-AFC4-6F175D3DCCD1}">
                  <a14:hiddenFill xmlns:a14="http://schemas.microsoft.com/office/drawing/2010/main">
                    <a:noFill/>
                  </a14:hiddenFill>
                </a:ext>
              </a:extLst>
            </p:spPr>
          </p:cxnSp>
        </p:grpSp>
        <p:grpSp>
          <p:nvGrpSpPr>
            <p:cNvPr id="7218" name="Gruppieren 196"/>
            <p:cNvGrpSpPr>
              <a:grpSpLocks/>
            </p:cNvGrpSpPr>
            <p:nvPr/>
          </p:nvGrpSpPr>
          <p:grpSpPr bwMode="auto">
            <a:xfrm>
              <a:off x="6888163" y="1499456"/>
              <a:ext cx="1241425" cy="711200"/>
              <a:chOff x="1660506" y="5583267"/>
              <a:chExt cx="1450975" cy="803275"/>
            </a:xfrm>
          </p:grpSpPr>
          <p:sp>
            <p:nvSpPr>
              <p:cNvPr id="7254" name="Rectangle 15"/>
              <p:cNvSpPr>
                <a:spLocks noChangeArrowheads="1"/>
              </p:cNvSpPr>
              <p:nvPr/>
            </p:nvSpPr>
            <p:spPr bwMode="auto">
              <a:xfrm>
                <a:off x="1892281" y="5583267"/>
                <a:ext cx="1036637" cy="803275"/>
              </a:xfrm>
              <a:prstGeom prst="rect">
                <a:avLst/>
              </a:prstGeom>
              <a:solidFill>
                <a:schemeClr val="bg1"/>
              </a:solidFill>
              <a:ln w="28575">
                <a:solidFill>
                  <a:srgbClr val="009999"/>
                </a:solidFill>
                <a:miter lim="800000"/>
                <a:headEnd/>
                <a:tailEnd/>
              </a:ln>
            </p:spPr>
            <p:txBody>
              <a:bodyPr wrap="none" anchor="ctr"/>
              <a:lstStyle/>
              <a:p>
                <a:endParaRPr lang="en-US" sz="1600">
                  <a:latin typeface="Arial" pitchFamily="34" charset="0"/>
                </a:endParaRPr>
              </a:p>
            </p:txBody>
          </p:sp>
          <p:sp>
            <p:nvSpPr>
              <p:cNvPr id="7255" name="Text Box 45"/>
              <p:cNvSpPr txBox="1">
                <a:spLocks noChangeArrowheads="1"/>
              </p:cNvSpPr>
              <p:nvPr/>
            </p:nvSpPr>
            <p:spPr bwMode="auto">
              <a:xfrm>
                <a:off x="1660506" y="6035109"/>
                <a:ext cx="1450975" cy="258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Frutiger LT Com 55 Roman" pitchFamily="34" charset="0"/>
                  </a:defRPr>
                </a:lvl1pPr>
                <a:lvl2pPr marL="742950" indent="-285750" eaLnBrk="0" hangingPunct="0">
                  <a:defRPr b="1">
                    <a:solidFill>
                      <a:schemeClr val="tx1"/>
                    </a:solidFill>
                    <a:latin typeface="Frutiger LT Com 55 Roman" pitchFamily="34" charset="0"/>
                  </a:defRPr>
                </a:lvl2pPr>
                <a:lvl3pPr marL="1143000" indent="-228600" eaLnBrk="0" hangingPunct="0">
                  <a:defRPr b="1">
                    <a:solidFill>
                      <a:schemeClr val="tx1"/>
                    </a:solidFill>
                    <a:latin typeface="Frutiger LT Com 55 Roman" pitchFamily="34" charset="0"/>
                  </a:defRPr>
                </a:lvl3pPr>
                <a:lvl4pPr marL="1600200" indent="-228600" eaLnBrk="0" hangingPunct="0">
                  <a:defRPr b="1">
                    <a:solidFill>
                      <a:schemeClr val="tx1"/>
                    </a:solidFill>
                    <a:latin typeface="Frutiger LT Com 55 Roman" pitchFamily="34" charset="0"/>
                  </a:defRPr>
                </a:lvl4pPr>
                <a:lvl5pPr marL="2057400" indent="-228600" eaLnBrk="0" hangingPunct="0">
                  <a:defRPr b="1">
                    <a:solidFill>
                      <a:schemeClr val="tx1"/>
                    </a:solidFill>
                    <a:latin typeface="Frutiger LT Com 55 Roman" pitchFamily="34" charset="0"/>
                  </a:defRPr>
                </a:lvl5pPr>
                <a:lvl6pPr marL="2514600" indent="-228600" eaLnBrk="0" fontAlgn="base" hangingPunct="0">
                  <a:spcBef>
                    <a:spcPct val="0"/>
                  </a:spcBef>
                  <a:spcAft>
                    <a:spcPct val="0"/>
                  </a:spcAft>
                  <a:defRPr b="1">
                    <a:solidFill>
                      <a:schemeClr val="tx1"/>
                    </a:solidFill>
                    <a:latin typeface="Frutiger LT Com 55 Roman" pitchFamily="34" charset="0"/>
                  </a:defRPr>
                </a:lvl6pPr>
                <a:lvl7pPr marL="2971800" indent="-228600" eaLnBrk="0" fontAlgn="base" hangingPunct="0">
                  <a:spcBef>
                    <a:spcPct val="0"/>
                  </a:spcBef>
                  <a:spcAft>
                    <a:spcPct val="0"/>
                  </a:spcAft>
                  <a:defRPr b="1">
                    <a:solidFill>
                      <a:schemeClr val="tx1"/>
                    </a:solidFill>
                    <a:latin typeface="Frutiger LT Com 55 Roman" pitchFamily="34" charset="0"/>
                  </a:defRPr>
                </a:lvl7pPr>
                <a:lvl8pPr marL="3429000" indent="-228600" eaLnBrk="0" fontAlgn="base" hangingPunct="0">
                  <a:spcBef>
                    <a:spcPct val="0"/>
                  </a:spcBef>
                  <a:spcAft>
                    <a:spcPct val="0"/>
                  </a:spcAft>
                  <a:defRPr b="1">
                    <a:solidFill>
                      <a:schemeClr val="tx1"/>
                    </a:solidFill>
                    <a:latin typeface="Frutiger LT Com 55 Roman" pitchFamily="34" charset="0"/>
                  </a:defRPr>
                </a:lvl8pPr>
                <a:lvl9pPr marL="3886200" indent="-228600" eaLnBrk="0" fontAlgn="base" hangingPunct="0">
                  <a:spcBef>
                    <a:spcPct val="0"/>
                  </a:spcBef>
                  <a:spcAft>
                    <a:spcPct val="0"/>
                  </a:spcAft>
                  <a:defRPr b="1">
                    <a:solidFill>
                      <a:schemeClr val="tx1"/>
                    </a:solidFill>
                    <a:latin typeface="Frutiger LT Com 55 Roman" pitchFamily="34" charset="0"/>
                  </a:defRPr>
                </a:lvl9pPr>
              </a:lstStyle>
              <a:p>
                <a:pPr algn="ctr" eaLnBrk="1" hangingPunct="1"/>
                <a:r>
                  <a:rPr lang="de-DE" sz="900" dirty="0" smtClean="0">
                    <a:latin typeface="Frutiger LT Com 45 Light" pitchFamily="34" charset="0"/>
                  </a:rPr>
                  <a:t>Traffic</a:t>
                </a:r>
                <a:endParaRPr lang="de-DE" sz="900" dirty="0">
                  <a:latin typeface="Frutiger LT Com 45 Light" pitchFamily="34" charset="0"/>
                </a:endParaRPr>
              </a:p>
            </p:txBody>
          </p:sp>
          <p:pic>
            <p:nvPicPr>
              <p:cNvPr id="7256" name="Bild 29" descr="icon12.png"/>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27231" y="5835679"/>
                <a:ext cx="8937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57" name="Picture 51" descr="Auto Kopie"/>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8006" y="5662642"/>
                <a:ext cx="369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19" name="Gruppieren 201"/>
            <p:cNvGrpSpPr>
              <a:grpSpLocks/>
            </p:cNvGrpSpPr>
            <p:nvPr/>
          </p:nvGrpSpPr>
          <p:grpSpPr bwMode="auto">
            <a:xfrm>
              <a:off x="7481888" y="2813906"/>
              <a:ext cx="1446212" cy="711200"/>
              <a:chOff x="6470631" y="5583267"/>
              <a:chExt cx="1692275" cy="803275"/>
            </a:xfrm>
          </p:grpSpPr>
          <p:sp>
            <p:nvSpPr>
              <p:cNvPr id="7236" name="Rectangle 15"/>
              <p:cNvSpPr>
                <a:spLocks noChangeArrowheads="1"/>
              </p:cNvSpPr>
              <p:nvPr/>
            </p:nvSpPr>
            <p:spPr bwMode="auto">
              <a:xfrm>
                <a:off x="6784956" y="5583267"/>
                <a:ext cx="1036637" cy="803275"/>
              </a:xfrm>
              <a:prstGeom prst="rect">
                <a:avLst/>
              </a:prstGeom>
              <a:solidFill>
                <a:schemeClr val="bg1"/>
              </a:solidFill>
              <a:ln w="28575">
                <a:solidFill>
                  <a:srgbClr val="009999"/>
                </a:solidFill>
                <a:miter lim="800000"/>
                <a:headEnd/>
                <a:tailEnd/>
              </a:ln>
            </p:spPr>
            <p:txBody>
              <a:bodyPr wrap="none" anchor="ctr"/>
              <a:lstStyle/>
              <a:p>
                <a:endParaRPr lang="en-US" sz="1600">
                  <a:latin typeface="Arial" pitchFamily="34" charset="0"/>
                </a:endParaRPr>
              </a:p>
            </p:txBody>
          </p:sp>
          <p:sp>
            <p:nvSpPr>
              <p:cNvPr id="7237" name="Text Box 46"/>
              <p:cNvSpPr txBox="1">
                <a:spLocks noChangeArrowheads="1"/>
              </p:cNvSpPr>
              <p:nvPr/>
            </p:nvSpPr>
            <p:spPr bwMode="auto">
              <a:xfrm>
                <a:off x="6470631" y="5993870"/>
                <a:ext cx="1692275" cy="25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Frutiger LT Com 55 Roman" pitchFamily="34" charset="0"/>
                  </a:defRPr>
                </a:lvl1pPr>
                <a:lvl2pPr marL="742950" indent="-285750" eaLnBrk="0" hangingPunct="0">
                  <a:defRPr b="1">
                    <a:solidFill>
                      <a:schemeClr val="tx1"/>
                    </a:solidFill>
                    <a:latin typeface="Frutiger LT Com 55 Roman" pitchFamily="34" charset="0"/>
                  </a:defRPr>
                </a:lvl2pPr>
                <a:lvl3pPr marL="1143000" indent="-228600" eaLnBrk="0" hangingPunct="0">
                  <a:defRPr b="1">
                    <a:solidFill>
                      <a:schemeClr val="tx1"/>
                    </a:solidFill>
                    <a:latin typeface="Frutiger LT Com 55 Roman" pitchFamily="34" charset="0"/>
                  </a:defRPr>
                </a:lvl3pPr>
                <a:lvl4pPr marL="1600200" indent="-228600" eaLnBrk="0" hangingPunct="0">
                  <a:defRPr b="1">
                    <a:solidFill>
                      <a:schemeClr val="tx1"/>
                    </a:solidFill>
                    <a:latin typeface="Frutiger LT Com 55 Roman" pitchFamily="34" charset="0"/>
                  </a:defRPr>
                </a:lvl4pPr>
                <a:lvl5pPr marL="2057400" indent="-228600" eaLnBrk="0" hangingPunct="0">
                  <a:defRPr b="1">
                    <a:solidFill>
                      <a:schemeClr val="tx1"/>
                    </a:solidFill>
                    <a:latin typeface="Frutiger LT Com 55 Roman" pitchFamily="34" charset="0"/>
                  </a:defRPr>
                </a:lvl5pPr>
                <a:lvl6pPr marL="2514600" indent="-228600" eaLnBrk="0" fontAlgn="base" hangingPunct="0">
                  <a:spcBef>
                    <a:spcPct val="0"/>
                  </a:spcBef>
                  <a:spcAft>
                    <a:spcPct val="0"/>
                  </a:spcAft>
                  <a:defRPr b="1">
                    <a:solidFill>
                      <a:schemeClr val="tx1"/>
                    </a:solidFill>
                    <a:latin typeface="Frutiger LT Com 55 Roman" pitchFamily="34" charset="0"/>
                  </a:defRPr>
                </a:lvl6pPr>
                <a:lvl7pPr marL="2971800" indent="-228600" eaLnBrk="0" fontAlgn="base" hangingPunct="0">
                  <a:spcBef>
                    <a:spcPct val="0"/>
                  </a:spcBef>
                  <a:spcAft>
                    <a:spcPct val="0"/>
                  </a:spcAft>
                  <a:defRPr b="1">
                    <a:solidFill>
                      <a:schemeClr val="tx1"/>
                    </a:solidFill>
                    <a:latin typeface="Frutiger LT Com 55 Roman" pitchFamily="34" charset="0"/>
                  </a:defRPr>
                </a:lvl7pPr>
                <a:lvl8pPr marL="3429000" indent="-228600" eaLnBrk="0" fontAlgn="base" hangingPunct="0">
                  <a:spcBef>
                    <a:spcPct val="0"/>
                  </a:spcBef>
                  <a:spcAft>
                    <a:spcPct val="0"/>
                  </a:spcAft>
                  <a:defRPr b="1">
                    <a:solidFill>
                      <a:schemeClr val="tx1"/>
                    </a:solidFill>
                    <a:latin typeface="Frutiger LT Com 55 Roman" pitchFamily="34" charset="0"/>
                  </a:defRPr>
                </a:lvl8pPr>
                <a:lvl9pPr marL="3886200" indent="-228600" eaLnBrk="0" fontAlgn="base" hangingPunct="0">
                  <a:spcBef>
                    <a:spcPct val="0"/>
                  </a:spcBef>
                  <a:spcAft>
                    <a:spcPct val="0"/>
                  </a:spcAft>
                  <a:defRPr b="1">
                    <a:solidFill>
                      <a:schemeClr val="tx1"/>
                    </a:solidFill>
                    <a:latin typeface="Frutiger LT Com 55 Roman" pitchFamily="34" charset="0"/>
                  </a:defRPr>
                </a:lvl9pPr>
              </a:lstStyle>
              <a:p>
                <a:pPr algn="ctr" eaLnBrk="1" hangingPunct="1"/>
                <a:r>
                  <a:rPr lang="de-DE" sz="900" dirty="0" err="1" smtClean="0">
                    <a:latin typeface="Frutiger LT Com 45 Light" pitchFamily="34" charset="0"/>
                  </a:rPr>
                  <a:t>Control</a:t>
                </a:r>
                <a:endParaRPr lang="de-DE" sz="900" dirty="0">
                  <a:latin typeface="Frutiger LT Com 45 Light" pitchFamily="34" charset="0"/>
                </a:endParaRPr>
              </a:p>
            </p:txBody>
          </p:sp>
          <p:grpSp>
            <p:nvGrpSpPr>
              <p:cNvPr id="7238" name="Group 70"/>
              <p:cNvGrpSpPr>
                <a:grpSpLocks/>
              </p:cNvGrpSpPr>
              <p:nvPr/>
            </p:nvGrpSpPr>
            <p:grpSpPr bwMode="auto">
              <a:xfrm>
                <a:off x="6940527" y="5676924"/>
                <a:ext cx="635919" cy="380331"/>
                <a:chOff x="1437" y="2612"/>
                <a:chExt cx="692" cy="414"/>
              </a:xfrm>
            </p:grpSpPr>
            <p:sp>
              <p:nvSpPr>
                <p:cNvPr id="72" name="Freihandform 71"/>
                <p:cNvSpPr/>
                <p:nvPr/>
              </p:nvSpPr>
              <p:spPr bwMode="auto">
                <a:xfrm>
                  <a:off x="1518" y="2659"/>
                  <a:ext cx="524" cy="359"/>
                </a:xfrm>
                <a:custGeom>
                  <a:avLst/>
                  <a:gdLst>
                    <a:gd name="connsiteX0" fmla="*/ 295275 w 828675"/>
                    <a:gd name="connsiteY0" fmla="*/ 211931 h 576263"/>
                    <a:gd name="connsiteX1" fmla="*/ 371475 w 828675"/>
                    <a:gd name="connsiteY1" fmla="*/ 40481 h 576263"/>
                    <a:gd name="connsiteX2" fmla="*/ 388144 w 828675"/>
                    <a:gd name="connsiteY2" fmla="*/ 19050 h 576263"/>
                    <a:gd name="connsiteX3" fmla="*/ 421481 w 828675"/>
                    <a:gd name="connsiteY3" fmla="*/ 0 h 576263"/>
                    <a:gd name="connsiteX4" fmla="*/ 490537 w 828675"/>
                    <a:gd name="connsiteY4" fmla="*/ 2381 h 576263"/>
                    <a:gd name="connsiteX5" fmla="*/ 721519 w 828675"/>
                    <a:gd name="connsiteY5" fmla="*/ 19050 h 576263"/>
                    <a:gd name="connsiteX6" fmla="*/ 828675 w 828675"/>
                    <a:gd name="connsiteY6" fmla="*/ 326231 h 576263"/>
                    <a:gd name="connsiteX7" fmla="*/ 785812 w 828675"/>
                    <a:gd name="connsiteY7" fmla="*/ 338138 h 576263"/>
                    <a:gd name="connsiteX8" fmla="*/ 466725 w 828675"/>
                    <a:gd name="connsiteY8" fmla="*/ 576263 h 576263"/>
                    <a:gd name="connsiteX9" fmla="*/ 383381 w 828675"/>
                    <a:gd name="connsiteY9" fmla="*/ 488156 h 576263"/>
                    <a:gd name="connsiteX10" fmla="*/ 73819 w 828675"/>
                    <a:gd name="connsiteY10" fmla="*/ 347663 h 576263"/>
                    <a:gd name="connsiteX11" fmla="*/ 0 w 828675"/>
                    <a:gd name="connsiteY11" fmla="*/ 350044 h 576263"/>
                    <a:gd name="connsiteX12" fmla="*/ 111919 w 828675"/>
                    <a:gd name="connsiteY12" fmla="*/ 30956 h 576263"/>
                    <a:gd name="connsiteX13" fmla="*/ 383381 w 828675"/>
                    <a:gd name="connsiteY13" fmla="*/ 9525 h 576263"/>
                    <a:gd name="connsiteX14" fmla="*/ 295275 w 828675"/>
                    <a:gd name="connsiteY14" fmla="*/ 211931 h 57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8675" h="576263">
                      <a:moveTo>
                        <a:pt x="295275" y="211931"/>
                      </a:moveTo>
                      <a:lnTo>
                        <a:pt x="371475" y="40481"/>
                      </a:lnTo>
                      <a:lnTo>
                        <a:pt x="388144" y="19050"/>
                      </a:lnTo>
                      <a:lnTo>
                        <a:pt x="421481" y="0"/>
                      </a:lnTo>
                      <a:lnTo>
                        <a:pt x="490537" y="2381"/>
                      </a:lnTo>
                      <a:lnTo>
                        <a:pt x="721519" y="19050"/>
                      </a:lnTo>
                      <a:lnTo>
                        <a:pt x="828675" y="326231"/>
                      </a:lnTo>
                      <a:lnTo>
                        <a:pt x="785812" y="338138"/>
                      </a:lnTo>
                      <a:lnTo>
                        <a:pt x="466725" y="576263"/>
                      </a:lnTo>
                      <a:lnTo>
                        <a:pt x="383381" y="488156"/>
                      </a:lnTo>
                      <a:lnTo>
                        <a:pt x="73819" y="347663"/>
                      </a:lnTo>
                      <a:lnTo>
                        <a:pt x="0" y="350044"/>
                      </a:lnTo>
                      <a:lnTo>
                        <a:pt x="111919" y="30956"/>
                      </a:lnTo>
                      <a:lnTo>
                        <a:pt x="383381" y="9525"/>
                      </a:lnTo>
                      <a:lnTo>
                        <a:pt x="295275" y="211931"/>
                      </a:lnTo>
                      <a:close/>
                    </a:path>
                  </a:pathLst>
                </a:custGeom>
                <a:solidFill>
                  <a:srgbClr val="179C7D"/>
                </a:solid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7240" name="Ellipse 206"/>
                <p:cNvSpPr>
                  <a:spLocks noChangeArrowheads="1"/>
                </p:cNvSpPr>
                <p:nvPr/>
              </p:nvSpPr>
              <p:spPr bwMode="auto">
                <a:xfrm>
                  <a:off x="1807" y="2971"/>
                  <a:ext cx="55" cy="55"/>
                </a:xfrm>
                <a:prstGeom prst="ellipse">
                  <a:avLst/>
                </a:prstGeom>
                <a:solidFill>
                  <a:srgbClr val="179C7D"/>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sz="1600" baseline="-25000">
                    <a:solidFill>
                      <a:srgbClr val="000000"/>
                    </a:solidFill>
                  </a:endParaRPr>
                </a:p>
              </p:txBody>
            </p:sp>
            <p:sp>
              <p:nvSpPr>
                <p:cNvPr id="7241" name="Ellipse 207"/>
                <p:cNvSpPr>
                  <a:spLocks noChangeArrowheads="1"/>
                </p:cNvSpPr>
                <p:nvPr/>
              </p:nvSpPr>
              <p:spPr bwMode="auto">
                <a:xfrm>
                  <a:off x="1860" y="2934"/>
                  <a:ext cx="55" cy="53"/>
                </a:xfrm>
                <a:prstGeom prst="ellipse">
                  <a:avLst/>
                </a:prstGeom>
                <a:solidFill>
                  <a:srgbClr val="179C7D"/>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sz="1600" baseline="-25000">
                    <a:solidFill>
                      <a:srgbClr val="000000"/>
                    </a:solidFill>
                  </a:endParaRPr>
                </a:p>
              </p:txBody>
            </p:sp>
            <p:sp>
              <p:nvSpPr>
                <p:cNvPr id="7242" name="Ellipse 208"/>
                <p:cNvSpPr>
                  <a:spLocks noChangeArrowheads="1"/>
                </p:cNvSpPr>
                <p:nvPr/>
              </p:nvSpPr>
              <p:spPr bwMode="auto">
                <a:xfrm>
                  <a:off x="1912" y="2898"/>
                  <a:ext cx="55" cy="55"/>
                </a:xfrm>
                <a:prstGeom prst="ellipse">
                  <a:avLst/>
                </a:prstGeom>
                <a:solidFill>
                  <a:srgbClr val="179C7D"/>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sz="1600" baseline="-25000">
                    <a:solidFill>
                      <a:srgbClr val="000000"/>
                    </a:solidFill>
                  </a:endParaRPr>
                </a:p>
              </p:txBody>
            </p:sp>
            <p:sp>
              <p:nvSpPr>
                <p:cNvPr id="7243" name="Ellipse 209"/>
                <p:cNvSpPr>
                  <a:spLocks noChangeArrowheads="1"/>
                </p:cNvSpPr>
                <p:nvPr/>
              </p:nvSpPr>
              <p:spPr bwMode="auto">
                <a:xfrm>
                  <a:off x="1961" y="2861"/>
                  <a:ext cx="55" cy="55"/>
                </a:xfrm>
                <a:prstGeom prst="ellipse">
                  <a:avLst/>
                </a:prstGeom>
                <a:solidFill>
                  <a:srgbClr val="179C7D"/>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sz="1600" baseline="-25000">
                    <a:solidFill>
                      <a:srgbClr val="000000"/>
                    </a:solidFill>
                  </a:endParaRPr>
                </a:p>
              </p:txBody>
            </p:sp>
            <p:sp>
              <p:nvSpPr>
                <p:cNvPr id="77" name="Freihandform 76"/>
                <p:cNvSpPr/>
                <p:nvPr/>
              </p:nvSpPr>
              <p:spPr bwMode="auto">
                <a:xfrm>
                  <a:off x="1437" y="2612"/>
                  <a:ext cx="156" cy="345"/>
                </a:xfrm>
                <a:custGeom>
                  <a:avLst/>
                  <a:gdLst>
                    <a:gd name="connsiteX0" fmla="*/ 0 w 247650"/>
                    <a:gd name="connsiteY0" fmla="*/ 0 h 542925"/>
                    <a:gd name="connsiteX1" fmla="*/ 247650 w 247650"/>
                    <a:gd name="connsiteY1" fmla="*/ 88107 h 542925"/>
                    <a:gd name="connsiteX2" fmla="*/ 85725 w 247650"/>
                    <a:gd name="connsiteY2" fmla="*/ 542925 h 542925"/>
                    <a:gd name="connsiteX3" fmla="*/ 7143 w 247650"/>
                    <a:gd name="connsiteY3" fmla="*/ 507207 h 542925"/>
                    <a:gd name="connsiteX4" fmla="*/ 0 w 247650"/>
                    <a:gd name="connsiteY4" fmla="*/ 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542925">
                      <a:moveTo>
                        <a:pt x="0" y="0"/>
                      </a:moveTo>
                      <a:lnTo>
                        <a:pt x="247650" y="88107"/>
                      </a:lnTo>
                      <a:lnTo>
                        <a:pt x="85725" y="542925"/>
                      </a:lnTo>
                      <a:lnTo>
                        <a:pt x="7143" y="507207"/>
                      </a:lnTo>
                      <a:lnTo>
                        <a:pt x="0" y="0"/>
                      </a:lnTo>
                      <a:close/>
                    </a:path>
                  </a:pathLst>
                </a:custGeom>
                <a:solidFill>
                  <a:srgbClr val="179C7D"/>
                </a:solid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cxnSp>
              <p:nvCxnSpPr>
                <p:cNvPr id="7245" name="Gerade Verbindung 24"/>
                <p:cNvCxnSpPr>
                  <a:cxnSpLocks noChangeShapeType="1"/>
                </p:cNvCxnSpPr>
                <p:nvPr/>
              </p:nvCxnSpPr>
              <p:spPr bwMode="auto">
                <a:xfrm rot="10800000">
                  <a:off x="1890" y="2840"/>
                  <a:ext cx="108" cy="96"/>
                </a:xfrm>
                <a:prstGeom prst="line">
                  <a:avLst/>
                </a:prstGeom>
                <a:noFill/>
                <a:ln w="12700" algn="ctr">
                  <a:solidFill>
                    <a:srgbClr val="FFFFFF"/>
                  </a:solidFill>
                  <a:round/>
                  <a:headEnd/>
                  <a:tailEnd/>
                </a:ln>
                <a:extLst>
                  <a:ext uri="{909E8E84-426E-40DD-AFC4-6F175D3DCCD1}">
                    <a14:hiddenFill xmlns:a14="http://schemas.microsoft.com/office/drawing/2010/main">
                      <a:noFill/>
                    </a14:hiddenFill>
                  </a:ext>
                </a:extLst>
              </p:spPr>
            </p:cxnSp>
            <p:cxnSp>
              <p:nvCxnSpPr>
                <p:cNvPr id="7246" name="Gerade Verbindung 25"/>
                <p:cNvCxnSpPr>
                  <a:cxnSpLocks noChangeShapeType="1"/>
                </p:cNvCxnSpPr>
                <p:nvPr/>
              </p:nvCxnSpPr>
              <p:spPr bwMode="auto">
                <a:xfrm rot="10800000">
                  <a:off x="1830" y="2870"/>
                  <a:ext cx="108" cy="96"/>
                </a:xfrm>
                <a:prstGeom prst="line">
                  <a:avLst/>
                </a:prstGeom>
                <a:noFill/>
                <a:ln w="12700" algn="ctr">
                  <a:solidFill>
                    <a:srgbClr val="FFFFFF"/>
                  </a:solidFill>
                  <a:round/>
                  <a:headEnd/>
                  <a:tailEnd/>
                </a:ln>
                <a:extLst>
                  <a:ext uri="{909E8E84-426E-40DD-AFC4-6F175D3DCCD1}">
                    <a14:hiddenFill xmlns:a14="http://schemas.microsoft.com/office/drawing/2010/main">
                      <a:noFill/>
                    </a14:hiddenFill>
                  </a:ext>
                </a:extLst>
              </p:spPr>
            </p:cxnSp>
            <p:cxnSp>
              <p:nvCxnSpPr>
                <p:cNvPr id="7247" name="Gerade Verbindung 26"/>
                <p:cNvCxnSpPr>
                  <a:cxnSpLocks noChangeShapeType="1"/>
                </p:cNvCxnSpPr>
                <p:nvPr/>
              </p:nvCxnSpPr>
              <p:spPr bwMode="auto">
                <a:xfrm rot="10800000">
                  <a:off x="1783" y="2914"/>
                  <a:ext cx="108" cy="96"/>
                </a:xfrm>
                <a:prstGeom prst="line">
                  <a:avLst/>
                </a:prstGeom>
                <a:noFill/>
                <a:ln w="12700" algn="ctr">
                  <a:solidFill>
                    <a:srgbClr val="FFFFFF"/>
                  </a:solidFill>
                  <a:round/>
                  <a:headEnd/>
                  <a:tailEnd/>
                </a:ln>
                <a:extLst>
                  <a:ext uri="{909E8E84-426E-40DD-AFC4-6F175D3DCCD1}">
                    <a14:hiddenFill xmlns:a14="http://schemas.microsoft.com/office/drawing/2010/main">
                      <a:noFill/>
                    </a14:hiddenFill>
                  </a:ext>
                </a:extLst>
              </p:spPr>
            </p:cxnSp>
            <p:sp>
              <p:nvSpPr>
                <p:cNvPr id="81" name="Freihandform 80"/>
                <p:cNvSpPr/>
                <p:nvPr/>
              </p:nvSpPr>
              <p:spPr bwMode="auto">
                <a:xfrm>
                  <a:off x="1702" y="2642"/>
                  <a:ext cx="317" cy="230"/>
                </a:xfrm>
                <a:custGeom>
                  <a:avLst/>
                  <a:gdLst>
                    <a:gd name="connsiteX0" fmla="*/ 502444 w 502444"/>
                    <a:gd name="connsiteY0" fmla="*/ 364332 h 364332"/>
                    <a:gd name="connsiteX1" fmla="*/ 238125 w 502444"/>
                    <a:gd name="connsiteY1" fmla="*/ 128588 h 364332"/>
                    <a:gd name="connsiteX2" fmla="*/ 173832 w 502444"/>
                    <a:gd name="connsiteY2" fmla="*/ 130969 h 364332"/>
                    <a:gd name="connsiteX3" fmla="*/ 116682 w 502444"/>
                    <a:gd name="connsiteY3" fmla="*/ 242888 h 364332"/>
                    <a:gd name="connsiteX4" fmla="*/ 97632 w 502444"/>
                    <a:gd name="connsiteY4" fmla="*/ 257175 h 364332"/>
                    <a:gd name="connsiteX5" fmla="*/ 57150 w 502444"/>
                    <a:gd name="connsiteY5" fmla="*/ 266700 h 364332"/>
                    <a:gd name="connsiteX6" fmla="*/ 21432 w 502444"/>
                    <a:gd name="connsiteY6" fmla="*/ 257175 h 364332"/>
                    <a:gd name="connsiteX7" fmla="*/ 0 w 502444"/>
                    <a:gd name="connsiteY7" fmla="*/ 238125 h 364332"/>
                    <a:gd name="connsiteX8" fmla="*/ 40482 w 502444"/>
                    <a:gd name="connsiteY8" fmla="*/ 150019 h 364332"/>
                    <a:gd name="connsiteX9" fmla="*/ 111919 w 502444"/>
                    <a:gd name="connsiteY9" fmla="*/ 0 h 3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444" h="364332">
                      <a:moveTo>
                        <a:pt x="502444" y="364332"/>
                      </a:moveTo>
                      <a:lnTo>
                        <a:pt x="238125" y="128588"/>
                      </a:lnTo>
                      <a:lnTo>
                        <a:pt x="173832" y="130969"/>
                      </a:lnTo>
                      <a:lnTo>
                        <a:pt x="116682" y="242888"/>
                      </a:lnTo>
                      <a:lnTo>
                        <a:pt x="97632" y="257175"/>
                      </a:lnTo>
                      <a:lnTo>
                        <a:pt x="57150" y="266700"/>
                      </a:lnTo>
                      <a:lnTo>
                        <a:pt x="21432" y="257175"/>
                      </a:lnTo>
                      <a:lnTo>
                        <a:pt x="0" y="238125"/>
                      </a:lnTo>
                      <a:lnTo>
                        <a:pt x="40482" y="150019"/>
                      </a:lnTo>
                      <a:lnTo>
                        <a:pt x="111919" y="0"/>
                      </a:lnTo>
                    </a:path>
                  </a:pathLst>
                </a:custGeom>
                <a:no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82" name="Freihandform 81"/>
                <p:cNvSpPr/>
                <p:nvPr/>
              </p:nvSpPr>
              <p:spPr bwMode="auto">
                <a:xfrm flipH="1">
                  <a:off x="1979" y="2612"/>
                  <a:ext cx="150" cy="345"/>
                </a:xfrm>
                <a:custGeom>
                  <a:avLst/>
                  <a:gdLst>
                    <a:gd name="connsiteX0" fmla="*/ 0 w 247650"/>
                    <a:gd name="connsiteY0" fmla="*/ 0 h 542925"/>
                    <a:gd name="connsiteX1" fmla="*/ 247650 w 247650"/>
                    <a:gd name="connsiteY1" fmla="*/ 88107 h 542925"/>
                    <a:gd name="connsiteX2" fmla="*/ 85725 w 247650"/>
                    <a:gd name="connsiteY2" fmla="*/ 542925 h 542925"/>
                    <a:gd name="connsiteX3" fmla="*/ 7143 w 247650"/>
                    <a:gd name="connsiteY3" fmla="*/ 507207 h 542925"/>
                    <a:gd name="connsiteX4" fmla="*/ 0 w 247650"/>
                    <a:gd name="connsiteY4" fmla="*/ 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542925">
                      <a:moveTo>
                        <a:pt x="0" y="0"/>
                      </a:moveTo>
                      <a:lnTo>
                        <a:pt x="247650" y="88107"/>
                      </a:lnTo>
                      <a:lnTo>
                        <a:pt x="85725" y="542925"/>
                      </a:lnTo>
                      <a:lnTo>
                        <a:pt x="7143" y="507207"/>
                      </a:lnTo>
                      <a:lnTo>
                        <a:pt x="0" y="0"/>
                      </a:lnTo>
                      <a:close/>
                    </a:path>
                  </a:pathLst>
                </a:custGeom>
                <a:solidFill>
                  <a:srgbClr val="179C7D"/>
                </a:solidFill>
                <a:ln w="12700" cap="flat" cmpd="sng" algn="ctr">
                  <a:solidFill>
                    <a:srgbClr val="FFFFFF"/>
                  </a:solidFill>
                  <a:prstDash val="solid"/>
                  <a:round/>
                  <a:headEnd type="none" w="med" len="med"/>
                  <a:tailEnd type="none" w="med" len="med"/>
                </a:ln>
                <a:effectLst/>
              </p:spPr>
              <p:txBody>
                <a:bodyPr/>
                <a:lstStyle/>
                <a:p>
                  <a:pPr>
                    <a:defRPr/>
                  </a:pPr>
                  <a:endParaRPr lang="de-DE" kern="0" baseline="-25000">
                    <a:solidFill>
                      <a:srgbClr val="000000"/>
                    </a:solidFill>
                  </a:endParaRPr>
                </a:p>
              </p:txBody>
            </p:sp>
            <p:sp>
              <p:nvSpPr>
                <p:cNvPr id="7250" name="Abgerundetes Rechteck 216"/>
                <p:cNvSpPr>
                  <a:spLocks noChangeArrowheads="1"/>
                </p:cNvSpPr>
                <p:nvPr/>
              </p:nvSpPr>
              <p:spPr bwMode="auto">
                <a:xfrm rot="1414797">
                  <a:off x="1736" y="2883"/>
                  <a:ext cx="59" cy="113"/>
                </a:xfrm>
                <a:prstGeom prst="roundRect">
                  <a:avLst>
                    <a:gd name="adj" fmla="val 48296"/>
                  </a:avLst>
                </a:prstGeom>
                <a:solidFill>
                  <a:srgbClr val="179C7D"/>
                </a:solidFill>
                <a:ln w="12700" algn="ctr">
                  <a:solidFill>
                    <a:srgbClr val="FFFFFF"/>
                  </a:solidFill>
                  <a:round/>
                  <a:headEnd/>
                  <a:tailEnd/>
                </a:ln>
              </p:spPr>
              <p:txBody>
                <a:bodyPr/>
                <a:lstStyle/>
                <a:p>
                  <a:endParaRPr lang="en-US" sz="1600" baseline="-25000">
                    <a:solidFill>
                      <a:srgbClr val="000000"/>
                    </a:solidFill>
                  </a:endParaRPr>
                </a:p>
              </p:txBody>
            </p:sp>
            <p:sp>
              <p:nvSpPr>
                <p:cNvPr id="7251" name="Abgerundetes Rechteck 217"/>
                <p:cNvSpPr>
                  <a:spLocks noChangeArrowheads="1"/>
                </p:cNvSpPr>
                <p:nvPr/>
              </p:nvSpPr>
              <p:spPr bwMode="auto">
                <a:xfrm rot="1414797">
                  <a:off x="1676" y="2852"/>
                  <a:ext cx="61" cy="129"/>
                </a:xfrm>
                <a:prstGeom prst="roundRect">
                  <a:avLst>
                    <a:gd name="adj" fmla="val 48296"/>
                  </a:avLst>
                </a:prstGeom>
                <a:solidFill>
                  <a:srgbClr val="179C7D"/>
                </a:solidFill>
                <a:ln w="12700" algn="ctr">
                  <a:solidFill>
                    <a:srgbClr val="FFFFFF"/>
                  </a:solidFill>
                  <a:round/>
                  <a:headEnd/>
                  <a:tailEnd/>
                </a:ln>
              </p:spPr>
              <p:txBody>
                <a:bodyPr/>
                <a:lstStyle/>
                <a:p>
                  <a:endParaRPr lang="en-US" sz="1600" baseline="-25000">
                    <a:solidFill>
                      <a:srgbClr val="000000"/>
                    </a:solidFill>
                  </a:endParaRPr>
                </a:p>
              </p:txBody>
            </p:sp>
            <p:sp>
              <p:nvSpPr>
                <p:cNvPr id="7252" name="Abgerundetes Rechteck 218"/>
                <p:cNvSpPr>
                  <a:spLocks noChangeArrowheads="1"/>
                </p:cNvSpPr>
                <p:nvPr/>
              </p:nvSpPr>
              <p:spPr bwMode="auto">
                <a:xfrm rot="1414797">
                  <a:off x="1617" y="2830"/>
                  <a:ext cx="55" cy="123"/>
                </a:xfrm>
                <a:prstGeom prst="roundRect">
                  <a:avLst>
                    <a:gd name="adj" fmla="val 48296"/>
                  </a:avLst>
                </a:prstGeom>
                <a:solidFill>
                  <a:srgbClr val="179C7D"/>
                </a:solidFill>
                <a:ln w="12700" algn="ctr">
                  <a:solidFill>
                    <a:srgbClr val="FFFFFF"/>
                  </a:solidFill>
                  <a:round/>
                  <a:headEnd/>
                  <a:tailEnd/>
                </a:ln>
              </p:spPr>
              <p:txBody>
                <a:bodyPr/>
                <a:lstStyle/>
                <a:p>
                  <a:endParaRPr lang="en-US" sz="1600" baseline="-25000">
                    <a:solidFill>
                      <a:srgbClr val="000000"/>
                    </a:solidFill>
                  </a:endParaRPr>
                </a:p>
              </p:txBody>
            </p:sp>
            <p:sp>
              <p:nvSpPr>
                <p:cNvPr id="7253" name="Abgerundetes Rechteck 219"/>
                <p:cNvSpPr>
                  <a:spLocks noChangeArrowheads="1"/>
                </p:cNvSpPr>
                <p:nvPr/>
              </p:nvSpPr>
              <p:spPr bwMode="auto">
                <a:xfrm rot="1414797">
                  <a:off x="1554" y="2822"/>
                  <a:ext cx="55" cy="100"/>
                </a:xfrm>
                <a:prstGeom prst="roundRect">
                  <a:avLst>
                    <a:gd name="adj" fmla="val 48296"/>
                  </a:avLst>
                </a:prstGeom>
                <a:solidFill>
                  <a:srgbClr val="179C7D"/>
                </a:solidFill>
                <a:ln w="12700" algn="ctr">
                  <a:solidFill>
                    <a:srgbClr val="FFFFFF"/>
                  </a:solidFill>
                  <a:round/>
                  <a:headEnd/>
                  <a:tailEnd/>
                </a:ln>
              </p:spPr>
              <p:txBody>
                <a:bodyPr/>
                <a:lstStyle/>
                <a:p>
                  <a:endParaRPr lang="en-US" sz="1600" baseline="-25000">
                    <a:solidFill>
                      <a:srgbClr val="000000"/>
                    </a:solidFill>
                  </a:endParaRPr>
                </a:p>
              </p:txBody>
            </p:sp>
          </p:grpSp>
        </p:grpSp>
        <p:grpSp>
          <p:nvGrpSpPr>
            <p:cNvPr id="7220" name="Gruppieren 220"/>
            <p:cNvGrpSpPr>
              <a:grpSpLocks/>
            </p:cNvGrpSpPr>
            <p:nvPr/>
          </p:nvGrpSpPr>
          <p:grpSpPr bwMode="auto">
            <a:xfrm>
              <a:off x="5453063" y="1499456"/>
              <a:ext cx="1009650" cy="711200"/>
              <a:chOff x="628631" y="5583267"/>
              <a:chExt cx="1181100" cy="803275"/>
            </a:xfrm>
          </p:grpSpPr>
          <p:sp>
            <p:nvSpPr>
              <p:cNvPr id="7233" name="Rectangle 15"/>
              <p:cNvSpPr>
                <a:spLocks noChangeArrowheads="1"/>
              </p:cNvSpPr>
              <p:nvPr/>
            </p:nvSpPr>
            <p:spPr bwMode="auto">
              <a:xfrm>
                <a:off x="701656" y="5583267"/>
                <a:ext cx="1036637" cy="803275"/>
              </a:xfrm>
              <a:prstGeom prst="rect">
                <a:avLst/>
              </a:prstGeom>
              <a:solidFill>
                <a:schemeClr val="bg1"/>
              </a:solidFill>
              <a:ln w="28575">
                <a:solidFill>
                  <a:srgbClr val="009999"/>
                </a:solidFill>
                <a:miter lim="800000"/>
                <a:headEnd/>
                <a:tailEnd/>
              </a:ln>
            </p:spPr>
            <p:txBody>
              <a:bodyPr wrap="none" anchor="ctr"/>
              <a:lstStyle/>
              <a:p>
                <a:endParaRPr lang="en-US" sz="1600">
                  <a:latin typeface="Arial" pitchFamily="34" charset="0"/>
                </a:endParaRPr>
              </a:p>
            </p:txBody>
          </p:sp>
          <p:sp>
            <p:nvSpPr>
              <p:cNvPr id="7234" name="Text Box 46"/>
              <p:cNvSpPr txBox="1">
                <a:spLocks noChangeArrowheads="1"/>
              </p:cNvSpPr>
              <p:nvPr/>
            </p:nvSpPr>
            <p:spPr bwMode="auto">
              <a:xfrm>
                <a:off x="628631" y="6067384"/>
                <a:ext cx="1181100" cy="25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Frutiger LT Com 55 Roman" pitchFamily="34" charset="0"/>
                  </a:defRPr>
                </a:lvl1pPr>
                <a:lvl2pPr marL="742950" indent="-285750" eaLnBrk="0" hangingPunct="0">
                  <a:defRPr b="1">
                    <a:solidFill>
                      <a:schemeClr val="tx1"/>
                    </a:solidFill>
                    <a:latin typeface="Frutiger LT Com 55 Roman" pitchFamily="34" charset="0"/>
                  </a:defRPr>
                </a:lvl2pPr>
                <a:lvl3pPr marL="1143000" indent="-228600" eaLnBrk="0" hangingPunct="0">
                  <a:defRPr b="1">
                    <a:solidFill>
                      <a:schemeClr val="tx1"/>
                    </a:solidFill>
                    <a:latin typeface="Frutiger LT Com 55 Roman" pitchFamily="34" charset="0"/>
                  </a:defRPr>
                </a:lvl3pPr>
                <a:lvl4pPr marL="1600200" indent="-228600" eaLnBrk="0" hangingPunct="0">
                  <a:defRPr b="1">
                    <a:solidFill>
                      <a:schemeClr val="tx1"/>
                    </a:solidFill>
                    <a:latin typeface="Frutiger LT Com 55 Roman" pitchFamily="34" charset="0"/>
                  </a:defRPr>
                </a:lvl4pPr>
                <a:lvl5pPr marL="2057400" indent="-228600" eaLnBrk="0" hangingPunct="0">
                  <a:defRPr b="1">
                    <a:solidFill>
                      <a:schemeClr val="tx1"/>
                    </a:solidFill>
                    <a:latin typeface="Frutiger LT Com 55 Roman" pitchFamily="34" charset="0"/>
                  </a:defRPr>
                </a:lvl5pPr>
                <a:lvl6pPr marL="2514600" indent="-228600" eaLnBrk="0" fontAlgn="base" hangingPunct="0">
                  <a:spcBef>
                    <a:spcPct val="0"/>
                  </a:spcBef>
                  <a:spcAft>
                    <a:spcPct val="0"/>
                  </a:spcAft>
                  <a:defRPr b="1">
                    <a:solidFill>
                      <a:schemeClr val="tx1"/>
                    </a:solidFill>
                    <a:latin typeface="Frutiger LT Com 55 Roman" pitchFamily="34" charset="0"/>
                  </a:defRPr>
                </a:lvl6pPr>
                <a:lvl7pPr marL="2971800" indent="-228600" eaLnBrk="0" fontAlgn="base" hangingPunct="0">
                  <a:spcBef>
                    <a:spcPct val="0"/>
                  </a:spcBef>
                  <a:spcAft>
                    <a:spcPct val="0"/>
                  </a:spcAft>
                  <a:defRPr b="1">
                    <a:solidFill>
                      <a:schemeClr val="tx1"/>
                    </a:solidFill>
                    <a:latin typeface="Frutiger LT Com 55 Roman" pitchFamily="34" charset="0"/>
                  </a:defRPr>
                </a:lvl7pPr>
                <a:lvl8pPr marL="3429000" indent="-228600" eaLnBrk="0" fontAlgn="base" hangingPunct="0">
                  <a:spcBef>
                    <a:spcPct val="0"/>
                  </a:spcBef>
                  <a:spcAft>
                    <a:spcPct val="0"/>
                  </a:spcAft>
                  <a:defRPr b="1">
                    <a:solidFill>
                      <a:schemeClr val="tx1"/>
                    </a:solidFill>
                    <a:latin typeface="Frutiger LT Com 55 Roman" pitchFamily="34" charset="0"/>
                  </a:defRPr>
                </a:lvl8pPr>
                <a:lvl9pPr marL="3886200" indent="-228600" eaLnBrk="0" fontAlgn="base" hangingPunct="0">
                  <a:spcBef>
                    <a:spcPct val="0"/>
                  </a:spcBef>
                  <a:spcAft>
                    <a:spcPct val="0"/>
                  </a:spcAft>
                  <a:defRPr b="1">
                    <a:solidFill>
                      <a:schemeClr val="tx1"/>
                    </a:solidFill>
                    <a:latin typeface="Frutiger LT Com 55 Roman" pitchFamily="34" charset="0"/>
                  </a:defRPr>
                </a:lvl9pPr>
              </a:lstStyle>
              <a:p>
                <a:pPr algn="ctr" eaLnBrk="1" hangingPunct="1"/>
                <a:r>
                  <a:rPr lang="de-DE" sz="900" dirty="0" err="1" smtClean="0">
                    <a:latin typeface="Frutiger LT Com 45 Light" pitchFamily="34" charset="0"/>
                  </a:rPr>
                  <a:t>Humans</a:t>
                </a:r>
                <a:endParaRPr lang="de-DE" sz="900" dirty="0">
                  <a:latin typeface="Frutiger LT Com 45 Light" pitchFamily="34" charset="0"/>
                </a:endParaRPr>
              </a:p>
            </p:txBody>
          </p:sp>
          <p:pic>
            <p:nvPicPr>
              <p:cNvPr id="7235" name="Bild 36" descr="iconpeople03.png"/>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831" y="5705512"/>
                <a:ext cx="73025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Sechseck 90"/>
            <p:cNvSpPr/>
            <p:nvPr/>
          </p:nvSpPr>
          <p:spPr>
            <a:xfrm>
              <a:off x="6275388" y="2717829"/>
              <a:ext cx="1062037" cy="901414"/>
            </a:xfrm>
            <a:prstGeom prst="hexagon">
              <a:avLst/>
            </a:prstGeom>
            <a:solidFill>
              <a:schemeClr val="bg1">
                <a:lumMod val="95000"/>
              </a:schemeClr>
            </a:solidFill>
            <a:ln w="76200">
              <a:solidFill>
                <a:srgbClr val="1B9C7D"/>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600">
                <a:solidFill>
                  <a:srgbClr val="FFFFFF"/>
                </a:solidFill>
                <a:latin typeface="Arial" charset="0"/>
                <a:ea typeface="Arial Unicode MS" pitchFamily="34" charset="-128"/>
                <a:cs typeface="Arial Unicode MS" pitchFamily="34" charset="-128"/>
              </a:endParaRPr>
            </a:p>
          </p:txBody>
        </p:sp>
        <p:sp>
          <p:nvSpPr>
            <p:cNvPr id="7222" name="Text Box 46"/>
            <p:cNvSpPr txBox="1">
              <a:spLocks noChangeArrowheads="1"/>
            </p:cNvSpPr>
            <p:nvPr/>
          </p:nvSpPr>
          <p:spPr bwMode="auto">
            <a:xfrm>
              <a:off x="6274561" y="2945720"/>
              <a:ext cx="1090306" cy="4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Frutiger LT Com 55 Roman" pitchFamily="34" charset="0"/>
                </a:defRPr>
              </a:lvl1pPr>
              <a:lvl2pPr marL="742950" indent="-285750" eaLnBrk="0" hangingPunct="0">
                <a:defRPr b="1">
                  <a:solidFill>
                    <a:schemeClr val="tx1"/>
                  </a:solidFill>
                  <a:latin typeface="Frutiger LT Com 55 Roman" pitchFamily="34" charset="0"/>
                </a:defRPr>
              </a:lvl2pPr>
              <a:lvl3pPr marL="1143000" indent="-228600" eaLnBrk="0" hangingPunct="0">
                <a:defRPr b="1">
                  <a:solidFill>
                    <a:schemeClr val="tx1"/>
                  </a:solidFill>
                  <a:latin typeface="Frutiger LT Com 55 Roman" pitchFamily="34" charset="0"/>
                </a:defRPr>
              </a:lvl3pPr>
              <a:lvl4pPr marL="1600200" indent="-228600" eaLnBrk="0" hangingPunct="0">
                <a:defRPr b="1">
                  <a:solidFill>
                    <a:schemeClr val="tx1"/>
                  </a:solidFill>
                  <a:latin typeface="Frutiger LT Com 55 Roman" pitchFamily="34" charset="0"/>
                </a:defRPr>
              </a:lvl4pPr>
              <a:lvl5pPr marL="2057400" indent="-228600" eaLnBrk="0" hangingPunct="0">
                <a:defRPr b="1">
                  <a:solidFill>
                    <a:schemeClr val="tx1"/>
                  </a:solidFill>
                  <a:latin typeface="Frutiger LT Com 55 Roman" pitchFamily="34" charset="0"/>
                </a:defRPr>
              </a:lvl5pPr>
              <a:lvl6pPr marL="2514600" indent="-228600" eaLnBrk="0" fontAlgn="base" hangingPunct="0">
                <a:spcBef>
                  <a:spcPct val="0"/>
                </a:spcBef>
                <a:spcAft>
                  <a:spcPct val="0"/>
                </a:spcAft>
                <a:defRPr b="1">
                  <a:solidFill>
                    <a:schemeClr val="tx1"/>
                  </a:solidFill>
                  <a:latin typeface="Frutiger LT Com 55 Roman" pitchFamily="34" charset="0"/>
                </a:defRPr>
              </a:lvl6pPr>
              <a:lvl7pPr marL="2971800" indent="-228600" eaLnBrk="0" fontAlgn="base" hangingPunct="0">
                <a:spcBef>
                  <a:spcPct val="0"/>
                </a:spcBef>
                <a:spcAft>
                  <a:spcPct val="0"/>
                </a:spcAft>
                <a:defRPr b="1">
                  <a:solidFill>
                    <a:schemeClr val="tx1"/>
                  </a:solidFill>
                  <a:latin typeface="Frutiger LT Com 55 Roman" pitchFamily="34" charset="0"/>
                </a:defRPr>
              </a:lvl7pPr>
              <a:lvl8pPr marL="3429000" indent="-228600" eaLnBrk="0" fontAlgn="base" hangingPunct="0">
                <a:spcBef>
                  <a:spcPct val="0"/>
                </a:spcBef>
                <a:spcAft>
                  <a:spcPct val="0"/>
                </a:spcAft>
                <a:defRPr b="1">
                  <a:solidFill>
                    <a:schemeClr val="tx1"/>
                  </a:solidFill>
                  <a:latin typeface="Frutiger LT Com 55 Roman" pitchFamily="34" charset="0"/>
                </a:defRPr>
              </a:lvl8pPr>
              <a:lvl9pPr marL="3886200" indent="-228600" eaLnBrk="0" fontAlgn="base" hangingPunct="0">
                <a:spcBef>
                  <a:spcPct val="0"/>
                </a:spcBef>
                <a:spcAft>
                  <a:spcPct val="0"/>
                </a:spcAft>
                <a:defRPr b="1">
                  <a:solidFill>
                    <a:schemeClr val="tx1"/>
                  </a:solidFill>
                  <a:latin typeface="Frutiger LT Com 55 Roman" pitchFamily="34" charset="0"/>
                </a:defRPr>
              </a:lvl9pPr>
            </a:lstStyle>
            <a:p>
              <a:pPr algn="ctr" eaLnBrk="1" hangingPunct="1"/>
              <a:r>
                <a:rPr lang="de-DE" sz="1100" dirty="0" smtClean="0">
                  <a:latin typeface="Frutiger LT Com 45 Light" pitchFamily="34" charset="0"/>
                </a:rPr>
                <a:t>MOBILITY</a:t>
              </a:r>
              <a:endParaRPr lang="de-DE" sz="1100" dirty="0">
                <a:latin typeface="Frutiger LT Com 45 Light" pitchFamily="34" charset="0"/>
              </a:endParaRPr>
            </a:p>
            <a:p>
              <a:pPr algn="ctr" eaLnBrk="1" hangingPunct="1"/>
              <a:r>
                <a:rPr lang="de-DE" sz="1100" dirty="0" smtClean="0">
                  <a:latin typeface="Frutiger LT Com 45 Light" pitchFamily="34" charset="0"/>
                </a:rPr>
                <a:t>TOMORROW</a:t>
              </a:r>
              <a:endParaRPr lang="de-DE" sz="1100" dirty="0">
                <a:latin typeface="Frutiger LT Com 45 Light" pitchFamily="34" charset="0"/>
              </a:endParaRPr>
            </a:p>
          </p:txBody>
        </p:sp>
        <p:grpSp>
          <p:nvGrpSpPr>
            <p:cNvPr id="7223" name="Gruppieren 177"/>
            <p:cNvGrpSpPr>
              <a:grpSpLocks/>
            </p:cNvGrpSpPr>
            <p:nvPr/>
          </p:nvGrpSpPr>
          <p:grpSpPr bwMode="auto">
            <a:xfrm>
              <a:off x="7107238" y="4021993"/>
              <a:ext cx="966787" cy="711200"/>
              <a:chOff x="5557818" y="5583267"/>
              <a:chExt cx="1131888" cy="803275"/>
            </a:xfrm>
          </p:grpSpPr>
          <p:sp>
            <p:nvSpPr>
              <p:cNvPr id="7228" name="Rectangle 15"/>
              <p:cNvSpPr>
                <a:spLocks noChangeArrowheads="1"/>
              </p:cNvSpPr>
              <p:nvPr/>
            </p:nvSpPr>
            <p:spPr bwMode="auto">
              <a:xfrm>
                <a:off x="5557818" y="5583267"/>
                <a:ext cx="1036638" cy="803275"/>
              </a:xfrm>
              <a:prstGeom prst="rect">
                <a:avLst/>
              </a:prstGeom>
              <a:solidFill>
                <a:schemeClr val="bg1"/>
              </a:solidFill>
              <a:ln w="28575">
                <a:solidFill>
                  <a:srgbClr val="009999"/>
                </a:solidFill>
                <a:miter lim="800000"/>
                <a:headEnd/>
                <a:tailEnd/>
              </a:ln>
            </p:spPr>
            <p:txBody>
              <a:bodyPr wrap="none" anchor="ctr"/>
              <a:lstStyle/>
              <a:p>
                <a:endParaRPr lang="en-US" sz="1600">
                  <a:latin typeface="Arial" pitchFamily="34" charset="0"/>
                </a:endParaRPr>
              </a:p>
            </p:txBody>
          </p:sp>
          <p:pic>
            <p:nvPicPr>
              <p:cNvPr id="7229" name="Bild 19" descr="icon04.png"/>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8018" y="5743604"/>
                <a:ext cx="4191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30" name="Bild 24" descr="icon06.png"/>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1631" y="5713442"/>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31" name="Picture 50" descr="Unbenannt-1 Kopi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9331" y="5713442"/>
                <a:ext cx="282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2" name="Text Box 42"/>
              <p:cNvSpPr txBox="1">
                <a:spLocks noChangeArrowheads="1"/>
              </p:cNvSpPr>
              <p:nvPr/>
            </p:nvSpPr>
            <p:spPr bwMode="auto">
              <a:xfrm>
                <a:off x="5557818" y="6035109"/>
                <a:ext cx="1131888" cy="258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Frutiger LT Com 55 Roman" pitchFamily="34" charset="0"/>
                  </a:defRPr>
                </a:lvl1pPr>
                <a:lvl2pPr marL="742950" indent="-285750" eaLnBrk="0" hangingPunct="0">
                  <a:defRPr b="1">
                    <a:solidFill>
                      <a:schemeClr val="tx1"/>
                    </a:solidFill>
                    <a:latin typeface="Frutiger LT Com 55 Roman" pitchFamily="34" charset="0"/>
                  </a:defRPr>
                </a:lvl2pPr>
                <a:lvl3pPr marL="1143000" indent="-228600" eaLnBrk="0" hangingPunct="0">
                  <a:defRPr b="1">
                    <a:solidFill>
                      <a:schemeClr val="tx1"/>
                    </a:solidFill>
                    <a:latin typeface="Frutiger LT Com 55 Roman" pitchFamily="34" charset="0"/>
                  </a:defRPr>
                </a:lvl3pPr>
                <a:lvl4pPr marL="1600200" indent="-228600" eaLnBrk="0" hangingPunct="0">
                  <a:defRPr b="1">
                    <a:solidFill>
                      <a:schemeClr val="tx1"/>
                    </a:solidFill>
                    <a:latin typeface="Frutiger LT Com 55 Roman" pitchFamily="34" charset="0"/>
                  </a:defRPr>
                </a:lvl4pPr>
                <a:lvl5pPr marL="2057400" indent="-228600" eaLnBrk="0" hangingPunct="0">
                  <a:defRPr b="1">
                    <a:solidFill>
                      <a:schemeClr val="tx1"/>
                    </a:solidFill>
                    <a:latin typeface="Frutiger LT Com 55 Roman" pitchFamily="34" charset="0"/>
                  </a:defRPr>
                </a:lvl5pPr>
                <a:lvl6pPr marL="2514600" indent="-228600" eaLnBrk="0" fontAlgn="base" hangingPunct="0">
                  <a:spcBef>
                    <a:spcPct val="0"/>
                  </a:spcBef>
                  <a:spcAft>
                    <a:spcPct val="0"/>
                  </a:spcAft>
                  <a:defRPr b="1">
                    <a:solidFill>
                      <a:schemeClr val="tx1"/>
                    </a:solidFill>
                    <a:latin typeface="Frutiger LT Com 55 Roman" pitchFamily="34" charset="0"/>
                  </a:defRPr>
                </a:lvl6pPr>
                <a:lvl7pPr marL="2971800" indent="-228600" eaLnBrk="0" fontAlgn="base" hangingPunct="0">
                  <a:spcBef>
                    <a:spcPct val="0"/>
                  </a:spcBef>
                  <a:spcAft>
                    <a:spcPct val="0"/>
                  </a:spcAft>
                  <a:defRPr b="1">
                    <a:solidFill>
                      <a:schemeClr val="tx1"/>
                    </a:solidFill>
                    <a:latin typeface="Frutiger LT Com 55 Roman" pitchFamily="34" charset="0"/>
                  </a:defRPr>
                </a:lvl7pPr>
                <a:lvl8pPr marL="3429000" indent="-228600" eaLnBrk="0" fontAlgn="base" hangingPunct="0">
                  <a:spcBef>
                    <a:spcPct val="0"/>
                  </a:spcBef>
                  <a:spcAft>
                    <a:spcPct val="0"/>
                  </a:spcAft>
                  <a:defRPr b="1">
                    <a:solidFill>
                      <a:schemeClr val="tx1"/>
                    </a:solidFill>
                    <a:latin typeface="Frutiger LT Com 55 Roman" pitchFamily="34" charset="0"/>
                  </a:defRPr>
                </a:lvl8pPr>
                <a:lvl9pPr marL="3886200" indent="-228600" eaLnBrk="0" fontAlgn="base" hangingPunct="0">
                  <a:spcBef>
                    <a:spcPct val="0"/>
                  </a:spcBef>
                  <a:spcAft>
                    <a:spcPct val="0"/>
                  </a:spcAft>
                  <a:defRPr b="1">
                    <a:solidFill>
                      <a:schemeClr val="tx1"/>
                    </a:solidFill>
                    <a:latin typeface="Frutiger LT Com 55 Roman" pitchFamily="34" charset="0"/>
                  </a:defRPr>
                </a:lvl9pPr>
              </a:lstStyle>
              <a:p>
                <a:pPr algn="ctr" eaLnBrk="1" hangingPunct="1"/>
                <a:r>
                  <a:rPr lang="de-DE" sz="900" dirty="0" smtClean="0">
                    <a:latin typeface="Frutiger LT Com 45 Light" pitchFamily="34" charset="0"/>
                  </a:rPr>
                  <a:t>Urban Areas</a:t>
                </a:r>
                <a:endParaRPr lang="de-DE" sz="900" dirty="0">
                  <a:latin typeface="Frutiger LT Com 45 Light" pitchFamily="34" charset="0"/>
                </a:endParaRPr>
              </a:p>
            </p:txBody>
          </p:sp>
        </p:grpSp>
        <p:grpSp>
          <p:nvGrpSpPr>
            <p:cNvPr id="7224" name="Gruppieren 183"/>
            <p:cNvGrpSpPr>
              <a:grpSpLocks/>
            </p:cNvGrpSpPr>
            <p:nvPr/>
          </p:nvGrpSpPr>
          <p:grpSpPr bwMode="auto">
            <a:xfrm>
              <a:off x="4829175" y="2813909"/>
              <a:ext cx="1103313" cy="770852"/>
              <a:chOff x="3025756" y="5583267"/>
              <a:chExt cx="1290638" cy="869698"/>
            </a:xfrm>
          </p:grpSpPr>
          <p:sp>
            <p:nvSpPr>
              <p:cNvPr id="7225" name="Rectangle 15"/>
              <p:cNvSpPr>
                <a:spLocks noChangeArrowheads="1"/>
              </p:cNvSpPr>
              <p:nvPr/>
            </p:nvSpPr>
            <p:spPr bwMode="auto">
              <a:xfrm>
                <a:off x="3147993" y="5583267"/>
                <a:ext cx="1036638" cy="803275"/>
              </a:xfrm>
              <a:prstGeom prst="rect">
                <a:avLst/>
              </a:prstGeom>
              <a:solidFill>
                <a:schemeClr val="bg1"/>
              </a:solidFill>
              <a:ln w="28575">
                <a:solidFill>
                  <a:srgbClr val="009999"/>
                </a:solidFill>
                <a:miter lim="800000"/>
                <a:headEnd/>
                <a:tailEnd/>
              </a:ln>
            </p:spPr>
            <p:txBody>
              <a:bodyPr wrap="none" anchor="ctr"/>
              <a:lstStyle/>
              <a:p>
                <a:endParaRPr lang="en-US" sz="1600">
                  <a:latin typeface="Arial" pitchFamily="34" charset="0"/>
                </a:endParaRPr>
              </a:p>
            </p:txBody>
          </p:sp>
          <p:pic>
            <p:nvPicPr>
              <p:cNvPr id="7226" name="Bild 41" descr="energie.ai"/>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57531" y="5724554"/>
                <a:ext cx="7921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27" name="Text Box 43"/>
              <p:cNvSpPr txBox="1">
                <a:spLocks noChangeArrowheads="1"/>
              </p:cNvSpPr>
              <p:nvPr/>
            </p:nvSpPr>
            <p:spPr bwMode="auto">
              <a:xfrm>
                <a:off x="3025756" y="6036406"/>
                <a:ext cx="1290638" cy="41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Frutiger LT Com 55 Roman" pitchFamily="34" charset="0"/>
                  </a:defRPr>
                </a:lvl1pPr>
                <a:lvl2pPr marL="742950" indent="-285750" eaLnBrk="0" hangingPunct="0">
                  <a:defRPr b="1">
                    <a:solidFill>
                      <a:schemeClr val="tx1"/>
                    </a:solidFill>
                    <a:latin typeface="Frutiger LT Com 55 Roman" pitchFamily="34" charset="0"/>
                  </a:defRPr>
                </a:lvl2pPr>
                <a:lvl3pPr marL="1143000" indent="-228600" eaLnBrk="0" hangingPunct="0">
                  <a:defRPr b="1">
                    <a:solidFill>
                      <a:schemeClr val="tx1"/>
                    </a:solidFill>
                    <a:latin typeface="Frutiger LT Com 55 Roman" pitchFamily="34" charset="0"/>
                  </a:defRPr>
                </a:lvl3pPr>
                <a:lvl4pPr marL="1600200" indent="-228600" eaLnBrk="0" hangingPunct="0">
                  <a:defRPr b="1">
                    <a:solidFill>
                      <a:schemeClr val="tx1"/>
                    </a:solidFill>
                    <a:latin typeface="Frutiger LT Com 55 Roman" pitchFamily="34" charset="0"/>
                  </a:defRPr>
                </a:lvl4pPr>
                <a:lvl5pPr marL="2057400" indent="-228600" eaLnBrk="0" hangingPunct="0">
                  <a:defRPr b="1">
                    <a:solidFill>
                      <a:schemeClr val="tx1"/>
                    </a:solidFill>
                    <a:latin typeface="Frutiger LT Com 55 Roman" pitchFamily="34" charset="0"/>
                  </a:defRPr>
                </a:lvl5pPr>
                <a:lvl6pPr marL="2514600" indent="-228600" eaLnBrk="0" fontAlgn="base" hangingPunct="0">
                  <a:spcBef>
                    <a:spcPct val="0"/>
                  </a:spcBef>
                  <a:spcAft>
                    <a:spcPct val="0"/>
                  </a:spcAft>
                  <a:defRPr b="1">
                    <a:solidFill>
                      <a:schemeClr val="tx1"/>
                    </a:solidFill>
                    <a:latin typeface="Frutiger LT Com 55 Roman" pitchFamily="34" charset="0"/>
                  </a:defRPr>
                </a:lvl6pPr>
                <a:lvl7pPr marL="2971800" indent="-228600" eaLnBrk="0" fontAlgn="base" hangingPunct="0">
                  <a:spcBef>
                    <a:spcPct val="0"/>
                  </a:spcBef>
                  <a:spcAft>
                    <a:spcPct val="0"/>
                  </a:spcAft>
                  <a:defRPr b="1">
                    <a:solidFill>
                      <a:schemeClr val="tx1"/>
                    </a:solidFill>
                    <a:latin typeface="Frutiger LT Com 55 Roman" pitchFamily="34" charset="0"/>
                  </a:defRPr>
                </a:lvl7pPr>
                <a:lvl8pPr marL="3429000" indent="-228600" eaLnBrk="0" fontAlgn="base" hangingPunct="0">
                  <a:spcBef>
                    <a:spcPct val="0"/>
                  </a:spcBef>
                  <a:spcAft>
                    <a:spcPct val="0"/>
                  </a:spcAft>
                  <a:defRPr b="1">
                    <a:solidFill>
                      <a:schemeClr val="tx1"/>
                    </a:solidFill>
                    <a:latin typeface="Frutiger LT Com 55 Roman" pitchFamily="34" charset="0"/>
                  </a:defRPr>
                </a:lvl8pPr>
                <a:lvl9pPr marL="3886200" indent="-228600" eaLnBrk="0" fontAlgn="base" hangingPunct="0">
                  <a:spcBef>
                    <a:spcPct val="0"/>
                  </a:spcBef>
                  <a:spcAft>
                    <a:spcPct val="0"/>
                  </a:spcAft>
                  <a:defRPr b="1">
                    <a:solidFill>
                      <a:schemeClr val="tx1"/>
                    </a:solidFill>
                    <a:latin typeface="Frutiger LT Com 55 Roman" pitchFamily="34" charset="0"/>
                  </a:defRPr>
                </a:lvl9pPr>
              </a:lstStyle>
              <a:p>
                <a:pPr algn="ctr" eaLnBrk="1" hangingPunct="1"/>
                <a:r>
                  <a:rPr lang="de-DE" sz="900" dirty="0" err="1" smtClean="0">
                    <a:latin typeface="Frutiger LT Com 45 Light" pitchFamily="34" charset="0"/>
                  </a:rPr>
                  <a:t>Energy</a:t>
                </a:r>
                <a:r>
                  <a:rPr lang="de-DE" sz="900" dirty="0">
                    <a:latin typeface="Frutiger LT Com 45 Light" pitchFamily="34" charset="0"/>
                  </a:rPr>
                  <a:t/>
                </a:r>
                <a:br>
                  <a:rPr lang="de-DE" sz="900" dirty="0">
                    <a:latin typeface="Frutiger LT Com 45 Light" pitchFamily="34" charset="0"/>
                  </a:rPr>
                </a:br>
                <a:r>
                  <a:rPr lang="de-DE" sz="900" dirty="0" smtClean="0">
                    <a:latin typeface="Frutiger LT Com 45 Light" pitchFamily="34" charset="0"/>
                  </a:rPr>
                  <a:t>Infrastructure</a:t>
                </a:r>
                <a:endParaRPr lang="de-DE" sz="900" dirty="0">
                  <a:latin typeface="Frutiger LT Com 45 Light" pitchFamily="34" charset="0"/>
                </a:endParaRPr>
              </a:p>
            </p:txBody>
          </p:sp>
        </p:grpSp>
      </p:grpSp>
      <p:sp>
        <p:nvSpPr>
          <p:cNvPr id="7199" name="Nach oben gekrümmter Pfeil 258"/>
          <p:cNvSpPr>
            <a:spLocks noChangeArrowheads="1"/>
          </p:cNvSpPr>
          <p:nvPr/>
        </p:nvSpPr>
        <p:spPr bwMode="auto">
          <a:xfrm flipV="1">
            <a:off x="2624138" y="2670200"/>
            <a:ext cx="4213225" cy="647700"/>
          </a:xfrm>
          <a:prstGeom prst="curvedUpArrow">
            <a:avLst>
              <a:gd name="adj1" fmla="val 38216"/>
              <a:gd name="adj2" fmla="val 77185"/>
              <a:gd name="adj3" fmla="val 35500"/>
            </a:avLst>
          </a:prstGeom>
          <a:solidFill>
            <a:srgbClr val="D9D9D9"/>
          </a:solidFill>
          <a:ln w="25400" algn="ctr">
            <a:solidFill>
              <a:srgbClr val="7F7F7F"/>
            </a:solidFill>
            <a:miter lim="800000"/>
            <a:headEnd/>
            <a:tailEnd/>
          </a:ln>
        </p:spPr>
        <p:txBody>
          <a:bodyPr rot="10800000" anchor="ctr"/>
          <a:lstStyle/>
          <a:p>
            <a:pPr algn="ctr"/>
            <a:endParaRPr lang="en-US" sz="1600">
              <a:latin typeface="Arial" pitchFamily="34" charset="0"/>
            </a:endParaRPr>
          </a:p>
        </p:txBody>
      </p:sp>
      <p:sp>
        <p:nvSpPr>
          <p:cNvPr id="7203" name="Textfeld 108"/>
          <p:cNvSpPr txBox="1">
            <a:spLocks noChangeArrowheads="1"/>
          </p:cNvSpPr>
          <p:nvPr/>
        </p:nvSpPr>
        <p:spPr bwMode="auto">
          <a:xfrm>
            <a:off x="3455988" y="2743225"/>
            <a:ext cx="23764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Frutiger LT Com 55 Roman" pitchFamily="34" charset="0"/>
              </a:defRPr>
            </a:lvl1pPr>
            <a:lvl2pPr marL="742950" indent="-285750" eaLnBrk="0" hangingPunct="0">
              <a:defRPr b="1">
                <a:solidFill>
                  <a:schemeClr val="tx1"/>
                </a:solidFill>
                <a:latin typeface="Frutiger LT Com 55 Roman" pitchFamily="34" charset="0"/>
              </a:defRPr>
            </a:lvl2pPr>
            <a:lvl3pPr marL="1143000" indent="-228600" eaLnBrk="0" hangingPunct="0">
              <a:defRPr b="1">
                <a:solidFill>
                  <a:schemeClr val="tx1"/>
                </a:solidFill>
                <a:latin typeface="Frutiger LT Com 55 Roman" pitchFamily="34" charset="0"/>
              </a:defRPr>
            </a:lvl3pPr>
            <a:lvl4pPr marL="1600200" indent="-228600" eaLnBrk="0" hangingPunct="0">
              <a:defRPr b="1">
                <a:solidFill>
                  <a:schemeClr val="tx1"/>
                </a:solidFill>
                <a:latin typeface="Frutiger LT Com 55 Roman" pitchFamily="34" charset="0"/>
              </a:defRPr>
            </a:lvl4pPr>
            <a:lvl5pPr marL="2057400" indent="-228600" eaLnBrk="0" hangingPunct="0">
              <a:defRPr b="1">
                <a:solidFill>
                  <a:schemeClr val="tx1"/>
                </a:solidFill>
                <a:latin typeface="Frutiger LT Com 55 Roman" pitchFamily="34" charset="0"/>
              </a:defRPr>
            </a:lvl5pPr>
            <a:lvl6pPr marL="2514600" indent="-228600" eaLnBrk="0" fontAlgn="base" hangingPunct="0">
              <a:spcBef>
                <a:spcPct val="0"/>
              </a:spcBef>
              <a:spcAft>
                <a:spcPct val="0"/>
              </a:spcAft>
              <a:defRPr b="1">
                <a:solidFill>
                  <a:schemeClr val="tx1"/>
                </a:solidFill>
                <a:latin typeface="Frutiger LT Com 55 Roman" pitchFamily="34" charset="0"/>
              </a:defRPr>
            </a:lvl6pPr>
            <a:lvl7pPr marL="2971800" indent="-228600" eaLnBrk="0" fontAlgn="base" hangingPunct="0">
              <a:spcBef>
                <a:spcPct val="0"/>
              </a:spcBef>
              <a:spcAft>
                <a:spcPct val="0"/>
              </a:spcAft>
              <a:defRPr b="1">
                <a:solidFill>
                  <a:schemeClr val="tx1"/>
                </a:solidFill>
                <a:latin typeface="Frutiger LT Com 55 Roman" pitchFamily="34" charset="0"/>
              </a:defRPr>
            </a:lvl7pPr>
            <a:lvl8pPr marL="3429000" indent="-228600" eaLnBrk="0" fontAlgn="base" hangingPunct="0">
              <a:spcBef>
                <a:spcPct val="0"/>
              </a:spcBef>
              <a:spcAft>
                <a:spcPct val="0"/>
              </a:spcAft>
              <a:defRPr b="1">
                <a:solidFill>
                  <a:schemeClr val="tx1"/>
                </a:solidFill>
                <a:latin typeface="Frutiger LT Com 55 Roman" pitchFamily="34" charset="0"/>
              </a:defRPr>
            </a:lvl8pPr>
            <a:lvl9pPr marL="3886200" indent="-228600" eaLnBrk="0" fontAlgn="base" hangingPunct="0">
              <a:spcBef>
                <a:spcPct val="0"/>
              </a:spcBef>
              <a:spcAft>
                <a:spcPct val="0"/>
              </a:spcAft>
              <a:defRPr b="1">
                <a:solidFill>
                  <a:schemeClr val="tx1"/>
                </a:solidFill>
                <a:latin typeface="Frutiger LT Com 55 Roman" pitchFamily="34" charset="0"/>
              </a:defRPr>
            </a:lvl9pPr>
          </a:lstStyle>
          <a:p>
            <a:pPr algn="ctr" eaLnBrk="1" hangingPunct="1"/>
            <a:r>
              <a:rPr lang="de-DE" sz="1200" dirty="0" smtClean="0">
                <a:latin typeface="Frutiger LT Com 45 Light" pitchFamily="34" charset="0"/>
              </a:rPr>
              <a:t>E-Mobility </a:t>
            </a:r>
            <a:r>
              <a:rPr lang="de-DE" sz="1200" dirty="0" err="1" smtClean="0">
                <a:latin typeface="Frutiger LT Com 45 Light" pitchFamily="34" charset="0"/>
              </a:rPr>
              <a:t>as</a:t>
            </a:r>
            <a:r>
              <a:rPr lang="de-DE" sz="1200" dirty="0" smtClean="0">
                <a:latin typeface="Frutiger LT Com 45 Light" pitchFamily="34" charset="0"/>
              </a:rPr>
              <a:t> a Booster</a:t>
            </a:r>
            <a:endParaRPr lang="de-DE" sz="1200" dirty="0">
              <a:latin typeface="Frutiger LT Com 45 Light" pitchFamily="34" charset="0"/>
            </a:endParaRPr>
          </a:p>
        </p:txBody>
      </p:sp>
    </p:spTree>
    <p:extLst>
      <p:ext uri="{BB962C8B-B14F-4D97-AF65-F5344CB8AC3E}">
        <p14:creationId xmlns:p14="http://schemas.microsoft.com/office/powerpoint/2010/main" val="404689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460375" y="1244600"/>
            <a:ext cx="698500"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200" b="1" dirty="0">
                <a:solidFill>
                  <a:srgbClr val="FFFFFF"/>
                </a:solidFill>
              </a:rPr>
              <a:t>2050</a:t>
            </a:r>
          </a:p>
        </p:txBody>
      </p:sp>
      <p:sp>
        <p:nvSpPr>
          <p:cNvPr id="22" name="Rechteck 21"/>
          <p:cNvSpPr/>
          <p:nvPr/>
        </p:nvSpPr>
        <p:spPr>
          <a:xfrm>
            <a:off x="460375" y="4767263"/>
            <a:ext cx="698500"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200" b="1" dirty="0" smtClean="0">
                <a:solidFill>
                  <a:srgbClr val="FFFFFF"/>
                </a:solidFill>
              </a:rPr>
              <a:t>Today</a:t>
            </a:r>
            <a:endParaRPr lang="de-DE" sz="1200" b="1" dirty="0">
              <a:solidFill>
                <a:srgbClr val="FFFFFF"/>
              </a:solidFill>
            </a:endParaRPr>
          </a:p>
        </p:txBody>
      </p:sp>
      <p:sp>
        <p:nvSpPr>
          <p:cNvPr id="23" name="Rechteck 22"/>
          <p:cNvSpPr/>
          <p:nvPr/>
        </p:nvSpPr>
        <p:spPr>
          <a:xfrm>
            <a:off x="460375" y="3887788"/>
            <a:ext cx="698500"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200" b="1" dirty="0">
                <a:solidFill>
                  <a:srgbClr val="FFFFFF"/>
                </a:solidFill>
              </a:rPr>
              <a:t>2020</a:t>
            </a:r>
          </a:p>
        </p:txBody>
      </p:sp>
      <p:sp>
        <p:nvSpPr>
          <p:cNvPr id="24" name="Rechteck 23"/>
          <p:cNvSpPr/>
          <p:nvPr/>
        </p:nvSpPr>
        <p:spPr>
          <a:xfrm>
            <a:off x="460375" y="3006725"/>
            <a:ext cx="698500"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200" b="1" dirty="0">
                <a:solidFill>
                  <a:srgbClr val="FFFFFF"/>
                </a:solidFill>
              </a:rPr>
              <a:t>2030</a:t>
            </a:r>
          </a:p>
        </p:txBody>
      </p:sp>
      <p:sp>
        <p:nvSpPr>
          <p:cNvPr id="25" name="Rechteck 24"/>
          <p:cNvSpPr/>
          <p:nvPr/>
        </p:nvSpPr>
        <p:spPr>
          <a:xfrm>
            <a:off x="460375" y="2125663"/>
            <a:ext cx="698500"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200" b="1" dirty="0">
                <a:solidFill>
                  <a:srgbClr val="FFFFFF"/>
                </a:solidFill>
              </a:rPr>
              <a:t>2040</a:t>
            </a:r>
          </a:p>
        </p:txBody>
      </p:sp>
      <p:sp>
        <p:nvSpPr>
          <p:cNvPr id="33" name="Gleichschenkliges Dreieck 32"/>
          <p:cNvSpPr/>
          <p:nvPr/>
        </p:nvSpPr>
        <p:spPr>
          <a:xfrm>
            <a:off x="612775" y="1817688"/>
            <a:ext cx="392113" cy="9366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600">
              <a:solidFill>
                <a:srgbClr val="FFFFFF"/>
              </a:solidFill>
              <a:cs typeface="Arial" pitchFamily="34" charset="0"/>
            </a:endParaRPr>
          </a:p>
        </p:txBody>
      </p:sp>
      <p:pic>
        <p:nvPicPr>
          <p:cNvPr id="820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763" y="5448300"/>
            <a:ext cx="1882775"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hteck 53"/>
          <p:cNvSpPr/>
          <p:nvPr/>
        </p:nvSpPr>
        <p:spPr>
          <a:xfrm>
            <a:off x="2316466" y="4768850"/>
            <a:ext cx="1798637" cy="792163"/>
          </a:xfrm>
          <a:prstGeom prst="rect">
            <a:avLst/>
          </a:prstGeom>
          <a:solidFill>
            <a:srgbClr val="1B9C7D"/>
          </a:solidFill>
          <a:ln>
            <a:solidFill>
              <a:srgbClr val="1B9C7D"/>
            </a:solidFill>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smtClean="0">
                <a:solidFill>
                  <a:srgbClr val="FFFFFF"/>
                </a:solidFill>
              </a:rPr>
              <a:t>E-</a:t>
            </a:r>
            <a:r>
              <a:rPr lang="de-DE" sz="1200" b="1" dirty="0" err="1" smtClean="0">
                <a:solidFill>
                  <a:srgbClr val="FFFFFF"/>
                </a:solidFill>
              </a:rPr>
              <a:t>mobility</a:t>
            </a:r>
            <a:r>
              <a:rPr lang="de-DE" sz="1200" b="1" dirty="0" smtClean="0">
                <a:solidFill>
                  <a:srgbClr val="FFFFFF"/>
                </a:solidFill>
              </a:rPr>
              <a:t> in </a:t>
            </a:r>
          </a:p>
          <a:p>
            <a:pPr algn="ctr">
              <a:defRPr/>
            </a:pPr>
            <a:r>
              <a:rPr lang="de-DE" sz="1200" b="1" dirty="0" err="1" smtClean="0">
                <a:solidFill>
                  <a:srgbClr val="FFFFFF"/>
                </a:solidFill>
              </a:rPr>
              <a:t>case</a:t>
            </a:r>
            <a:r>
              <a:rPr lang="de-DE" sz="1200" b="1" dirty="0" smtClean="0">
                <a:solidFill>
                  <a:srgbClr val="FFFFFF"/>
                </a:solidFill>
              </a:rPr>
              <a:t> </a:t>
            </a:r>
            <a:r>
              <a:rPr lang="de-DE" sz="1200" b="1" dirty="0" err="1" smtClean="0">
                <a:solidFill>
                  <a:srgbClr val="FFFFFF"/>
                </a:solidFill>
              </a:rPr>
              <a:t>studies</a:t>
            </a:r>
            <a:r>
              <a:rPr lang="de-DE" sz="1200" b="1" dirty="0" smtClean="0">
                <a:solidFill>
                  <a:srgbClr val="FFFFFF"/>
                </a:solidFill>
              </a:rPr>
              <a:t> and </a:t>
            </a:r>
          </a:p>
          <a:p>
            <a:pPr algn="ctr">
              <a:defRPr/>
            </a:pPr>
            <a:r>
              <a:rPr lang="de-DE" sz="1200" b="1" dirty="0" err="1" smtClean="0">
                <a:solidFill>
                  <a:srgbClr val="FFFFFF"/>
                </a:solidFill>
              </a:rPr>
              <a:t>pilot</a:t>
            </a:r>
            <a:r>
              <a:rPr lang="de-DE" sz="1200" b="1" dirty="0" smtClean="0">
                <a:solidFill>
                  <a:srgbClr val="FFFFFF"/>
                </a:solidFill>
              </a:rPr>
              <a:t> </a:t>
            </a:r>
            <a:r>
              <a:rPr lang="de-DE" sz="1200" b="1" dirty="0" err="1" smtClean="0">
                <a:solidFill>
                  <a:srgbClr val="FFFFFF"/>
                </a:solidFill>
              </a:rPr>
              <a:t>projects</a:t>
            </a:r>
            <a:endParaRPr lang="de-DE" sz="1200" b="1" dirty="0">
              <a:solidFill>
                <a:srgbClr val="FFFFFF"/>
              </a:solidFill>
            </a:endParaRPr>
          </a:p>
        </p:txBody>
      </p:sp>
      <p:sp>
        <p:nvSpPr>
          <p:cNvPr id="55" name="Rechteck 54"/>
          <p:cNvSpPr/>
          <p:nvPr/>
        </p:nvSpPr>
        <p:spPr>
          <a:xfrm>
            <a:off x="2792118" y="3848100"/>
            <a:ext cx="1800225" cy="790575"/>
          </a:xfrm>
          <a:prstGeom prst="rect">
            <a:avLst/>
          </a:prstGeom>
          <a:solidFill>
            <a:srgbClr val="1B9C7D"/>
          </a:solidFill>
          <a:ln>
            <a:solidFill>
              <a:srgbClr val="1B9C7D"/>
            </a:solidFill>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smtClean="0">
                <a:solidFill>
                  <a:srgbClr val="FFFFFF"/>
                </a:solidFill>
              </a:rPr>
              <a:t>E-fleet City</a:t>
            </a:r>
            <a:endParaRPr lang="de-DE" sz="1200" b="1" dirty="0">
              <a:solidFill>
                <a:srgbClr val="FFFFFF"/>
              </a:solidFill>
            </a:endParaRPr>
          </a:p>
        </p:txBody>
      </p:sp>
      <p:sp>
        <p:nvSpPr>
          <p:cNvPr id="56" name="Rechteck 55"/>
          <p:cNvSpPr/>
          <p:nvPr/>
        </p:nvSpPr>
        <p:spPr>
          <a:xfrm>
            <a:off x="3161554" y="2941638"/>
            <a:ext cx="1800225" cy="792162"/>
          </a:xfrm>
          <a:prstGeom prst="rect">
            <a:avLst/>
          </a:prstGeom>
          <a:solidFill>
            <a:srgbClr val="1B9C7D"/>
          </a:solidFill>
          <a:ln>
            <a:solidFill>
              <a:srgbClr val="1B9C7D"/>
            </a:solidFill>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err="1" smtClean="0">
                <a:solidFill>
                  <a:srgbClr val="FFFFFF"/>
                </a:solidFill>
              </a:rPr>
              <a:t>Interconnected</a:t>
            </a:r>
            <a:r>
              <a:rPr lang="de-DE" sz="1200" b="1" dirty="0" smtClean="0">
                <a:solidFill>
                  <a:srgbClr val="FFFFFF"/>
                </a:solidFill>
              </a:rPr>
              <a:t/>
            </a:r>
            <a:br>
              <a:rPr lang="de-DE" sz="1200" b="1" dirty="0" smtClean="0">
                <a:solidFill>
                  <a:srgbClr val="FFFFFF"/>
                </a:solidFill>
              </a:rPr>
            </a:br>
            <a:r>
              <a:rPr lang="de-DE" sz="1200" b="1" dirty="0" smtClean="0">
                <a:solidFill>
                  <a:srgbClr val="FFFFFF"/>
                </a:solidFill>
              </a:rPr>
              <a:t>intermodal City</a:t>
            </a:r>
            <a:endParaRPr lang="de-DE" sz="1200" b="1" dirty="0">
              <a:solidFill>
                <a:srgbClr val="FFFFFF"/>
              </a:solidFill>
            </a:endParaRPr>
          </a:p>
        </p:txBody>
      </p:sp>
      <p:sp>
        <p:nvSpPr>
          <p:cNvPr id="57" name="Rechteck 56"/>
          <p:cNvSpPr/>
          <p:nvPr/>
        </p:nvSpPr>
        <p:spPr>
          <a:xfrm>
            <a:off x="3551319" y="2028825"/>
            <a:ext cx="1800225" cy="790575"/>
          </a:xfrm>
          <a:prstGeom prst="rect">
            <a:avLst/>
          </a:prstGeom>
          <a:solidFill>
            <a:srgbClr val="1B9C7D"/>
          </a:solidFill>
          <a:ln>
            <a:solidFill>
              <a:srgbClr val="1B9C7D"/>
            </a:solidFill>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smtClean="0">
                <a:solidFill>
                  <a:srgbClr val="FFFFFF"/>
                </a:solidFill>
              </a:rPr>
              <a:t>Collaborative</a:t>
            </a:r>
            <a:br>
              <a:rPr lang="de-DE" sz="1200" b="1" dirty="0" smtClean="0">
                <a:solidFill>
                  <a:srgbClr val="FFFFFF"/>
                </a:solidFill>
              </a:rPr>
            </a:br>
            <a:r>
              <a:rPr lang="de-DE" sz="1200" b="1" dirty="0" smtClean="0">
                <a:solidFill>
                  <a:srgbClr val="FFFFFF"/>
                </a:solidFill>
              </a:rPr>
              <a:t>City</a:t>
            </a:r>
            <a:endParaRPr lang="de-DE" sz="1200" b="1" dirty="0">
              <a:solidFill>
                <a:srgbClr val="FFFFFF"/>
              </a:solidFill>
            </a:endParaRPr>
          </a:p>
        </p:txBody>
      </p:sp>
      <p:sp>
        <p:nvSpPr>
          <p:cNvPr id="58" name="Rechteck 57"/>
          <p:cNvSpPr>
            <a:spLocks/>
          </p:cNvSpPr>
          <p:nvPr/>
        </p:nvSpPr>
        <p:spPr>
          <a:xfrm>
            <a:off x="3802063" y="1114425"/>
            <a:ext cx="1800225" cy="792163"/>
          </a:xfrm>
          <a:prstGeom prst="rect">
            <a:avLst/>
          </a:prstGeom>
          <a:solidFill>
            <a:srgbClr val="1B9C7D"/>
          </a:solidFill>
          <a:ln>
            <a:solidFill>
              <a:srgbClr val="1B9C7D"/>
            </a:solidFill>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smtClean="0">
                <a:solidFill>
                  <a:srgbClr val="FFFFFF"/>
                </a:solidFill>
              </a:rPr>
              <a:t>E-mobile</a:t>
            </a:r>
            <a:br>
              <a:rPr lang="de-DE" sz="1200" b="1" dirty="0" smtClean="0">
                <a:solidFill>
                  <a:srgbClr val="FFFFFF"/>
                </a:solidFill>
              </a:rPr>
            </a:br>
            <a:r>
              <a:rPr lang="de-DE" sz="1200" b="1" dirty="0" smtClean="0">
                <a:solidFill>
                  <a:srgbClr val="FFFFFF"/>
                </a:solidFill>
              </a:rPr>
              <a:t>City</a:t>
            </a:r>
            <a:endParaRPr lang="de-DE" sz="1200" b="1" dirty="0">
              <a:solidFill>
                <a:srgbClr val="FFFFFF"/>
              </a:solidFill>
            </a:endParaRPr>
          </a:p>
        </p:txBody>
      </p:sp>
      <p:sp>
        <p:nvSpPr>
          <p:cNvPr id="59" name="Richtungspfeil 58"/>
          <p:cNvSpPr/>
          <p:nvPr/>
        </p:nvSpPr>
        <p:spPr>
          <a:xfrm>
            <a:off x="4105099" y="4773105"/>
            <a:ext cx="3240087" cy="792163"/>
          </a:xfrm>
          <a:prstGeom prst="homePlate">
            <a:avLst/>
          </a:prstGeom>
          <a:solidFill>
            <a:srgbClr val="1B9C7D">
              <a:alpha val="10000"/>
            </a:srgbClr>
          </a:solidFill>
          <a:ln>
            <a:solidFill>
              <a:srgbClr val="1B9C7D"/>
            </a:solidFill>
          </a:ln>
        </p:spPr>
        <p:style>
          <a:lnRef idx="1">
            <a:schemeClr val="accent3"/>
          </a:lnRef>
          <a:fillRef idx="3">
            <a:schemeClr val="accent3"/>
          </a:fillRef>
          <a:effectRef idx="2">
            <a:schemeClr val="accent3"/>
          </a:effectRef>
          <a:fontRef idx="minor">
            <a:schemeClr val="lt1"/>
          </a:fontRef>
        </p:style>
        <p:txBody>
          <a:bodyPr anchor="ctr"/>
          <a:lstStyle/>
          <a:p>
            <a:r>
              <a:rPr lang="de-DE" sz="1200" dirty="0" smtClean="0">
                <a:solidFill>
                  <a:srgbClr val="000000"/>
                </a:solidFill>
              </a:rPr>
              <a:t>First </a:t>
            </a:r>
            <a:r>
              <a:rPr lang="de-DE" sz="1200" dirty="0" err="1" smtClean="0">
                <a:solidFill>
                  <a:srgbClr val="000000"/>
                </a:solidFill>
              </a:rPr>
              <a:t>projects</a:t>
            </a:r>
            <a:r>
              <a:rPr lang="de-DE" sz="1200" dirty="0" smtClean="0">
                <a:solidFill>
                  <a:srgbClr val="000000"/>
                </a:solidFill>
              </a:rPr>
              <a:t> in </a:t>
            </a:r>
            <a:r>
              <a:rPr lang="de-DE" sz="1200" dirty="0" err="1" smtClean="0">
                <a:solidFill>
                  <a:srgbClr val="000000"/>
                </a:solidFill>
              </a:rPr>
              <a:t>living</a:t>
            </a:r>
            <a:r>
              <a:rPr lang="de-DE" sz="1200" dirty="0" smtClean="0">
                <a:solidFill>
                  <a:srgbClr val="000000"/>
                </a:solidFill>
              </a:rPr>
              <a:t> </a:t>
            </a:r>
            <a:r>
              <a:rPr lang="de-DE" sz="1200" dirty="0" err="1" smtClean="0">
                <a:solidFill>
                  <a:srgbClr val="000000"/>
                </a:solidFill>
              </a:rPr>
              <a:t>labs</a:t>
            </a:r>
            <a:endParaRPr lang="de-DE" sz="1200" dirty="0">
              <a:solidFill>
                <a:srgbClr val="000000"/>
              </a:solidFill>
            </a:endParaRPr>
          </a:p>
        </p:txBody>
      </p:sp>
      <p:sp>
        <p:nvSpPr>
          <p:cNvPr id="60" name="Richtungspfeil 59"/>
          <p:cNvSpPr/>
          <p:nvPr/>
        </p:nvSpPr>
        <p:spPr>
          <a:xfrm>
            <a:off x="4601750" y="3848100"/>
            <a:ext cx="3240088" cy="790575"/>
          </a:xfrm>
          <a:prstGeom prst="homePlate">
            <a:avLst/>
          </a:prstGeom>
          <a:solidFill>
            <a:srgbClr val="1B9C7D">
              <a:alpha val="10000"/>
            </a:srgbClr>
          </a:solidFill>
          <a:ln>
            <a:solidFill>
              <a:srgbClr val="1B9C7D"/>
            </a:solidFill>
          </a:ln>
        </p:spPr>
        <p:style>
          <a:lnRef idx="1">
            <a:schemeClr val="accent3"/>
          </a:lnRef>
          <a:fillRef idx="3">
            <a:schemeClr val="accent3"/>
          </a:fillRef>
          <a:effectRef idx="2">
            <a:schemeClr val="accent3"/>
          </a:effectRef>
          <a:fontRef idx="minor">
            <a:schemeClr val="lt1"/>
          </a:fontRef>
        </p:style>
        <p:txBody>
          <a:bodyPr anchor="ctr"/>
          <a:lstStyle/>
          <a:p>
            <a:r>
              <a:rPr lang="de-DE" sz="1200" dirty="0" err="1" smtClean="0">
                <a:solidFill>
                  <a:srgbClr val="000000"/>
                </a:solidFill>
              </a:rPr>
              <a:t>Deployment</a:t>
            </a:r>
            <a:r>
              <a:rPr lang="de-DE" sz="1200" dirty="0" smtClean="0">
                <a:solidFill>
                  <a:srgbClr val="000000"/>
                </a:solidFill>
              </a:rPr>
              <a:t> </a:t>
            </a:r>
            <a:r>
              <a:rPr lang="de-DE" sz="1200" dirty="0" err="1" smtClean="0">
                <a:solidFill>
                  <a:srgbClr val="000000"/>
                </a:solidFill>
              </a:rPr>
              <a:t>of</a:t>
            </a:r>
            <a:r>
              <a:rPr lang="de-DE" sz="1200" dirty="0" smtClean="0">
                <a:solidFill>
                  <a:srgbClr val="000000"/>
                </a:solidFill>
              </a:rPr>
              <a:t> </a:t>
            </a:r>
            <a:r>
              <a:rPr lang="de-DE" sz="1200" dirty="0" err="1" smtClean="0">
                <a:solidFill>
                  <a:srgbClr val="000000"/>
                </a:solidFill>
              </a:rPr>
              <a:t>concepts</a:t>
            </a:r>
            <a:r>
              <a:rPr lang="de-DE" sz="1200" dirty="0" smtClean="0">
                <a:solidFill>
                  <a:srgbClr val="000000"/>
                </a:solidFill>
              </a:rPr>
              <a:t> </a:t>
            </a:r>
            <a:r>
              <a:rPr lang="de-DE" sz="1200" dirty="0" err="1" smtClean="0">
                <a:solidFill>
                  <a:srgbClr val="000000"/>
                </a:solidFill>
              </a:rPr>
              <a:t>for</a:t>
            </a:r>
            <a:r>
              <a:rPr lang="de-DE" sz="1200" dirty="0" smtClean="0">
                <a:solidFill>
                  <a:srgbClr val="000000"/>
                </a:solidFill>
              </a:rPr>
              <a:t> </a:t>
            </a:r>
            <a:r>
              <a:rPr lang="de-DE" sz="1200" dirty="0" err="1" smtClean="0">
                <a:solidFill>
                  <a:srgbClr val="000000"/>
                </a:solidFill>
              </a:rPr>
              <a:t>emobility</a:t>
            </a:r>
            <a:r>
              <a:rPr lang="de-DE" sz="1200" dirty="0" smtClean="0">
                <a:solidFill>
                  <a:srgbClr val="000000"/>
                </a:solidFill>
              </a:rPr>
              <a:t> in </a:t>
            </a:r>
            <a:r>
              <a:rPr lang="de-DE" sz="1200" dirty="0" err="1" smtClean="0">
                <a:solidFill>
                  <a:srgbClr val="000000"/>
                </a:solidFill>
              </a:rPr>
              <a:t>commercial</a:t>
            </a:r>
            <a:r>
              <a:rPr lang="de-DE" sz="1200" dirty="0" smtClean="0">
                <a:solidFill>
                  <a:srgbClr val="000000"/>
                </a:solidFill>
              </a:rPr>
              <a:t> and urban </a:t>
            </a:r>
            <a:r>
              <a:rPr lang="de-DE" sz="1200" dirty="0" err="1" smtClean="0">
                <a:solidFill>
                  <a:srgbClr val="000000"/>
                </a:solidFill>
              </a:rPr>
              <a:t>fleets</a:t>
            </a:r>
            <a:endParaRPr lang="de-DE" sz="1200" dirty="0">
              <a:solidFill>
                <a:srgbClr val="000000"/>
              </a:solidFill>
            </a:endParaRPr>
          </a:p>
        </p:txBody>
      </p:sp>
      <p:sp>
        <p:nvSpPr>
          <p:cNvPr id="61" name="Richtungspfeil 60"/>
          <p:cNvSpPr/>
          <p:nvPr/>
        </p:nvSpPr>
        <p:spPr>
          <a:xfrm>
            <a:off x="4972774" y="2941097"/>
            <a:ext cx="3238500" cy="792162"/>
          </a:xfrm>
          <a:prstGeom prst="homePlate">
            <a:avLst/>
          </a:prstGeom>
          <a:solidFill>
            <a:srgbClr val="1B9C7D">
              <a:alpha val="10000"/>
            </a:srgbClr>
          </a:solidFill>
          <a:ln>
            <a:solidFill>
              <a:srgbClr val="1B9C7D"/>
            </a:solidFill>
          </a:ln>
        </p:spPr>
        <p:style>
          <a:lnRef idx="1">
            <a:schemeClr val="accent3"/>
          </a:lnRef>
          <a:fillRef idx="3">
            <a:schemeClr val="accent3"/>
          </a:fillRef>
          <a:effectRef idx="2">
            <a:schemeClr val="accent3"/>
          </a:effectRef>
          <a:fontRef idx="minor">
            <a:schemeClr val="lt1"/>
          </a:fontRef>
        </p:style>
        <p:txBody>
          <a:bodyPr anchor="ctr"/>
          <a:lstStyle/>
          <a:p>
            <a:r>
              <a:rPr lang="de-DE" sz="1200" dirty="0" smtClean="0">
                <a:solidFill>
                  <a:srgbClr val="000000"/>
                </a:solidFill>
              </a:rPr>
              <a:t>Integration </a:t>
            </a:r>
            <a:r>
              <a:rPr lang="de-DE" sz="1200" dirty="0" err="1" smtClean="0">
                <a:solidFill>
                  <a:srgbClr val="000000"/>
                </a:solidFill>
              </a:rPr>
              <a:t>of</a:t>
            </a:r>
            <a:r>
              <a:rPr lang="de-DE" sz="1200" dirty="0" smtClean="0">
                <a:solidFill>
                  <a:srgbClr val="000000"/>
                </a:solidFill>
              </a:rPr>
              <a:t> traditional </a:t>
            </a:r>
            <a:r>
              <a:rPr lang="de-DE" sz="1200" dirty="0" err="1" smtClean="0">
                <a:solidFill>
                  <a:srgbClr val="000000"/>
                </a:solidFill>
              </a:rPr>
              <a:t>public</a:t>
            </a:r>
            <a:r>
              <a:rPr lang="de-DE" sz="1200" dirty="0" smtClean="0">
                <a:solidFill>
                  <a:srgbClr val="000000"/>
                </a:solidFill>
              </a:rPr>
              <a:t> </a:t>
            </a:r>
            <a:r>
              <a:rPr lang="de-DE" sz="1200" dirty="0" err="1" smtClean="0">
                <a:solidFill>
                  <a:srgbClr val="000000"/>
                </a:solidFill>
              </a:rPr>
              <a:t>transport</a:t>
            </a:r>
            <a:r>
              <a:rPr lang="de-DE" sz="1200" dirty="0" smtClean="0">
                <a:solidFill>
                  <a:srgbClr val="000000"/>
                </a:solidFill>
              </a:rPr>
              <a:t> </a:t>
            </a:r>
            <a:r>
              <a:rPr lang="de-DE" sz="1200" dirty="0" err="1" smtClean="0">
                <a:solidFill>
                  <a:srgbClr val="000000"/>
                </a:solidFill>
              </a:rPr>
              <a:t>with</a:t>
            </a:r>
            <a:r>
              <a:rPr lang="de-DE" sz="1200" dirty="0" smtClean="0">
                <a:solidFill>
                  <a:srgbClr val="000000"/>
                </a:solidFill>
              </a:rPr>
              <a:t> </a:t>
            </a:r>
            <a:r>
              <a:rPr lang="de-DE" sz="1200" dirty="0" err="1" smtClean="0">
                <a:solidFill>
                  <a:srgbClr val="000000"/>
                </a:solidFill>
              </a:rPr>
              <a:t>emobility</a:t>
            </a:r>
            <a:r>
              <a:rPr lang="de-DE" sz="1200" dirty="0" smtClean="0">
                <a:solidFill>
                  <a:srgbClr val="000000"/>
                </a:solidFill>
              </a:rPr>
              <a:t> </a:t>
            </a:r>
            <a:r>
              <a:rPr lang="de-DE" sz="1200" dirty="0" err="1" smtClean="0">
                <a:solidFill>
                  <a:srgbClr val="000000"/>
                </a:solidFill>
              </a:rPr>
              <a:t>along</a:t>
            </a:r>
            <a:r>
              <a:rPr lang="de-DE" sz="1200" dirty="0" smtClean="0">
                <a:solidFill>
                  <a:srgbClr val="000000"/>
                </a:solidFill>
              </a:rPr>
              <a:t> </a:t>
            </a:r>
            <a:r>
              <a:rPr lang="de-DE" sz="1200" dirty="0" err="1" smtClean="0">
                <a:solidFill>
                  <a:srgbClr val="000000"/>
                </a:solidFill>
              </a:rPr>
              <a:t>new</a:t>
            </a:r>
            <a:r>
              <a:rPr lang="de-DE" sz="1200" dirty="0" smtClean="0">
                <a:solidFill>
                  <a:srgbClr val="000000"/>
                </a:solidFill>
              </a:rPr>
              <a:t> </a:t>
            </a:r>
            <a:r>
              <a:rPr lang="de-DE" sz="1200" dirty="0" err="1" smtClean="0">
                <a:solidFill>
                  <a:srgbClr val="000000"/>
                </a:solidFill>
              </a:rPr>
              <a:t>forms</a:t>
            </a:r>
            <a:r>
              <a:rPr lang="de-DE" sz="1200" dirty="0" smtClean="0">
                <a:solidFill>
                  <a:srgbClr val="000000"/>
                </a:solidFill>
              </a:rPr>
              <a:t> </a:t>
            </a:r>
            <a:r>
              <a:rPr lang="de-DE" sz="1200" dirty="0" err="1" smtClean="0">
                <a:solidFill>
                  <a:srgbClr val="000000"/>
                </a:solidFill>
              </a:rPr>
              <a:t>of</a:t>
            </a:r>
            <a:r>
              <a:rPr lang="de-DE" sz="1200" dirty="0" smtClean="0">
                <a:solidFill>
                  <a:srgbClr val="000000"/>
                </a:solidFill>
              </a:rPr>
              <a:t> </a:t>
            </a:r>
            <a:r>
              <a:rPr lang="de-DE" sz="1200" dirty="0" err="1" smtClean="0">
                <a:solidFill>
                  <a:srgbClr val="000000"/>
                </a:solidFill>
              </a:rPr>
              <a:t>mobility</a:t>
            </a:r>
            <a:endParaRPr lang="de-DE" sz="1200" dirty="0">
              <a:solidFill>
                <a:srgbClr val="000000"/>
              </a:solidFill>
            </a:endParaRPr>
          </a:p>
        </p:txBody>
      </p:sp>
      <p:sp>
        <p:nvSpPr>
          <p:cNvPr id="62" name="Richtungspfeil 61"/>
          <p:cNvSpPr/>
          <p:nvPr/>
        </p:nvSpPr>
        <p:spPr>
          <a:xfrm>
            <a:off x="5359495" y="2028824"/>
            <a:ext cx="3240087" cy="790575"/>
          </a:xfrm>
          <a:prstGeom prst="homePlate">
            <a:avLst/>
          </a:prstGeom>
          <a:solidFill>
            <a:srgbClr val="1B9C7D">
              <a:alpha val="10000"/>
            </a:srgbClr>
          </a:solidFill>
          <a:ln>
            <a:solidFill>
              <a:srgbClr val="1B9C7D"/>
            </a:solidFill>
          </a:ln>
        </p:spPr>
        <p:style>
          <a:lnRef idx="1">
            <a:schemeClr val="accent3"/>
          </a:lnRef>
          <a:fillRef idx="3">
            <a:schemeClr val="accent3"/>
          </a:fillRef>
          <a:effectRef idx="2">
            <a:schemeClr val="accent3"/>
          </a:effectRef>
          <a:fontRef idx="minor">
            <a:schemeClr val="lt1"/>
          </a:fontRef>
        </p:style>
        <p:txBody>
          <a:bodyPr anchor="ctr"/>
          <a:lstStyle/>
          <a:p>
            <a:r>
              <a:rPr lang="de-DE" sz="1200" dirty="0" smtClean="0">
                <a:solidFill>
                  <a:srgbClr val="000000"/>
                </a:solidFill>
              </a:rPr>
              <a:t>Mobility </a:t>
            </a:r>
            <a:r>
              <a:rPr lang="de-DE" sz="1200" dirty="0" err="1" smtClean="0">
                <a:solidFill>
                  <a:srgbClr val="000000"/>
                </a:solidFill>
              </a:rPr>
              <a:t>ressources</a:t>
            </a:r>
            <a:r>
              <a:rPr lang="de-DE" sz="1200" dirty="0" smtClean="0">
                <a:solidFill>
                  <a:srgbClr val="000000"/>
                </a:solidFill>
              </a:rPr>
              <a:t> (</a:t>
            </a:r>
            <a:r>
              <a:rPr lang="de-DE" sz="1200" dirty="0" err="1" smtClean="0">
                <a:solidFill>
                  <a:srgbClr val="000000"/>
                </a:solidFill>
              </a:rPr>
              <a:t>vehicles</a:t>
            </a:r>
            <a:r>
              <a:rPr lang="de-DE" sz="1200" dirty="0" smtClean="0">
                <a:solidFill>
                  <a:srgbClr val="000000"/>
                </a:solidFill>
              </a:rPr>
              <a:t>, </a:t>
            </a:r>
            <a:r>
              <a:rPr lang="de-DE" sz="1200" dirty="0" err="1" smtClean="0">
                <a:solidFill>
                  <a:srgbClr val="000000"/>
                </a:solidFill>
              </a:rPr>
              <a:t>miscellaneous</a:t>
            </a:r>
            <a:r>
              <a:rPr lang="de-DE" sz="1200" dirty="0" smtClean="0">
                <a:solidFill>
                  <a:srgbClr val="000000"/>
                </a:solidFill>
              </a:rPr>
              <a:t>, </a:t>
            </a:r>
            <a:r>
              <a:rPr lang="de-DE" sz="1200" dirty="0" err="1" smtClean="0">
                <a:solidFill>
                  <a:srgbClr val="000000"/>
                </a:solidFill>
              </a:rPr>
              <a:t>data</a:t>
            </a:r>
            <a:r>
              <a:rPr lang="de-DE" sz="1200" dirty="0" smtClean="0">
                <a:solidFill>
                  <a:srgbClr val="000000"/>
                </a:solidFill>
              </a:rPr>
              <a:t>, </a:t>
            </a:r>
            <a:r>
              <a:rPr lang="de-DE" sz="1200" dirty="0" err="1" smtClean="0">
                <a:solidFill>
                  <a:srgbClr val="000000"/>
                </a:solidFill>
              </a:rPr>
              <a:t>infrastructures</a:t>
            </a:r>
            <a:r>
              <a:rPr lang="de-DE" sz="1200" dirty="0" smtClean="0">
                <a:solidFill>
                  <a:srgbClr val="000000"/>
                </a:solidFill>
              </a:rPr>
              <a:t>) </a:t>
            </a:r>
            <a:r>
              <a:rPr lang="de-DE" sz="1200" dirty="0" err="1" smtClean="0">
                <a:solidFill>
                  <a:srgbClr val="000000"/>
                </a:solidFill>
              </a:rPr>
              <a:t>are</a:t>
            </a:r>
            <a:r>
              <a:rPr lang="de-DE" sz="1200" dirty="0" smtClean="0">
                <a:solidFill>
                  <a:srgbClr val="000000"/>
                </a:solidFill>
              </a:rPr>
              <a:t> </a:t>
            </a:r>
            <a:r>
              <a:rPr lang="de-DE" sz="1200" dirty="0" err="1" smtClean="0">
                <a:solidFill>
                  <a:srgbClr val="000000"/>
                </a:solidFill>
              </a:rPr>
              <a:t>used</a:t>
            </a:r>
            <a:r>
              <a:rPr lang="de-DE" sz="1200" dirty="0" smtClean="0">
                <a:solidFill>
                  <a:srgbClr val="000000"/>
                </a:solidFill>
              </a:rPr>
              <a:t> </a:t>
            </a:r>
            <a:r>
              <a:rPr lang="de-DE" sz="1200" dirty="0" err="1" smtClean="0">
                <a:solidFill>
                  <a:srgbClr val="000000"/>
                </a:solidFill>
              </a:rPr>
              <a:t>collaboratively</a:t>
            </a:r>
            <a:r>
              <a:rPr lang="de-DE" sz="1200" dirty="0" smtClean="0">
                <a:solidFill>
                  <a:srgbClr val="000000"/>
                </a:solidFill>
              </a:rPr>
              <a:t> and </a:t>
            </a:r>
            <a:r>
              <a:rPr lang="de-DE" sz="1200" dirty="0" err="1" smtClean="0">
                <a:solidFill>
                  <a:srgbClr val="000000"/>
                </a:solidFill>
              </a:rPr>
              <a:t>are</a:t>
            </a:r>
            <a:r>
              <a:rPr lang="de-DE" sz="1200" dirty="0" smtClean="0">
                <a:solidFill>
                  <a:srgbClr val="000000"/>
                </a:solidFill>
              </a:rPr>
              <a:t> </a:t>
            </a:r>
            <a:r>
              <a:rPr lang="de-DE" sz="1200" dirty="0" err="1" smtClean="0">
                <a:solidFill>
                  <a:srgbClr val="000000"/>
                </a:solidFill>
              </a:rPr>
              <a:t>emobile</a:t>
            </a:r>
            <a:r>
              <a:rPr lang="de-DE" sz="1200" dirty="0" smtClean="0">
                <a:solidFill>
                  <a:srgbClr val="000000"/>
                </a:solidFill>
              </a:rPr>
              <a:t> </a:t>
            </a:r>
            <a:r>
              <a:rPr lang="de-DE" sz="1200" dirty="0" err="1" smtClean="0">
                <a:solidFill>
                  <a:srgbClr val="000000"/>
                </a:solidFill>
              </a:rPr>
              <a:t>to</a:t>
            </a:r>
            <a:r>
              <a:rPr lang="de-DE" sz="1200" dirty="0" smtClean="0">
                <a:solidFill>
                  <a:srgbClr val="000000"/>
                </a:solidFill>
              </a:rPr>
              <a:t> large </a:t>
            </a:r>
            <a:r>
              <a:rPr lang="de-DE" sz="1200" dirty="0" err="1" smtClean="0">
                <a:solidFill>
                  <a:srgbClr val="000000"/>
                </a:solidFill>
              </a:rPr>
              <a:t>extend</a:t>
            </a:r>
            <a:endParaRPr lang="de-DE" sz="1200" dirty="0">
              <a:solidFill>
                <a:srgbClr val="000000"/>
              </a:solidFill>
            </a:endParaRPr>
          </a:p>
        </p:txBody>
      </p:sp>
      <p:sp>
        <p:nvSpPr>
          <p:cNvPr id="63" name="Richtungspfeil 62"/>
          <p:cNvSpPr/>
          <p:nvPr/>
        </p:nvSpPr>
        <p:spPr>
          <a:xfrm>
            <a:off x="5610239" y="1113702"/>
            <a:ext cx="3240087" cy="792163"/>
          </a:xfrm>
          <a:prstGeom prst="homePlate">
            <a:avLst/>
          </a:prstGeom>
          <a:solidFill>
            <a:srgbClr val="1B9C7D">
              <a:alpha val="10000"/>
            </a:srgbClr>
          </a:solidFill>
          <a:ln>
            <a:solidFill>
              <a:srgbClr val="1B9C7D"/>
            </a:solidFill>
          </a:ln>
        </p:spPr>
        <p:style>
          <a:lnRef idx="1">
            <a:schemeClr val="accent3"/>
          </a:lnRef>
          <a:fillRef idx="3">
            <a:schemeClr val="accent3"/>
          </a:fillRef>
          <a:effectRef idx="2">
            <a:schemeClr val="accent3"/>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lang="de-DE" sz="1200" dirty="0" smtClean="0">
                <a:solidFill>
                  <a:srgbClr val="000000"/>
                </a:solidFill>
              </a:rPr>
              <a:t>Mobility </a:t>
            </a:r>
            <a:r>
              <a:rPr lang="de-DE" sz="1200" dirty="0" err="1" smtClean="0">
                <a:solidFill>
                  <a:srgbClr val="000000"/>
                </a:solidFill>
              </a:rPr>
              <a:t>ressources</a:t>
            </a:r>
            <a:r>
              <a:rPr lang="de-DE" sz="1200" dirty="0" smtClean="0">
                <a:solidFill>
                  <a:srgbClr val="000000"/>
                </a:solidFill>
              </a:rPr>
              <a:t> </a:t>
            </a:r>
            <a:r>
              <a:rPr lang="de-DE" sz="1200" dirty="0" err="1" smtClean="0">
                <a:solidFill>
                  <a:srgbClr val="000000"/>
                </a:solidFill>
              </a:rPr>
              <a:t>are</a:t>
            </a:r>
            <a:r>
              <a:rPr lang="de-DE" sz="1200" dirty="0" smtClean="0">
                <a:solidFill>
                  <a:srgbClr val="000000"/>
                </a:solidFill>
              </a:rPr>
              <a:t> </a:t>
            </a:r>
            <a:r>
              <a:rPr lang="de-DE" sz="1200" dirty="0" err="1" smtClean="0">
                <a:solidFill>
                  <a:srgbClr val="000000"/>
                </a:solidFill>
              </a:rPr>
              <a:t>emobile</a:t>
            </a:r>
            <a:r>
              <a:rPr lang="de-DE" sz="1200" dirty="0" smtClean="0">
                <a:solidFill>
                  <a:srgbClr val="000000"/>
                </a:solidFill>
              </a:rPr>
              <a:t>, </a:t>
            </a:r>
            <a:r>
              <a:rPr lang="de-DE" sz="1200" dirty="0" err="1" smtClean="0">
                <a:solidFill>
                  <a:srgbClr val="000000"/>
                </a:solidFill>
              </a:rPr>
              <a:t>mobility</a:t>
            </a:r>
            <a:r>
              <a:rPr lang="de-DE" sz="1200" dirty="0" smtClean="0">
                <a:solidFill>
                  <a:srgbClr val="000000"/>
                </a:solidFill>
              </a:rPr>
              <a:t> in urban </a:t>
            </a:r>
            <a:r>
              <a:rPr lang="de-DE" sz="1200" dirty="0" err="1" smtClean="0">
                <a:solidFill>
                  <a:srgbClr val="000000"/>
                </a:solidFill>
              </a:rPr>
              <a:t>environments</a:t>
            </a:r>
            <a:r>
              <a:rPr lang="de-DE" sz="1200" dirty="0" smtClean="0">
                <a:solidFill>
                  <a:srgbClr val="000000"/>
                </a:solidFill>
              </a:rPr>
              <a:t> </a:t>
            </a:r>
            <a:r>
              <a:rPr lang="de-DE" sz="1200" dirty="0" err="1" smtClean="0">
                <a:solidFill>
                  <a:srgbClr val="000000"/>
                </a:solidFill>
              </a:rPr>
              <a:t>is</a:t>
            </a:r>
            <a:r>
              <a:rPr lang="de-DE" sz="1200" dirty="0" smtClean="0">
                <a:solidFill>
                  <a:srgbClr val="000000"/>
                </a:solidFill>
              </a:rPr>
              <a:t> </a:t>
            </a:r>
            <a:r>
              <a:rPr lang="de-DE" sz="1200" dirty="0" err="1" smtClean="0">
                <a:solidFill>
                  <a:srgbClr val="000000"/>
                </a:solidFill>
              </a:rPr>
              <a:t>efficient</a:t>
            </a:r>
            <a:r>
              <a:rPr lang="de-DE" sz="1200" dirty="0" smtClean="0">
                <a:solidFill>
                  <a:srgbClr val="000000"/>
                </a:solidFill>
              </a:rPr>
              <a:t>, flexible and </a:t>
            </a:r>
            <a:r>
              <a:rPr lang="de-DE" sz="1200" dirty="0" err="1" smtClean="0">
                <a:solidFill>
                  <a:srgbClr val="000000"/>
                </a:solidFill>
              </a:rPr>
              <a:t>sustainable</a:t>
            </a:r>
            <a:endParaRPr lang="de-DE" sz="1200" dirty="0">
              <a:solidFill>
                <a:srgbClr val="000000"/>
              </a:solidFill>
            </a:endParaRPr>
          </a:p>
        </p:txBody>
      </p:sp>
      <p:pic>
        <p:nvPicPr>
          <p:cNvPr id="68" name="Picture 2"/>
          <p:cNvPicPr>
            <a:picLocks noChangeAspect="1" noChangeArrowheads="1"/>
          </p:cNvPicPr>
          <p:nvPr/>
        </p:nvPicPr>
        <p:blipFill>
          <a:blip r:embed="rId3"/>
          <a:srcRect/>
          <a:stretch>
            <a:fillRect/>
          </a:stretch>
        </p:blipFill>
        <p:spPr bwMode="auto">
          <a:xfrm>
            <a:off x="1639888" y="3856038"/>
            <a:ext cx="1162050" cy="774700"/>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pic>
        <p:nvPicPr>
          <p:cNvPr id="70" name="Picture 3"/>
          <p:cNvPicPr>
            <a:picLocks noChangeAspect="1" noChangeArrowheads="1"/>
          </p:cNvPicPr>
          <p:nvPr/>
        </p:nvPicPr>
        <p:blipFill>
          <a:blip r:embed="rId4"/>
          <a:srcRect/>
          <a:stretch>
            <a:fillRect/>
          </a:stretch>
        </p:blipFill>
        <p:spPr bwMode="auto">
          <a:xfrm>
            <a:off x="1282700" y="4779963"/>
            <a:ext cx="1027113" cy="769937"/>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pic>
        <p:nvPicPr>
          <p:cNvPr id="71" name="Picture 4"/>
          <p:cNvPicPr>
            <a:picLocks noChangeAspect="1" noChangeArrowheads="1"/>
          </p:cNvPicPr>
          <p:nvPr/>
        </p:nvPicPr>
        <p:blipFill rotWithShape="1">
          <a:blip r:embed="rId5"/>
          <a:srcRect r="5637"/>
          <a:stretch/>
        </p:blipFill>
        <p:spPr bwMode="auto">
          <a:xfrm>
            <a:off x="2435225" y="2051050"/>
            <a:ext cx="1122363" cy="768350"/>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pic>
        <p:nvPicPr>
          <p:cNvPr id="72" name="Picture 5"/>
          <p:cNvPicPr>
            <a:picLocks noChangeAspect="1" noChangeArrowheads="1"/>
          </p:cNvPicPr>
          <p:nvPr/>
        </p:nvPicPr>
        <p:blipFill>
          <a:blip r:embed="rId6"/>
          <a:srcRect/>
          <a:stretch>
            <a:fillRect/>
          </a:stretch>
        </p:blipFill>
        <p:spPr bwMode="auto">
          <a:xfrm>
            <a:off x="1985963" y="2955925"/>
            <a:ext cx="1169987" cy="777875"/>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pic>
        <p:nvPicPr>
          <p:cNvPr id="73" name="Picture 7"/>
          <p:cNvPicPr>
            <a:picLocks noChangeAspect="1" noChangeArrowheads="1"/>
          </p:cNvPicPr>
          <p:nvPr/>
        </p:nvPicPr>
        <p:blipFill rotWithShape="1">
          <a:blip r:embed="rId7"/>
          <a:srcRect/>
          <a:stretch/>
        </p:blipFill>
        <p:spPr bwMode="auto">
          <a:xfrm>
            <a:off x="2865438" y="1119188"/>
            <a:ext cx="936625" cy="787400"/>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sp>
        <p:nvSpPr>
          <p:cNvPr id="76" name="Gleichschenkliges Dreieck 75"/>
          <p:cNvSpPr/>
          <p:nvPr/>
        </p:nvSpPr>
        <p:spPr>
          <a:xfrm>
            <a:off x="612775" y="2695575"/>
            <a:ext cx="392113" cy="9366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600">
              <a:solidFill>
                <a:srgbClr val="FFFFFF"/>
              </a:solidFill>
              <a:cs typeface="Arial" pitchFamily="34" charset="0"/>
            </a:endParaRPr>
          </a:p>
        </p:txBody>
      </p:sp>
      <p:sp>
        <p:nvSpPr>
          <p:cNvPr id="77" name="Gleichschenkliges Dreieck 76"/>
          <p:cNvSpPr/>
          <p:nvPr/>
        </p:nvSpPr>
        <p:spPr>
          <a:xfrm>
            <a:off x="612775" y="3609975"/>
            <a:ext cx="392113" cy="9366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600">
              <a:solidFill>
                <a:srgbClr val="FFFFFF"/>
              </a:solidFill>
              <a:cs typeface="Arial" pitchFamily="34" charset="0"/>
            </a:endParaRPr>
          </a:p>
        </p:txBody>
      </p:sp>
      <p:sp>
        <p:nvSpPr>
          <p:cNvPr id="78" name="Gleichschenkliges Dreieck 77"/>
          <p:cNvSpPr/>
          <p:nvPr/>
        </p:nvSpPr>
        <p:spPr>
          <a:xfrm>
            <a:off x="611188" y="4464050"/>
            <a:ext cx="392112" cy="9366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600">
              <a:solidFill>
                <a:srgbClr val="FFFFFF"/>
              </a:solidFill>
              <a:cs typeface="Arial" pitchFamily="34" charset="0"/>
            </a:endParaRPr>
          </a:p>
        </p:txBody>
      </p:sp>
      <p:sp>
        <p:nvSpPr>
          <p:cNvPr id="8220" name="Rechteck 1"/>
          <p:cNvSpPr>
            <a:spLocks noChangeArrowheads="1"/>
          </p:cNvSpPr>
          <p:nvPr/>
        </p:nvSpPr>
        <p:spPr bwMode="auto">
          <a:xfrm>
            <a:off x="349250" y="5762625"/>
            <a:ext cx="6507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de-DE" sz="1600" dirty="0">
                <a:solidFill>
                  <a:srgbClr val="000000"/>
                </a:solidFill>
              </a:rPr>
              <a:t>http://www.mobilityinnovation.iao.fraunhofer.de/Aktuell/</a:t>
            </a:r>
          </a:p>
        </p:txBody>
      </p:sp>
      <p:sp>
        <p:nvSpPr>
          <p:cNvPr id="29" name="Titel 1"/>
          <p:cNvSpPr txBox="1">
            <a:spLocks/>
          </p:cNvSpPr>
          <p:nvPr/>
        </p:nvSpPr>
        <p:spPr bwMode="auto">
          <a:xfrm>
            <a:off x="612775" y="390525"/>
            <a:ext cx="8223250"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Frutiger LT Com 45 Light" pitchFamily="34" charset="0"/>
              </a:defRPr>
            </a:lvl2pPr>
            <a:lvl3pPr algn="l" rtl="0" eaLnBrk="0" fontAlgn="base" hangingPunct="0">
              <a:spcBef>
                <a:spcPct val="0"/>
              </a:spcBef>
              <a:spcAft>
                <a:spcPct val="0"/>
              </a:spcAft>
              <a:defRPr sz="2400" b="1">
                <a:solidFill>
                  <a:schemeClr val="tx1"/>
                </a:solidFill>
                <a:latin typeface="Frutiger LT Com 45 Light" pitchFamily="34" charset="0"/>
              </a:defRPr>
            </a:lvl3pPr>
            <a:lvl4pPr algn="l" rtl="0" eaLnBrk="0" fontAlgn="base" hangingPunct="0">
              <a:spcBef>
                <a:spcPct val="0"/>
              </a:spcBef>
              <a:spcAft>
                <a:spcPct val="0"/>
              </a:spcAft>
              <a:defRPr sz="2400" b="1">
                <a:solidFill>
                  <a:schemeClr val="tx1"/>
                </a:solidFill>
                <a:latin typeface="Frutiger LT Com 45 Light" pitchFamily="34" charset="0"/>
              </a:defRPr>
            </a:lvl4pPr>
            <a:lvl5pPr algn="l" rtl="0" eaLnBrk="0" fontAlgn="base" hangingPunct="0">
              <a:spcBef>
                <a:spcPct val="0"/>
              </a:spcBef>
              <a:spcAft>
                <a:spcPct val="0"/>
              </a:spcAft>
              <a:defRPr sz="2400" b="1">
                <a:solidFill>
                  <a:schemeClr val="tx1"/>
                </a:solidFill>
                <a:latin typeface="Frutiger LT Com 45 Light" pitchFamily="34" charset="0"/>
              </a:defRPr>
            </a:lvl5pPr>
            <a:lvl6pPr marL="457200" algn="l" rtl="0" fontAlgn="base">
              <a:spcBef>
                <a:spcPct val="0"/>
              </a:spcBef>
              <a:spcAft>
                <a:spcPct val="0"/>
              </a:spcAft>
              <a:defRPr sz="3200" b="1">
                <a:solidFill>
                  <a:schemeClr val="tx1"/>
                </a:solidFill>
                <a:latin typeface="Frutiger LT Com 45 Light" pitchFamily="34" charset="0"/>
              </a:defRPr>
            </a:lvl6pPr>
            <a:lvl7pPr marL="914400" algn="l" rtl="0" fontAlgn="base">
              <a:spcBef>
                <a:spcPct val="0"/>
              </a:spcBef>
              <a:spcAft>
                <a:spcPct val="0"/>
              </a:spcAft>
              <a:defRPr sz="3200" b="1">
                <a:solidFill>
                  <a:schemeClr val="tx1"/>
                </a:solidFill>
                <a:latin typeface="Frutiger LT Com 45 Light" pitchFamily="34" charset="0"/>
              </a:defRPr>
            </a:lvl7pPr>
            <a:lvl8pPr marL="1371600" algn="l" rtl="0" fontAlgn="base">
              <a:spcBef>
                <a:spcPct val="0"/>
              </a:spcBef>
              <a:spcAft>
                <a:spcPct val="0"/>
              </a:spcAft>
              <a:defRPr sz="3200" b="1">
                <a:solidFill>
                  <a:schemeClr val="tx1"/>
                </a:solidFill>
                <a:latin typeface="Frutiger LT Com 45 Light" pitchFamily="34" charset="0"/>
              </a:defRPr>
            </a:lvl8pPr>
            <a:lvl9pPr marL="1828800" algn="l" rtl="0" fontAlgn="base">
              <a:spcBef>
                <a:spcPct val="0"/>
              </a:spcBef>
              <a:spcAft>
                <a:spcPct val="0"/>
              </a:spcAft>
              <a:defRPr sz="3200" b="1">
                <a:solidFill>
                  <a:schemeClr val="tx1"/>
                </a:solidFill>
                <a:latin typeface="Frutiger LT Com 45 Light" pitchFamily="34" charset="0"/>
              </a:defRPr>
            </a:lvl9pPr>
          </a:lstStyle>
          <a:p>
            <a:r>
              <a:rPr lang="de-DE" sz="2000" b="0" dirty="0">
                <a:solidFill>
                  <a:srgbClr val="000000"/>
                </a:solidFill>
                <a:latin typeface="Frutiger LT Com 55 Roman" pitchFamily="34" charset="0"/>
                <a:ea typeface="ＭＳ Ｐゴシック" pitchFamily="46" charset="-128"/>
                <a:cs typeface="Tahoma"/>
              </a:rPr>
              <a:t>Roadmap </a:t>
            </a:r>
            <a:r>
              <a:rPr lang="de-DE" sz="2000" b="0" dirty="0" err="1" smtClean="0">
                <a:solidFill>
                  <a:srgbClr val="000000"/>
                </a:solidFill>
                <a:latin typeface="Frutiger LT Com 55 Roman" pitchFamily="34" charset="0"/>
                <a:ea typeface="ＭＳ Ｐゴシック" pitchFamily="46" charset="-128"/>
                <a:cs typeface="Tahoma"/>
              </a:rPr>
              <a:t>to</a:t>
            </a:r>
            <a:r>
              <a:rPr lang="de-DE" sz="2000" b="0" dirty="0" smtClean="0">
                <a:solidFill>
                  <a:srgbClr val="000000"/>
                </a:solidFill>
                <a:latin typeface="Frutiger LT Com 55 Roman" pitchFamily="34" charset="0"/>
                <a:ea typeface="ＭＳ Ｐゴシック" pitchFamily="46" charset="-128"/>
                <a:cs typeface="Tahoma"/>
              </a:rPr>
              <a:t> </a:t>
            </a:r>
            <a:r>
              <a:rPr lang="de-DE" sz="2000" dirty="0" smtClean="0">
                <a:solidFill>
                  <a:srgbClr val="000000"/>
                </a:solidFill>
              </a:rPr>
              <a:t>»Smart</a:t>
            </a:r>
            <a:r>
              <a:rPr lang="de-DE" sz="4000" baseline="-25000" dirty="0" smtClean="0">
                <a:solidFill>
                  <a:srgbClr val="1B9C7D"/>
                </a:solidFill>
              </a:rPr>
              <a:t>e</a:t>
            </a:r>
            <a:r>
              <a:rPr lang="de-DE" sz="2000" dirty="0" smtClean="0">
                <a:solidFill>
                  <a:srgbClr val="000000"/>
                </a:solidFill>
              </a:rPr>
              <a:t> </a:t>
            </a:r>
            <a:r>
              <a:rPr lang="de-DE" sz="2000" dirty="0">
                <a:solidFill>
                  <a:srgbClr val="000000"/>
                </a:solidFill>
              </a:rPr>
              <a:t>City«</a:t>
            </a:r>
            <a:br>
              <a:rPr lang="de-DE" sz="2000" dirty="0">
                <a:solidFill>
                  <a:srgbClr val="000000"/>
                </a:solidFill>
              </a:rPr>
            </a:br>
            <a:endParaRPr lang="de-DE" sz="4000" b="0" dirty="0" smtClean="0">
              <a:solidFill>
                <a:schemeClr val="tx2"/>
              </a:solidFill>
            </a:endParaRPr>
          </a:p>
        </p:txBody>
      </p:sp>
    </p:spTree>
    <p:extLst>
      <p:ext uri="{BB962C8B-B14F-4D97-AF65-F5344CB8AC3E}">
        <p14:creationId xmlns:p14="http://schemas.microsoft.com/office/powerpoint/2010/main" val="404128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10" presetClass="entr" presetSubtype="0"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fade">
                                      <p:cBhvr>
                                        <p:cTn id="50" dur="500"/>
                                        <p:tgtEl>
                                          <p:spTgt spid="7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par>
                                <p:cTn id="68" presetID="10" presetClass="entr" presetSubtype="0" fill="hold" nodeType="with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fade">
                                      <p:cBhvr>
                                        <p:cTn id="7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4" grpId="0" animBg="1"/>
      <p:bldP spid="25" grpId="0" animBg="1"/>
      <p:bldP spid="33" grpId="0" animBg="1"/>
      <p:bldP spid="55" grpId="0" animBg="1"/>
      <p:bldP spid="56" grpId="0" animBg="1"/>
      <p:bldP spid="57" grpId="0" animBg="1"/>
      <p:bldP spid="58" grpId="0" animBg="1"/>
      <p:bldP spid="60" grpId="0" animBg="1"/>
      <p:bldP spid="61" grpId="0" animBg="1"/>
      <p:bldP spid="62" grpId="0" animBg="1"/>
      <p:bldP spid="63" grpId="0" animBg="1"/>
      <p:bldP spid="76" grpId="0" animBg="1"/>
      <p:bldP spid="77" grpId="0" animBg="1"/>
      <p:bldP spid="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lke 3"/>
          <p:cNvSpPr/>
          <p:nvPr/>
        </p:nvSpPr>
        <p:spPr>
          <a:xfrm>
            <a:off x="4098705" y="1976117"/>
            <a:ext cx="1691688" cy="1605182"/>
          </a:xfrm>
          <a:prstGeom prst="cloud">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029" y="3937537"/>
            <a:ext cx="1627540" cy="1627540"/>
          </a:xfrm>
          <a:prstGeom prst="rect">
            <a:avLst/>
          </a:prstGeom>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22110" y="4218260"/>
            <a:ext cx="1066093" cy="10660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4119" y="4302811"/>
            <a:ext cx="1352853" cy="900308"/>
          </a:xfrm>
          <a:prstGeom prst="rect">
            <a:avLst/>
          </a:prstGeom>
        </p:spPr>
      </p:pic>
      <p:cxnSp>
        <p:nvCxnSpPr>
          <p:cNvPr id="6" name="Gewinkelte Verbindung 5"/>
          <p:cNvCxnSpPr>
            <a:stCxn id="4" idx="2"/>
          </p:cNvCxnSpPr>
          <p:nvPr/>
        </p:nvCxnSpPr>
        <p:spPr>
          <a:xfrm rot="10800000" flipV="1">
            <a:off x="1680800" y="2778707"/>
            <a:ext cx="2423153" cy="1158829"/>
          </a:xfrm>
          <a:prstGeom prst="bentConnector2">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8" name="Gerade Verbindung mit Pfeil 7"/>
          <p:cNvCxnSpPr>
            <a:stCxn id="4" idx="1"/>
            <a:endCxn id="2050" idx="0"/>
          </p:cNvCxnSpPr>
          <p:nvPr/>
        </p:nvCxnSpPr>
        <p:spPr>
          <a:xfrm>
            <a:off x="4944549" y="3579590"/>
            <a:ext cx="10608" cy="638670"/>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11" name="Gerade Verbindung mit Pfeil 10"/>
          <p:cNvCxnSpPr>
            <a:stCxn id="5" idx="3"/>
            <a:endCxn id="2050" idx="1"/>
          </p:cNvCxnSpPr>
          <p:nvPr/>
        </p:nvCxnSpPr>
        <p:spPr>
          <a:xfrm>
            <a:off x="2494569" y="4751307"/>
            <a:ext cx="1927541" cy="0"/>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a:stCxn id="2050" idx="3"/>
            <a:endCxn id="2" idx="1"/>
          </p:cNvCxnSpPr>
          <p:nvPr/>
        </p:nvCxnSpPr>
        <p:spPr>
          <a:xfrm>
            <a:off x="5488203" y="4751307"/>
            <a:ext cx="1435916" cy="1659"/>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sp>
        <p:nvSpPr>
          <p:cNvPr id="24" name="Titel 1"/>
          <p:cNvSpPr>
            <a:spLocks noGrp="1"/>
          </p:cNvSpPr>
          <p:nvPr>
            <p:ph type="title"/>
          </p:nvPr>
        </p:nvSpPr>
        <p:spPr>
          <a:xfrm>
            <a:off x="307628" y="230721"/>
            <a:ext cx="6853007" cy="1370691"/>
          </a:xfrm>
          <a:effectLst>
            <a:outerShdw blurRad="50800" dist="38100" dir="2700000" algn="tl" rotWithShape="0">
              <a:prstClr val="black">
                <a:alpha val="40000"/>
              </a:prstClr>
            </a:outerShdw>
          </a:effectLst>
        </p:spPr>
        <p:txBody>
          <a:bodyPr vert="horz"/>
          <a:lstStyle/>
          <a:p>
            <a:r>
              <a:rPr lang="de-DE" sz="4000" dirty="0" smtClean="0">
                <a:solidFill>
                  <a:schemeClr val="tx2"/>
                </a:solidFill>
              </a:rPr>
              <a:t>Kommunikationswege</a:t>
            </a:r>
            <a:br>
              <a:rPr lang="de-DE" sz="4000" dirty="0" smtClean="0">
                <a:solidFill>
                  <a:schemeClr val="tx2"/>
                </a:solidFill>
              </a:rPr>
            </a:br>
            <a:r>
              <a:rPr lang="de-DE" sz="4000" dirty="0" smtClean="0">
                <a:solidFill>
                  <a:schemeClr val="tx2"/>
                </a:solidFill>
              </a:rPr>
              <a:t>der Komponenten</a:t>
            </a:r>
          </a:p>
        </p:txBody>
      </p:sp>
      <p:cxnSp>
        <p:nvCxnSpPr>
          <p:cNvPr id="12" name="Gewinkelte Verbindung 11"/>
          <p:cNvCxnSpPr>
            <a:stCxn id="2" idx="0"/>
            <a:endCxn id="4" idx="0"/>
          </p:cNvCxnSpPr>
          <p:nvPr/>
        </p:nvCxnSpPr>
        <p:spPr>
          <a:xfrm rot="16200000" flipV="1">
            <a:off x="5932815" y="2634876"/>
            <a:ext cx="1523900" cy="1811563"/>
          </a:xfrm>
          <a:prstGeom prst="bentConnector2">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47605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12"/>
          <p:cNvPicPr>
            <a:picLocks noChangeAspect="1" noChangeArrowheads="1"/>
          </p:cNvPicPr>
          <p:nvPr/>
        </p:nvPicPr>
        <p:blipFill>
          <a:blip r:embed="rId3">
            <a:extLst>
              <a:ext uri="{28A0092B-C50C-407E-A947-70E740481C1C}">
                <a14:useLocalDpi xmlns:a14="http://schemas.microsoft.com/office/drawing/2010/main" val="0"/>
              </a:ext>
            </a:extLst>
          </a:blip>
          <a:srcRect r="8867"/>
          <a:stretch>
            <a:fillRect/>
          </a:stretch>
        </p:blipFill>
        <p:spPr bwMode="auto">
          <a:xfrm>
            <a:off x="3267682" y="1789584"/>
            <a:ext cx="5264092" cy="2845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291" name="Titel 1"/>
          <p:cNvSpPr>
            <a:spLocks noGrp="1"/>
          </p:cNvSpPr>
          <p:nvPr>
            <p:ph type="title"/>
          </p:nvPr>
        </p:nvSpPr>
        <p:spPr>
          <a:xfrm>
            <a:off x="612775" y="390525"/>
            <a:ext cx="8223250" cy="914400"/>
          </a:xfrm>
          <a:effectLst>
            <a:outerShdw blurRad="50800" dist="38100" dir="2700000" algn="tl" rotWithShape="0">
              <a:prstClr val="black">
                <a:alpha val="40000"/>
              </a:prstClr>
            </a:outerShdw>
          </a:effectLst>
        </p:spPr>
        <p:txBody>
          <a:bodyPr/>
          <a:lstStyle/>
          <a:p>
            <a:r>
              <a:rPr lang="de-DE" sz="4000" dirty="0" smtClean="0">
                <a:solidFill>
                  <a:schemeClr val="tx2"/>
                </a:solidFill>
              </a:rPr>
              <a:t>Kombiniertes Ladesystem</a:t>
            </a:r>
          </a:p>
        </p:txBody>
      </p:sp>
      <p:graphicFrame>
        <p:nvGraphicFramePr>
          <p:cNvPr id="13" name="Diagramm 12"/>
          <p:cNvGraphicFramePr/>
          <p:nvPr>
            <p:extLst>
              <p:ext uri="{D42A27DB-BD31-4B8C-83A1-F6EECF244321}">
                <p14:modId xmlns:p14="http://schemas.microsoft.com/office/powerpoint/2010/main" val="2615874459"/>
              </p:ext>
            </p:extLst>
          </p:nvPr>
        </p:nvGraphicFramePr>
        <p:xfrm>
          <a:off x="610711" y="5104289"/>
          <a:ext cx="7922579" cy="6091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5" name="Gruppieren 4"/>
          <p:cNvGrpSpPr/>
          <p:nvPr/>
        </p:nvGrpSpPr>
        <p:grpSpPr>
          <a:xfrm>
            <a:off x="612226" y="1636594"/>
            <a:ext cx="2342332" cy="3045031"/>
            <a:chOff x="961052" y="1754185"/>
            <a:chExt cx="2342332" cy="3045031"/>
          </a:xfrm>
        </p:grpSpPr>
        <p:sp>
          <p:nvSpPr>
            <p:cNvPr id="6" name="Abgerundetes Rechteck 5"/>
            <p:cNvSpPr/>
            <p:nvPr/>
          </p:nvSpPr>
          <p:spPr>
            <a:xfrm>
              <a:off x="961052" y="1754185"/>
              <a:ext cx="2342332" cy="1405399"/>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de-DE" sz="2200" kern="1200" dirty="0" err="1" smtClean="0"/>
                <a:t>Konduktiv</a:t>
              </a:r>
              <a:endParaRPr lang="de-DE" sz="2200" kern="1200" dirty="0"/>
            </a:p>
            <a:p>
              <a:pPr marL="171450" lvl="1" indent="-171450" algn="l" defTabSz="755650">
                <a:lnSpc>
                  <a:spcPct val="90000"/>
                </a:lnSpc>
                <a:spcBef>
                  <a:spcPct val="0"/>
                </a:spcBef>
                <a:spcAft>
                  <a:spcPct val="15000"/>
                </a:spcAft>
                <a:buChar char="••"/>
              </a:pPr>
              <a:r>
                <a:rPr lang="de-DE" sz="1700" kern="1200" dirty="0" smtClean="0"/>
                <a:t>Bidirektional</a:t>
              </a:r>
              <a:endParaRPr lang="de-DE" sz="1700" kern="1200" dirty="0"/>
            </a:p>
            <a:p>
              <a:pPr marL="171450" lvl="1" indent="-171450" algn="l" defTabSz="755650">
                <a:lnSpc>
                  <a:spcPct val="90000"/>
                </a:lnSpc>
                <a:spcBef>
                  <a:spcPct val="0"/>
                </a:spcBef>
                <a:spcAft>
                  <a:spcPct val="15000"/>
                </a:spcAft>
                <a:buChar char="••"/>
              </a:pPr>
              <a:r>
                <a:rPr lang="de-DE" sz="1700" kern="1200" dirty="0" smtClean="0"/>
                <a:t>Leistung 22 kW</a:t>
              </a:r>
              <a:endParaRPr lang="de-DE" sz="1700" kern="1200" dirty="0"/>
            </a:p>
            <a:p>
              <a:pPr marL="171450" lvl="1" indent="-171450" algn="l" defTabSz="755650">
                <a:lnSpc>
                  <a:spcPct val="90000"/>
                </a:lnSpc>
                <a:spcBef>
                  <a:spcPct val="0"/>
                </a:spcBef>
                <a:spcAft>
                  <a:spcPct val="15000"/>
                </a:spcAft>
                <a:buChar char="••"/>
              </a:pPr>
              <a:r>
                <a:rPr lang="de-DE" sz="1700" kern="1200" dirty="0" smtClean="0">
                  <a:latin typeface="Frutiger LT Com 55 Roman"/>
                  <a:sym typeface="Symbol"/>
                </a:rPr>
                <a:t></a:t>
              </a:r>
              <a:r>
                <a:rPr lang="de-DE" sz="1700" kern="1200" dirty="0" smtClean="0">
                  <a:latin typeface="Frutiger LT Com 55 Roman"/>
                </a:rPr>
                <a:t> = 97 %</a:t>
              </a:r>
              <a:endParaRPr lang="de-DE" sz="1700" kern="1200" dirty="0"/>
            </a:p>
          </p:txBody>
        </p:sp>
        <p:sp>
          <p:nvSpPr>
            <p:cNvPr id="7" name="Abgerundetes Rechteck 6"/>
            <p:cNvSpPr/>
            <p:nvPr/>
          </p:nvSpPr>
          <p:spPr>
            <a:xfrm>
              <a:off x="961052" y="3393817"/>
              <a:ext cx="2342332" cy="1405399"/>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de-DE" sz="2200" kern="1200" dirty="0" smtClean="0"/>
                <a:t>Induktiv</a:t>
              </a:r>
              <a:endParaRPr lang="de-DE" sz="2200" kern="1200" dirty="0"/>
            </a:p>
            <a:p>
              <a:pPr marL="171450" lvl="1" indent="-171450" algn="l" defTabSz="755650">
                <a:lnSpc>
                  <a:spcPct val="90000"/>
                </a:lnSpc>
                <a:spcBef>
                  <a:spcPct val="0"/>
                </a:spcBef>
                <a:spcAft>
                  <a:spcPct val="15000"/>
                </a:spcAft>
                <a:buChar char="••"/>
              </a:pPr>
              <a:r>
                <a:rPr lang="de-DE" sz="1700" kern="1200" dirty="0" smtClean="0"/>
                <a:t>Bidirektional</a:t>
              </a:r>
              <a:endParaRPr lang="de-DE" sz="1700" kern="1200" dirty="0"/>
            </a:p>
            <a:p>
              <a:pPr marL="171450" lvl="1" indent="-171450" algn="l" defTabSz="755650">
                <a:lnSpc>
                  <a:spcPct val="90000"/>
                </a:lnSpc>
                <a:spcBef>
                  <a:spcPct val="0"/>
                </a:spcBef>
                <a:spcAft>
                  <a:spcPct val="15000"/>
                </a:spcAft>
                <a:buChar char="••"/>
              </a:pPr>
              <a:r>
                <a:rPr lang="de-DE" sz="1700" kern="1200" dirty="0" smtClean="0"/>
                <a:t>Leistung 22 kW</a:t>
              </a:r>
              <a:endParaRPr lang="de-DE" sz="1700" kern="1200" dirty="0"/>
            </a:p>
            <a:p>
              <a:pPr marL="171450" lvl="1" indent="-171450" algn="l" defTabSz="755650">
                <a:lnSpc>
                  <a:spcPct val="90000"/>
                </a:lnSpc>
                <a:spcBef>
                  <a:spcPct val="0"/>
                </a:spcBef>
                <a:spcAft>
                  <a:spcPct val="15000"/>
                </a:spcAft>
                <a:buChar char="••"/>
              </a:pPr>
              <a:r>
                <a:rPr lang="de-DE" sz="1700" kern="1200" dirty="0" smtClean="0">
                  <a:latin typeface="Frutiger LT Com 55 Roman"/>
                  <a:sym typeface="Symbol"/>
                </a:rPr>
                <a:t></a:t>
              </a:r>
              <a:r>
                <a:rPr lang="de-DE" sz="1700" kern="1200" dirty="0" smtClean="0">
                  <a:latin typeface="Frutiger LT Com 55 Roman"/>
                </a:rPr>
                <a:t> &gt; 90 %</a:t>
              </a:r>
              <a:endParaRPr lang="de-DE" sz="1700" kern="1200" dirty="0"/>
            </a:p>
          </p:txBody>
        </p:sp>
      </p:grpSp>
    </p:spTree>
    <p:extLst>
      <p:ext uri="{BB962C8B-B14F-4D97-AF65-F5344CB8AC3E}">
        <p14:creationId xmlns:p14="http://schemas.microsoft.com/office/powerpoint/2010/main" val="425242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63E36EAC-6D7E-4EE1-9D4C-1AE6A9F0F244}"/>
                                            </p:graphicEl>
                                          </p:spTgt>
                                        </p:tgtEl>
                                        <p:attrNameLst>
                                          <p:attrName>style.visibility</p:attrName>
                                        </p:attrNameLst>
                                      </p:cBhvr>
                                      <p:to>
                                        <p:strVal val="visible"/>
                                      </p:to>
                                    </p:set>
                                    <p:animEffect transition="in" filter="fade">
                                      <p:cBhvr>
                                        <p:cTn id="7" dur="500"/>
                                        <p:tgtEl>
                                          <p:spTgt spid="13">
                                            <p:graphicEl>
                                              <a:dgm id="{63E36EAC-6D7E-4EE1-9D4C-1AE6A9F0F24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BD104258-B837-4EC6-B158-9C0B545D0FE6}"/>
                                            </p:graphicEl>
                                          </p:spTgt>
                                        </p:tgtEl>
                                        <p:attrNameLst>
                                          <p:attrName>style.visibility</p:attrName>
                                        </p:attrNameLst>
                                      </p:cBhvr>
                                      <p:to>
                                        <p:strVal val="visible"/>
                                      </p:to>
                                    </p:set>
                                    <p:animEffect transition="in" filter="fade">
                                      <p:cBhvr>
                                        <p:cTn id="12" dur="500"/>
                                        <p:tgtEl>
                                          <p:spTgt spid="13">
                                            <p:graphicEl>
                                              <a:dgm id="{BD104258-B837-4EC6-B158-9C0B545D0FE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graphicEl>
                                              <a:dgm id="{6C27E051-9EBC-4C0A-B040-5C57B2A599E7}"/>
                                            </p:graphicEl>
                                          </p:spTgt>
                                        </p:tgtEl>
                                        <p:attrNameLst>
                                          <p:attrName>style.visibility</p:attrName>
                                        </p:attrNameLst>
                                      </p:cBhvr>
                                      <p:to>
                                        <p:strVal val="visible"/>
                                      </p:to>
                                    </p:set>
                                    <p:animEffect transition="in" filter="fade">
                                      <p:cBhvr>
                                        <p:cTn id="17" dur="500"/>
                                        <p:tgtEl>
                                          <p:spTgt spid="13">
                                            <p:graphicEl>
                                              <a:dgm id="{6C27E051-9EBC-4C0A-B040-5C57B2A599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lke 3"/>
          <p:cNvSpPr/>
          <p:nvPr/>
        </p:nvSpPr>
        <p:spPr>
          <a:xfrm>
            <a:off x="2969728" y="992216"/>
            <a:ext cx="1691688" cy="1605182"/>
          </a:xfrm>
          <a:prstGeom prst="cloud">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029" y="2836817"/>
            <a:ext cx="1627540" cy="1627540"/>
          </a:xfrm>
          <a:prstGeom prst="rect">
            <a:avLst/>
          </a:prstGeom>
        </p:spPr>
      </p:pic>
      <p:pic>
        <p:nvPicPr>
          <p:cNvPr id="2" name="Grafik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9146" y="4927097"/>
            <a:ext cx="1352853" cy="900308"/>
          </a:xfrm>
          <a:prstGeom prst="rect">
            <a:avLst/>
          </a:prstGeom>
        </p:spPr>
      </p:pic>
      <p:cxnSp>
        <p:nvCxnSpPr>
          <p:cNvPr id="6" name="Gewinkelte Verbindung 5"/>
          <p:cNvCxnSpPr>
            <a:stCxn id="4" idx="2"/>
            <a:endCxn id="5" idx="0"/>
          </p:cNvCxnSpPr>
          <p:nvPr/>
        </p:nvCxnSpPr>
        <p:spPr>
          <a:xfrm rot="10800000" flipV="1">
            <a:off x="1680799" y="1794807"/>
            <a:ext cx="1294176" cy="1042010"/>
          </a:xfrm>
          <a:prstGeom prst="bentConnector2">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8" name="Gerade Verbindung mit Pfeil 7"/>
          <p:cNvCxnSpPr>
            <a:stCxn id="4" idx="1"/>
            <a:endCxn id="12" idx="0"/>
          </p:cNvCxnSpPr>
          <p:nvPr/>
        </p:nvCxnSpPr>
        <p:spPr>
          <a:xfrm>
            <a:off x="3815572" y="2595689"/>
            <a:ext cx="1" cy="674410"/>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11" name="Gerade Verbindung mit Pfeil 10"/>
          <p:cNvCxnSpPr>
            <a:stCxn id="5" idx="3"/>
            <a:endCxn id="12" idx="1"/>
          </p:cNvCxnSpPr>
          <p:nvPr/>
        </p:nvCxnSpPr>
        <p:spPr>
          <a:xfrm flipV="1">
            <a:off x="2494569" y="3630462"/>
            <a:ext cx="840785" cy="20125"/>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a:stCxn id="12" idx="2"/>
            <a:endCxn id="2" idx="0"/>
          </p:cNvCxnSpPr>
          <p:nvPr/>
        </p:nvCxnSpPr>
        <p:spPr>
          <a:xfrm>
            <a:off x="3815573" y="3990824"/>
            <a:ext cx="0" cy="936070"/>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sp>
        <p:nvSpPr>
          <p:cNvPr id="24" name="Titel 1"/>
          <p:cNvSpPr>
            <a:spLocks noGrp="1"/>
          </p:cNvSpPr>
          <p:nvPr>
            <p:ph type="title"/>
          </p:nvPr>
        </p:nvSpPr>
        <p:spPr>
          <a:xfrm>
            <a:off x="307629" y="230722"/>
            <a:ext cx="3655176" cy="609196"/>
          </a:xfrm>
          <a:effectLst>
            <a:outerShdw blurRad="50800" dist="38100" dir="2700000" algn="tl" rotWithShape="0">
              <a:prstClr val="black">
                <a:alpha val="40000"/>
              </a:prstClr>
            </a:outerShdw>
          </a:effectLst>
        </p:spPr>
        <p:txBody>
          <a:bodyPr vert="horz"/>
          <a:lstStyle/>
          <a:p>
            <a:r>
              <a:rPr lang="de-DE" sz="4000" dirty="0" smtClean="0">
                <a:solidFill>
                  <a:schemeClr val="tx2"/>
                </a:solidFill>
              </a:rPr>
              <a:t>On-Board-Unit</a:t>
            </a:r>
          </a:p>
        </p:txBody>
      </p:sp>
      <p:pic>
        <p:nvPicPr>
          <p:cNvPr id="12" name="Picture 8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5354" y="3270099"/>
            <a:ext cx="9604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 name="Gruppieren 40"/>
          <p:cNvGrpSpPr/>
          <p:nvPr/>
        </p:nvGrpSpPr>
        <p:grpSpPr>
          <a:xfrm>
            <a:off x="4661417" y="4784467"/>
            <a:ext cx="3718058" cy="1185568"/>
            <a:chOff x="4661417" y="4471407"/>
            <a:chExt cx="3718058" cy="1185568"/>
          </a:xfrm>
        </p:grpSpPr>
        <p:sp>
          <p:nvSpPr>
            <p:cNvPr id="33" name="Abgerundetes Rechteck 32"/>
            <p:cNvSpPr/>
            <p:nvPr/>
          </p:nvSpPr>
          <p:spPr>
            <a:xfrm>
              <a:off x="4661417" y="4471407"/>
              <a:ext cx="3718058" cy="550486"/>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de-DE" sz="2200" kern="1200" dirty="0" smtClean="0"/>
                <a:t>Batterie</a:t>
              </a:r>
              <a:r>
                <a:rPr lang="de-DE" sz="2200" dirty="0" smtClean="0"/>
                <a:t>management</a:t>
              </a:r>
              <a:endParaRPr lang="de-DE" sz="1700" kern="1200" dirty="0"/>
            </a:p>
          </p:txBody>
        </p:sp>
        <p:sp>
          <p:nvSpPr>
            <p:cNvPr id="34" name="Abgerundetes Rechteck 33"/>
            <p:cNvSpPr/>
            <p:nvPr/>
          </p:nvSpPr>
          <p:spPr>
            <a:xfrm>
              <a:off x="4661417" y="5106489"/>
              <a:ext cx="3718058" cy="550486"/>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de-DE" sz="2200" kern="1200" dirty="0" smtClean="0"/>
                <a:t>Induktive </a:t>
              </a:r>
              <a:r>
                <a:rPr lang="de-DE" sz="2200" dirty="0" smtClean="0"/>
                <a:t>Laderegelung</a:t>
              </a:r>
              <a:endParaRPr lang="de-DE" sz="2200" kern="1200" dirty="0"/>
            </a:p>
          </p:txBody>
        </p:sp>
      </p:grpSp>
      <p:grpSp>
        <p:nvGrpSpPr>
          <p:cNvPr id="42" name="Gruppieren 41"/>
          <p:cNvGrpSpPr/>
          <p:nvPr/>
        </p:nvGrpSpPr>
        <p:grpSpPr>
          <a:xfrm>
            <a:off x="4661417" y="3018531"/>
            <a:ext cx="3718058" cy="1223859"/>
            <a:chOff x="4661417" y="2937527"/>
            <a:chExt cx="3718058" cy="1223859"/>
          </a:xfrm>
        </p:grpSpPr>
        <p:sp>
          <p:nvSpPr>
            <p:cNvPr id="32" name="Abgerundetes Rechteck 31"/>
            <p:cNvSpPr/>
            <p:nvPr/>
          </p:nvSpPr>
          <p:spPr>
            <a:xfrm>
              <a:off x="4661417" y="2937527"/>
              <a:ext cx="3718058" cy="572869"/>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de-DE" sz="2200" kern="1200" dirty="0" smtClean="0"/>
                <a:t>Sensoren</a:t>
              </a:r>
              <a:endParaRPr lang="de-DE" sz="1700" kern="1200" dirty="0"/>
            </a:p>
          </p:txBody>
        </p:sp>
        <p:sp>
          <p:nvSpPr>
            <p:cNvPr id="35" name="Abgerundetes Rechteck 34"/>
            <p:cNvSpPr/>
            <p:nvPr/>
          </p:nvSpPr>
          <p:spPr>
            <a:xfrm>
              <a:off x="4661417" y="3588517"/>
              <a:ext cx="3718058" cy="572869"/>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de-DE" sz="2200" kern="1200" dirty="0" smtClean="0"/>
                <a:t>Human </a:t>
              </a:r>
              <a:r>
                <a:rPr lang="de-DE" sz="2200" kern="1200" dirty="0" err="1" smtClean="0"/>
                <a:t>Machine</a:t>
              </a:r>
              <a:r>
                <a:rPr lang="de-DE" sz="2200" kern="1200" dirty="0" smtClean="0"/>
                <a:t> Interface</a:t>
              </a:r>
              <a:endParaRPr lang="de-DE" sz="1700" kern="1200" dirty="0"/>
            </a:p>
          </p:txBody>
        </p:sp>
      </p:grpSp>
    </p:spTree>
    <p:extLst>
      <p:ext uri="{BB962C8B-B14F-4D97-AF65-F5344CB8AC3E}">
        <p14:creationId xmlns:p14="http://schemas.microsoft.com/office/powerpoint/2010/main" val="11041964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p:cNvGraphicFramePr>
            <a:graphicFrameLocks noGrp="1"/>
          </p:cNvGraphicFramePr>
          <p:nvPr>
            <p:ph idx="1"/>
            <p:extLst>
              <p:ext uri="{D42A27DB-BD31-4B8C-83A1-F6EECF244321}">
                <p14:modId xmlns:p14="http://schemas.microsoft.com/office/powerpoint/2010/main" val="2257021742"/>
              </p:ext>
            </p:extLst>
          </p:nvPr>
        </p:nvGraphicFramePr>
        <p:xfrm>
          <a:off x="1069123" y="839918"/>
          <a:ext cx="8223250" cy="5025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Titel 1"/>
          <p:cNvSpPr>
            <a:spLocks noGrp="1"/>
          </p:cNvSpPr>
          <p:nvPr>
            <p:ph type="title"/>
          </p:nvPr>
        </p:nvSpPr>
        <p:spPr>
          <a:xfrm>
            <a:off x="917272" y="383020"/>
            <a:ext cx="761047" cy="5475260"/>
          </a:xfrm>
          <a:effectLst>
            <a:outerShdw blurRad="50800" dist="38100" dir="2700000" algn="tl" rotWithShape="0">
              <a:prstClr val="black">
                <a:alpha val="40000"/>
              </a:prstClr>
            </a:outerShdw>
          </a:effectLst>
        </p:spPr>
        <p:txBody>
          <a:bodyPr vert="vert270"/>
          <a:lstStyle/>
          <a:p>
            <a:r>
              <a:rPr lang="de-DE" sz="4000" dirty="0" smtClean="0">
                <a:solidFill>
                  <a:srgbClr val="1B9C7D"/>
                </a:solidFill>
              </a:rPr>
              <a:t>R&amp;D </a:t>
            </a:r>
            <a:r>
              <a:rPr lang="de-DE" sz="4000" dirty="0" err="1" smtClean="0">
                <a:solidFill>
                  <a:srgbClr val="1B9C7D"/>
                </a:solidFill>
              </a:rPr>
              <a:t>elements</a:t>
            </a:r>
            <a:endParaRPr lang="de-DE" sz="4000" dirty="0" smtClean="0">
              <a:solidFill>
                <a:srgbClr val="1B9C7D"/>
              </a:solidFill>
            </a:endParaRPr>
          </a:p>
        </p:txBody>
      </p:sp>
    </p:spTree>
    <p:extLst>
      <p:ext uri="{BB962C8B-B14F-4D97-AF65-F5344CB8AC3E}">
        <p14:creationId xmlns:p14="http://schemas.microsoft.com/office/powerpoint/2010/main" val="318147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BD110A96-3495-4C8A-BD5D-F7FBA18FCDBA}"/>
                                            </p:graphicEl>
                                          </p:spTgt>
                                        </p:tgtEl>
                                        <p:attrNameLst>
                                          <p:attrName>style.visibility</p:attrName>
                                        </p:attrNameLst>
                                      </p:cBhvr>
                                      <p:to>
                                        <p:strVal val="visible"/>
                                      </p:to>
                                    </p:set>
                                    <p:animEffect transition="in" filter="fade">
                                      <p:cBhvr>
                                        <p:cTn id="7" dur="500"/>
                                        <p:tgtEl>
                                          <p:spTgt spid="5">
                                            <p:graphicEl>
                                              <a:dgm id="{BD110A96-3495-4C8A-BD5D-F7FBA18FCDBA}"/>
                                            </p:graphicEl>
                                          </p:spTgt>
                                        </p:tgtEl>
                                      </p:cBhvr>
                                    </p:animEffect>
                                    <p:anim calcmode="lin" valueType="num">
                                      <p:cBhvr>
                                        <p:cTn id="8" dur="500" fill="hold"/>
                                        <p:tgtEl>
                                          <p:spTgt spid="5">
                                            <p:graphicEl>
                                              <a:dgm id="{BD110A96-3495-4C8A-BD5D-F7FBA18FCDBA}"/>
                                            </p:graphicEl>
                                          </p:spTgt>
                                        </p:tgtEl>
                                        <p:attrNameLst>
                                          <p:attrName>ppt_x</p:attrName>
                                        </p:attrNameLst>
                                      </p:cBhvr>
                                      <p:tavLst>
                                        <p:tav tm="0">
                                          <p:val>
                                            <p:strVal val="#ppt_x"/>
                                          </p:val>
                                        </p:tav>
                                        <p:tav tm="100000">
                                          <p:val>
                                            <p:strVal val="#ppt_x"/>
                                          </p:val>
                                        </p:tav>
                                      </p:tavLst>
                                    </p:anim>
                                    <p:anim calcmode="lin" valueType="num">
                                      <p:cBhvr>
                                        <p:cTn id="9" dur="500" fill="hold"/>
                                        <p:tgtEl>
                                          <p:spTgt spid="5">
                                            <p:graphicEl>
                                              <a:dgm id="{BD110A96-3495-4C8A-BD5D-F7FBA18FCDBA}"/>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6B8B0271-746C-4547-9826-806D0FCB32D0}"/>
                                            </p:graphicEl>
                                          </p:spTgt>
                                        </p:tgtEl>
                                        <p:attrNameLst>
                                          <p:attrName>style.visibility</p:attrName>
                                        </p:attrNameLst>
                                      </p:cBhvr>
                                      <p:to>
                                        <p:strVal val="visible"/>
                                      </p:to>
                                    </p:set>
                                    <p:animEffect transition="in" filter="fade">
                                      <p:cBhvr>
                                        <p:cTn id="12" dur="500"/>
                                        <p:tgtEl>
                                          <p:spTgt spid="5">
                                            <p:graphicEl>
                                              <a:dgm id="{6B8B0271-746C-4547-9826-806D0FCB32D0}"/>
                                            </p:graphicEl>
                                          </p:spTgt>
                                        </p:tgtEl>
                                      </p:cBhvr>
                                    </p:animEffect>
                                    <p:anim calcmode="lin" valueType="num">
                                      <p:cBhvr>
                                        <p:cTn id="13" dur="500" fill="hold"/>
                                        <p:tgtEl>
                                          <p:spTgt spid="5">
                                            <p:graphicEl>
                                              <a:dgm id="{6B8B0271-746C-4547-9826-806D0FCB32D0}"/>
                                            </p:graphicEl>
                                          </p:spTgt>
                                        </p:tgtEl>
                                        <p:attrNameLst>
                                          <p:attrName>ppt_x</p:attrName>
                                        </p:attrNameLst>
                                      </p:cBhvr>
                                      <p:tavLst>
                                        <p:tav tm="0">
                                          <p:val>
                                            <p:strVal val="#ppt_x"/>
                                          </p:val>
                                        </p:tav>
                                        <p:tav tm="100000">
                                          <p:val>
                                            <p:strVal val="#ppt_x"/>
                                          </p:val>
                                        </p:tav>
                                      </p:tavLst>
                                    </p:anim>
                                    <p:anim calcmode="lin" valueType="num">
                                      <p:cBhvr>
                                        <p:cTn id="14" dur="500" fill="hold"/>
                                        <p:tgtEl>
                                          <p:spTgt spid="5">
                                            <p:graphicEl>
                                              <a:dgm id="{6B8B0271-746C-4547-9826-806D0FCB32D0}"/>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D74C6DE7-B26D-479A-BA51-096E0D29B26E}"/>
                                            </p:graphicEl>
                                          </p:spTgt>
                                        </p:tgtEl>
                                        <p:attrNameLst>
                                          <p:attrName>style.visibility</p:attrName>
                                        </p:attrNameLst>
                                      </p:cBhvr>
                                      <p:to>
                                        <p:strVal val="visible"/>
                                      </p:to>
                                    </p:set>
                                    <p:animEffect transition="in" filter="fade">
                                      <p:cBhvr>
                                        <p:cTn id="19" dur="500"/>
                                        <p:tgtEl>
                                          <p:spTgt spid="5">
                                            <p:graphicEl>
                                              <a:dgm id="{D74C6DE7-B26D-479A-BA51-096E0D29B26E}"/>
                                            </p:graphicEl>
                                          </p:spTgt>
                                        </p:tgtEl>
                                      </p:cBhvr>
                                    </p:animEffect>
                                    <p:anim calcmode="lin" valueType="num">
                                      <p:cBhvr>
                                        <p:cTn id="20" dur="500" fill="hold"/>
                                        <p:tgtEl>
                                          <p:spTgt spid="5">
                                            <p:graphicEl>
                                              <a:dgm id="{D74C6DE7-B26D-479A-BA51-096E0D29B26E}"/>
                                            </p:graphicEl>
                                          </p:spTgt>
                                        </p:tgtEl>
                                        <p:attrNameLst>
                                          <p:attrName>ppt_x</p:attrName>
                                        </p:attrNameLst>
                                      </p:cBhvr>
                                      <p:tavLst>
                                        <p:tav tm="0">
                                          <p:val>
                                            <p:strVal val="#ppt_x"/>
                                          </p:val>
                                        </p:tav>
                                        <p:tav tm="100000">
                                          <p:val>
                                            <p:strVal val="#ppt_x"/>
                                          </p:val>
                                        </p:tav>
                                      </p:tavLst>
                                    </p:anim>
                                    <p:anim calcmode="lin" valueType="num">
                                      <p:cBhvr>
                                        <p:cTn id="21" dur="500" fill="hold"/>
                                        <p:tgtEl>
                                          <p:spTgt spid="5">
                                            <p:graphicEl>
                                              <a:dgm id="{D74C6DE7-B26D-479A-BA51-096E0D29B26E}"/>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187AD95F-63C7-445E-B284-DBBC995E2BD5}"/>
                                            </p:graphicEl>
                                          </p:spTgt>
                                        </p:tgtEl>
                                        <p:attrNameLst>
                                          <p:attrName>style.visibility</p:attrName>
                                        </p:attrNameLst>
                                      </p:cBhvr>
                                      <p:to>
                                        <p:strVal val="visible"/>
                                      </p:to>
                                    </p:set>
                                    <p:animEffect transition="in" filter="fade">
                                      <p:cBhvr>
                                        <p:cTn id="24" dur="500"/>
                                        <p:tgtEl>
                                          <p:spTgt spid="5">
                                            <p:graphicEl>
                                              <a:dgm id="{187AD95F-63C7-445E-B284-DBBC995E2BD5}"/>
                                            </p:graphicEl>
                                          </p:spTgt>
                                        </p:tgtEl>
                                      </p:cBhvr>
                                    </p:animEffect>
                                    <p:anim calcmode="lin" valueType="num">
                                      <p:cBhvr>
                                        <p:cTn id="25" dur="500" fill="hold"/>
                                        <p:tgtEl>
                                          <p:spTgt spid="5">
                                            <p:graphicEl>
                                              <a:dgm id="{187AD95F-63C7-445E-B284-DBBC995E2BD5}"/>
                                            </p:graphicEl>
                                          </p:spTgt>
                                        </p:tgtEl>
                                        <p:attrNameLst>
                                          <p:attrName>ppt_x</p:attrName>
                                        </p:attrNameLst>
                                      </p:cBhvr>
                                      <p:tavLst>
                                        <p:tav tm="0">
                                          <p:val>
                                            <p:strVal val="#ppt_x"/>
                                          </p:val>
                                        </p:tav>
                                        <p:tav tm="100000">
                                          <p:val>
                                            <p:strVal val="#ppt_x"/>
                                          </p:val>
                                        </p:tav>
                                      </p:tavLst>
                                    </p:anim>
                                    <p:anim calcmode="lin" valueType="num">
                                      <p:cBhvr>
                                        <p:cTn id="26" dur="500" fill="hold"/>
                                        <p:tgtEl>
                                          <p:spTgt spid="5">
                                            <p:graphicEl>
                                              <a:dgm id="{187AD95F-63C7-445E-B284-DBBC995E2BD5}"/>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2F9794EE-71CC-47D8-9194-EA0AABDE7938}"/>
                                            </p:graphicEl>
                                          </p:spTgt>
                                        </p:tgtEl>
                                        <p:attrNameLst>
                                          <p:attrName>style.visibility</p:attrName>
                                        </p:attrNameLst>
                                      </p:cBhvr>
                                      <p:to>
                                        <p:strVal val="visible"/>
                                      </p:to>
                                    </p:set>
                                    <p:animEffect transition="in" filter="fade">
                                      <p:cBhvr>
                                        <p:cTn id="31" dur="500"/>
                                        <p:tgtEl>
                                          <p:spTgt spid="5">
                                            <p:graphicEl>
                                              <a:dgm id="{2F9794EE-71CC-47D8-9194-EA0AABDE7938}"/>
                                            </p:graphicEl>
                                          </p:spTgt>
                                        </p:tgtEl>
                                      </p:cBhvr>
                                    </p:animEffect>
                                    <p:anim calcmode="lin" valueType="num">
                                      <p:cBhvr>
                                        <p:cTn id="32" dur="500" fill="hold"/>
                                        <p:tgtEl>
                                          <p:spTgt spid="5">
                                            <p:graphicEl>
                                              <a:dgm id="{2F9794EE-71CC-47D8-9194-EA0AABDE7938}"/>
                                            </p:graphicEl>
                                          </p:spTgt>
                                        </p:tgtEl>
                                        <p:attrNameLst>
                                          <p:attrName>ppt_x</p:attrName>
                                        </p:attrNameLst>
                                      </p:cBhvr>
                                      <p:tavLst>
                                        <p:tav tm="0">
                                          <p:val>
                                            <p:strVal val="#ppt_x"/>
                                          </p:val>
                                        </p:tav>
                                        <p:tav tm="100000">
                                          <p:val>
                                            <p:strVal val="#ppt_x"/>
                                          </p:val>
                                        </p:tav>
                                      </p:tavLst>
                                    </p:anim>
                                    <p:anim calcmode="lin" valueType="num">
                                      <p:cBhvr>
                                        <p:cTn id="33" dur="500" fill="hold"/>
                                        <p:tgtEl>
                                          <p:spTgt spid="5">
                                            <p:graphicEl>
                                              <a:dgm id="{2F9794EE-71CC-47D8-9194-EA0AABDE7938}"/>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0B320CC0-67B7-48A8-AD6A-D777DE19BFED}"/>
                                            </p:graphicEl>
                                          </p:spTgt>
                                        </p:tgtEl>
                                        <p:attrNameLst>
                                          <p:attrName>style.visibility</p:attrName>
                                        </p:attrNameLst>
                                      </p:cBhvr>
                                      <p:to>
                                        <p:strVal val="visible"/>
                                      </p:to>
                                    </p:set>
                                    <p:animEffect transition="in" filter="fade">
                                      <p:cBhvr>
                                        <p:cTn id="36" dur="500"/>
                                        <p:tgtEl>
                                          <p:spTgt spid="5">
                                            <p:graphicEl>
                                              <a:dgm id="{0B320CC0-67B7-48A8-AD6A-D777DE19BFED}"/>
                                            </p:graphicEl>
                                          </p:spTgt>
                                        </p:tgtEl>
                                      </p:cBhvr>
                                    </p:animEffect>
                                    <p:anim calcmode="lin" valueType="num">
                                      <p:cBhvr>
                                        <p:cTn id="37" dur="500" fill="hold"/>
                                        <p:tgtEl>
                                          <p:spTgt spid="5">
                                            <p:graphicEl>
                                              <a:dgm id="{0B320CC0-67B7-48A8-AD6A-D777DE19BFED}"/>
                                            </p:graphicEl>
                                          </p:spTgt>
                                        </p:tgtEl>
                                        <p:attrNameLst>
                                          <p:attrName>ppt_x</p:attrName>
                                        </p:attrNameLst>
                                      </p:cBhvr>
                                      <p:tavLst>
                                        <p:tav tm="0">
                                          <p:val>
                                            <p:strVal val="#ppt_x"/>
                                          </p:val>
                                        </p:tav>
                                        <p:tav tm="100000">
                                          <p:val>
                                            <p:strVal val="#ppt_x"/>
                                          </p:val>
                                        </p:tav>
                                      </p:tavLst>
                                    </p:anim>
                                    <p:anim calcmode="lin" valueType="num">
                                      <p:cBhvr>
                                        <p:cTn id="38" dur="500" fill="hold"/>
                                        <p:tgtEl>
                                          <p:spTgt spid="5">
                                            <p:graphicEl>
                                              <a:dgm id="{0B320CC0-67B7-48A8-AD6A-D777DE19BFED}"/>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2C364802-FA02-4CFB-BF0A-29736DA94733}"/>
                                            </p:graphicEl>
                                          </p:spTgt>
                                        </p:tgtEl>
                                        <p:attrNameLst>
                                          <p:attrName>style.visibility</p:attrName>
                                        </p:attrNameLst>
                                      </p:cBhvr>
                                      <p:to>
                                        <p:strVal val="visible"/>
                                      </p:to>
                                    </p:set>
                                    <p:animEffect transition="in" filter="fade">
                                      <p:cBhvr>
                                        <p:cTn id="43" dur="500"/>
                                        <p:tgtEl>
                                          <p:spTgt spid="5">
                                            <p:graphicEl>
                                              <a:dgm id="{2C364802-FA02-4CFB-BF0A-29736DA94733}"/>
                                            </p:graphicEl>
                                          </p:spTgt>
                                        </p:tgtEl>
                                      </p:cBhvr>
                                    </p:animEffect>
                                    <p:anim calcmode="lin" valueType="num">
                                      <p:cBhvr>
                                        <p:cTn id="44" dur="500" fill="hold"/>
                                        <p:tgtEl>
                                          <p:spTgt spid="5">
                                            <p:graphicEl>
                                              <a:dgm id="{2C364802-FA02-4CFB-BF0A-29736DA94733}"/>
                                            </p:graphicEl>
                                          </p:spTgt>
                                        </p:tgtEl>
                                        <p:attrNameLst>
                                          <p:attrName>ppt_x</p:attrName>
                                        </p:attrNameLst>
                                      </p:cBhvr>
                                      <p:tavLst>
                                        <p:tav tm="0">
                                          <p:val>
                                            <p:strVal val="#ppt_x"/>
                                          </p:val>
                                        </p:tav>
                                        <p:tav tm="100000">
                                          <p:val>
                                            <p:strVal val="#ppt_x"/>
                                          </p:val>
                                        </p:tav>
                                      </p:tavLst>
                                    </p:anim>
                                    <p:anim calcmode="lin" valueType="num">
                                      <p:cBhvr>
                                        <p:cTn id="45" dur="500" fill="hold"/>
                                        <p:tgtEl>
                                          <p:spTgt spid="5">
                                            <p:graphicEl>
                                              <a:dgm id="{2C364802-FA02-4CFB-BF0A-29736DA94733}"/>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684F8BA7-9A2A-4AC5-B52E-0523422BD9A9}"/>
                                            </p:graphicEl>
                                          </p:spTgt>
                                        </p:tgtEl>
                                        <p:attrNameLst>
                                          <p:attrName>style.visibility</p:attrName>
                                        </p:attrNameLst>
                                      </p:cBhvr>
                                      <p:to>
                                        <p:strVal val="visible"/>
                                      </p:to>
                                    </p:set>
                                    <p:animEffect transition="in" filter="fade">
                                      <p:cBhvr>
                                        <p:cTn id="48" dur="500"/>
                                        <p:tgtEl>
                                          <p:spTgt spid="5">
                                            <p:graphicEl>
                                              <a:dgm id="{684F8BA7-9A2A-4AC5-B52E-0523422BD9A9}"/>
                                            </p:graphicEl>
                                          </p:spTgt>
                                        </p:tgtEl>
                                      </p:cBhvr>
                                    </p:animEffect>
                                    <p:anim calcmode="lin" valueType="num">
                                      <p:cBhvr>
                                        <p:cTn id="49" dur="500" fill="hold"/>
                                        <p:tgtEl>
                                          <p:spTgt spid="5">
                                            <p:graphicEl>
                                              <a:dgm id="{684F8BA7-9A2A-4AC5-B52E-0523422BD9A9}"/>
                                            </p:graphicEl>
                                          </p:spTgt>
                                        </p:tgtEl>
                                        <p:attrNameLst>
                                          <p:attrName>ppt_x</p:attrName>
                                        </p:attrNameLst>
                                      </p:cBhvr>
                                      <p:tavLst>
                                        <p:tav tm="0">
                                          <p:val>
                                            <p:strVal val="#ppt_x"/>
                                          </p:val>
                                        </p:tav>
                                        <p:tav tm="100000">
                                          <p:val>
                                            <p:strVal val="#ppt_x"/>
                                          </p:val>
                                        </p:tav>
                                      </p:tavLst>
                                    </p:anim>
                                    <p:anim calcmode="lin" valueType="num">
                                      <p:cBhvr>
                                        <p:cTn id="50" dur="500" fill="hold"/>
                                        <p:tgtEl>
                                          <p:spTgt spid="5">
                                            <p:graphicEl>
                                              <a:dgm id="{684F8BA7-9A2A-4AC5-B52E-0523422BD9A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Gesamtarchitektur</a:t>
            </a:r>
            <a:endParaRPr lang="de-DE" dirty="0"/>
          </a:p>
        </p:txBody>
      </p:sp>
      <p:graphicFrame>
        <p:nvGraphicFramePr>
          <p:cNvPr id="4" name="Objekt 3"/>
          <p:cNvGraphicFramePr>
            <a:graphicFrameLocks noChangeAspect="1"/>
          </p:cNvGraphicFramePr>
          <p:nvPr>
            <p:extLst>
              <p:ext uri="{D42A27DB-BD31-4B8C-83A1-F6EECF244321}">
                <p14:modId xmlns:p14="http://schemas.microsoft.com/office/powerpoint/2010/main" val="1002775022"/>
              </p:ext>
            </p:extLst>
          </p:nvPr>
        </p:nvGraphicFramePr>
        <p:xfrm>
          <a:off x="381000" y="-482324"/>
          <a:ext cx="8715375" cy="7260970"/>
        </p:xfrm>
        <a:graphic>
          <a:graphicData uri="http://schemas.openxmlformats.org/presentationml/2006/ole">
            <mc:AlternateContent xmlns:mc="http://schemas.openxmlformats.org/markup-compatibility/2006">
              <mc:Choice xmlns:v="urn:schemas-microsoft-com:vml" Requires="v">
                <p:oleObj spid="_x0000_s1030" name="Visio" r:id="rId3" imgW="8520494" imgH="9929527" progId="Visio.Drawing.11">
                  <p:embed/>
                </p:oleObj>
              </mc:Choice>
              <mc:Fallback>
                <p:oleObj name="Visio" r:id="rId3" imgW="8520494" imgH="9929527" progId="Visio.Drawing.11">
                  <p:embed/>
                  <p:pic>
                    <p:nvPicPr>
                      <p:cNvPr id="0" name=""/>
                      <p:cNvPicPr/>
                      <p:nvPr/>
                    </p:nvPicPr>
                    <p:blipFill>
                      <a:blip r:embed="rId4"/>
                      <a:stretch>
                        <a:fillRect/>
                      </a:stretch>
                    </p:blipFill>
                    <p:spPr>
                      <a:xfrm>
                        <a:off x="381000" y="-482324"/>
                        <a:ext cx="8715375" cy="7260970"/>
                      </a:xfrm>
                      <a:prstGeom prst="rect">
                        <a:avLst/>
                      </a:prstGeom>
                    </p:spPr>
                  </p:pic>
                </p:oleObj>
              </mc:Fallback>
            </mc:AlternateContent>
          </a:graphicData>
        </a:graphic>
      </p:graphicFrame>
    </p:spTree>
    <p:extLst>
      <p:ext uri="{BB962C8B-B14F-4D97-AF65-F5344CB8AC3E}">
        <p14:creationId xmlns:p14="http://schemas.microsoft.com/office/powerpoint/2010/main" val="416828733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Standarddesign">
  <a:themeElements>
    <a:clrScheme name="">
      <a:dk1>
        <a:srgbClr val="000000"/>
      </a:dk1>
      <a:lt1>
        <a:srgbClr val="FFFFFF"/>
      </a:lt1>
      <a:dk2>
        <a:srgbClr val="179C7D"/>
      </a:dk2>
      <a:lt2>
        <a:srgbClr val="A8AFAF"/>
      </a:lt2>
      <a:accent1>
        <a:srgbClr val="EB6A0A"/>
      </a:accent1>
      <a:accent2>
        <a:srgbClr val="006E92"/>
      </a:accent2>
      <a:accent3>
        <a:srgbClr val="FFFFFF"/>
      </a:accent3>
      <a:accent4>
        <a:srgbClr val="000000"/>
      </a:accent4>
      <a:accent5>
        <a:srgbClr val="F3B9AA"/>
      </a:accent5>
      <a:accent6>
        <a:srgbClr val="006384"/>
      </a:accent6>
      <a:hlink>
        <a:srgbClr val="25BAE2"/>
      </a:hlink>
      <a:folHlink>
        <a:srgbClr val="B1C800"/>
      </a:folHlink>
    </a:clrScheme>
    <a:fontScheme name="1_Standarddesign">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andarddesign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1_Standarddesign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1_Standarddesign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olienmaster_neues_Design_tcm262-120775">
  <a:themeElements>
    <a:clrScheme name="">
      <a:dk1>
        <a:srgbClr val="000000"/>
      </a:dk1>
      <a:lt1>
        <a:srgbClr val="FFFFFF"/>
      </a:lt1>
      <a:dk2>
        <a:srgbClr val="179C7D"/>
      </a:dk2>
      <a:lt2>
        <a:srgbClr val="A8AFAF"/>
      </a:lt2>
      <a:accent1>
        <a:srgbClr val="EB6A0A"/>
      </a:accent1>
      <a:accent2>
        <a:srgbClr val="006E92"/>
      </a:accent2>
      <a:accent3>
        <a:srgbClr val="FFFFFF"/>
      </a:accent3>
      <a:accent4>
        <a:srgbClr val="000000"/>
      </a:accent4>
      <a:accent5>
        <a:srgbClr val="F3B9AA"/>
      </a:accent5>
      <a:accent6>
        <a:srgbClr val="006384"/>
      </a:accent6>
      <a:hlink>
        <a:srgbClr val="25BAE2"/>
      </a:hlink>
      <a:folHlink>
        <a:srgbClr val="B1C800"/>
      </a:folHlink>
    </a:clrScheme>
    <a:fontScheme name="Folienmaster_neues_Design_tcm262-120775">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10000"/>
          </a:lnSpc>
          <a:spcBef>
            <a:spcPct val="0"/>
          </a:spcBef>
          <a:spcAft>
            <a:spcPct val="0"/>
          </a:spcAft>
          <a:buClrTx/>
          <a:buSzTx/>
          <a:buFontTx/>
          <a:buNone/>
          <a:tabLst/>
          <a:defRPr kumimoji="0" sz="1600" b="1" i="0" u="none" strike="noStrike" cap="none" normalizeH="0" baseline="0" dirty="0" smtClean="0">
            <a:ln>
              <a:noFill/>
            </a:ln>
            <a:solidFill>
              <a:schemeClr val="bg1"/>
            </a:solidFill>
            <a:effectLst/>
            <a:latin typeface="Frutiger LT Com 45 Ligh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0"/>
          </a:spcBef>
          <a:spcAft>
            <a:spcPct val="0"/>
          </a:spcAft>
          <a:buClrTx/>
          <a:buSzTx/>
          <a:buFontTx/>
          <a:buNone/>
          <a:tabLst/>
          <a:defRPr kumimoji="0" lang="de-DE" sz="1600" b="1" i="0" u="none" strike="noStrike" cap="none" normalizeH="0" baseline="0" smtClean="0">
            <a:ln>
              <a:noFill/>
            </a:ln>
            <a:solidFill>
              <a:schemeClr val="tx1"/>
            </a:solidFill>
            <a:effectLst/>
            <a:latin typeface="Frutiger LT Com 45 Light" pitchFamily="34" charset="0"/>
          </a:defRPr>
        </a:defPPr>
      </a:lstStyle>
    </a:lnDef>
  </a:objectDefaults>
  <a:extraClrSchemeLst>
    <a:extraClrScheme>
      <a:clrScheme name="Folienmaster_neues_Design_tcm262-12077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lienmaster_neues_Design_tcm262-12077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olienmaster_neues_Design_tcm262-12077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olienmaster_neues_Design_tcm262-12077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lienmaster_neues_Design_tcm262-12077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olienmaster_neues_Design_tcm262-12077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olienmaster_neues_Design_tcm262-12077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olienmaster_neues_Design_tcm262-12077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olienmaster_neues_Design_tcm262-12077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olienmaster_neues_Design_tcm262-12077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olienmaster_neues_Design_tcm262-12077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olienmaster_neues_Design_tcm262-12077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Folienmaster_neues_Design_tcm262-120775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lienmaster_neues_Design_tcm262-120775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Folienmaster_neues_Design_tcm262-120775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Folienmaster_neues_Design_tcm262-120775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512</Words>
  <Application>Microsoft Office PowerPoint</Application>
  <PresentationFormat>Bildschirmpräsentation (4:3)</PresentationFormat>
  <Paragraphs>162</Paragraphs>
  <Slides>14</Slides>
  <Notes>5</Notes>
  <HiddenSlides>0</HiddenSlides>
  <MMClips>0</MMClips>
  <ScaleCrop>false</ScaleCrop>
  <HeadingPairs>
    <vt:vector size="8" baseType="variant">
      <vt:variant>
        <vt:lpstr>Verwendete Schriftarten</vt:lpstr>
      </vt:variant>
      <vt:variant>
        <vt:i4>9</vt:i4>
      </vt:variant>
      <vt:variant>
        <vt:lpstr>Design</vt:lpstr>
      </vt:variant>
      <vt:variant>
        <vt:i4>2</vt:i4>
      </vt:variant>
      <vt:variant>
        <vt:lpstr>Eingebettete OLE-Server</vt:lpstr>
      </vt:variant>
      <vt:variant>
        <vt:i4>1</vt:i4>
      </vt:variant>
      <vt:variant>
        <vt:lpstr>Folientitel</vt:lpstr>
      </vt:variant>
      <vt:variant>
        <vt:i4>14</vt:i4>
      </vt:variant>
    </vt:vector>
  </HeadingPairs>
  <TitlesOfParts>
    <vt:vector size="26" baseType="lpstr">
      <vt:lpstr>Tahoma</vt:lpstr>
      <vt:lpstr>Wingdings</vt:lpstr>
      <vt:lpstr>Symbol</vt:lpstr>
      <vt:lpstr>Arial Unicode MS</vt:lpstr>
      <vt:lpstr>Calibri</vt:lpstr>
      <vt:lpstr>Arial</vt:lpstr>
      <vt:lpstr>ＭＳ Ｐゴシック</vt:lpstr>
      <vt:lpstr>Frutiger LT Com 45 Light</vt:lpstr>
      <vt:lpstr>Frutiger LT Com 55 Roman</vt:lpstr>
      <vt:lpstr>1_Standarddesign</vt:lpstr>
      <vt:lpstr>Folienmaster_neues_Design_tcm262-120775</vt:lpstr>
      <vt:lpstr>Visio</vt:lpstr>
      <vt:lpstr>Fraunhofer Zukunftsthemen </vt:lpstr>
      <vt:lpstr>Collaborative mobility for the city of the future</vt:lpstr>
      <vt:lpstr>Vision of a »Smarte City« Integration of all action fields in urban mobility</vt:lpstr>
      <vt:lpstr>PowerPoint-Präsentation</vt:lpstr>
      <vt:lpstr>Kommunikationswege der Komponenten</vt:lpstr>
      <vt:lpstr>Kombiniertes Ladesystem</vt:lpstr>
      <vt:lpstr>On-Board-Unit</vt:lpstr>
      <vt:lpstr>R&amp;D elements</vt:lpstr>
      <vt:lpstr>Gesamtarchitektur</vt:lpstr>
      <vt:lpstr>Mobility Data Cloud – Features &amp; Concepts</vt:lpstr>
      <vt:lpstr>AP4.1 Mobilitätsdaten-Cloud zur Aggregation und Bereitstellung der Daten Highlevelarchitektur der Mobilitätsdaten-Cloud</vt:lpstr>
      <vt:lpstr>Grobspezifikation „Gemeinschaftliche Mobilitätsdienste“  Beschreibung der Lösung</vt:lpstr>
      <vt:lpstr>Architektur der Speicherkomponente der Mobilitätsdaten-Cloud</vt:lpstr>
      <vt:lpstr>AP 5.3 Demonstrator „Gemeinschaftliche Mobilitätsdienste“  Ansprechpartner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"KLIMALA programmierung"</dc:creator>
  <cp:lastModifiedBy>Benjamin Dittwald</cp:lastModifiedBy>
  <cp:revision>1827</cp:revision>
  <cp:lastPrinted>2013-01-23T16:40:01Z</cp:lastPrinted>
  <dcterms:created xsi:type="dcterms:W3CDTF">2009-05-22T06:46:16Z</dcterms:created>
  <dcterms:modified xsi:type="dcterms:W3CDTF">2013-06-25T08:01:18Z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0x010100848FD7E24D7D3B49B95A0D77E409EE6A</vt:lpwstr>
  </property>
  <property fmtid="{D5CDD505-2E9C-101B-9397-08002B2CF9AE}" pid="3" name="NXPowerLiteLastOptimized">
    <vt:lpwstr>8666327</vt:lpwstr>
  </property>
  <property fmtid="{D5CDD505-2E9C-101B-9397-08002B2CF9AE}" pid="4" name="NXPowerLiteVersion">
    <vt:lpwstr>D4.1.2</vt:lpwstr>
  </property>
  <property fmtid="{D5CDD505-2E9C-101B-9397-08002B2CF9AE}" pid="5" name="_DCDateCreated">
    <vt:lpwstr>2010-02-18T11:49:29Z</vt:lpwstr>
  </property>
</Properties>
</file>